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8.jpg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notesSlides/notesSlide4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9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notesSlides/notesSlide50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65" r:id="rId5"/>
    <p:sldId id="266" r:id="rId6"/>
    <p:sldId id="323" r:id="rId7"/>
    <p:sldId id="267" r:id="rId8"/>
    <p:sldId id="269" r:id="rId9"/>
    <p:sldId id="322" r:id="rId10"/>
    <p:sldId id="324" r:id="rId11"/>
    <p:sldId id="270" r:id="rId12"/>
    <p:sldId id="271" r:id="rId13"/>
    <p:sldId id="272" r:id="rId14"/>
    <p:sldId id="273" r:id="rId15"/>
    <p:sldId id="326" r:id="rId16"/>
    <p:sldId id="327" r:id="rId17"/>
    <p:sldId id="274" r:id="rId18"/>
    <p:sldId id="277" r:id="rId19"/>
    <p:sldId id="310" r:id="rId20"/>
    <p:sldId id="311" r:id="rId21"/>
    <p:sldId id="309" r:id="rId22"/>
    <p:sldId id="278" r:id="rId23"/>
    <p:sldId id="261" r:id="rId24"/>
    <p:sldId id="279" r:id="rId25"/>
    <p:sldId id="280" r:id="rId26"/>
    <p:sldId id="286" r:id="rId27"/>
    <p:sldId id="284" r:id="rId28"/>
    <p:sldId id="281" r:id="rId29"/>
    <p:sldId id="282" r:id="rId30"/>
    <p:sldId id="285" r:id="rId31"/>
    <p:sldId id="308" r:id="rId32"/>
    <p:sldId id="283" r:id="rId33"/>
    <p:sldId id="287" r:id="rId34"/>
    <p:sldId id="262" r:id="rId35"/>
    <p:sldId id="288" r:id="rId36"/>
    <p:sldId id="289" r:id="rId37"/>
    <p:sldId id="290" r:id="rId38"/>
    <p:sldId id="296" r:id="rId39"/>
    <p:sldId id="291" r:id="rId40"/>
    <p:sldId id="292" r:id="rId41"/>
    <p:sldId id="293" r:id="rId42"/>
    <p:sldId id="294" r:id="rId43"/>
    <p:sldId id="295" r:id="rId44"/>
    <p:sldId id="263" r:id="rId45"/>
    <p:sldId id="297" r:id="rId46"/>
    <p:sldId id="298" r:id="rId47"/>
    <p:sldId id="299" r:id="rId48"/>
    <p:sldId id="300" r:id="rId49"/>
    <p:sldId id="301" r:id="rId50"/>
    <p:sldId id="325" r:id="rId51"/>
    <p:sldId id="302" r:id="rId52"/>
    <p:sldId id="303" r:id="rId53"/>
    <p:sldId id="304" r:id="rId54"/>
    <p:sldId id="305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264" r:id="rId66"/>
    <p:sldId id="307" r:id="rId67"/>
    <p:sldId id="268" r:id="rId68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810-43A3-8797-050E9CE278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1810-43A3-8797-050E9CE278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1810-43A3-8797-050E9CE27832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1810-43A3-8797-050E9CE2783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10-43A3-8797-050E9CE27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c:rich>
      </c:tx>
      <c:layout>
        <c:manualLayout>
          <c:xMode val="edge"/>
          <c:yMode val="edge"/>
          <c:x val="0.35789265899982126"/>
          <c:y val="3.46393174254313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289-4B83-A01F-A4B0D413AC43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89-4B83-A01F-A4B0D413AC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89-4B83-A01F-A4B0D413AC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89-4B83-A01F-A4B0D413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2751920"/>
        <c:axId val="782752480"/>
      </c:barChart>
      <c:catAx>
        <c:axId val="78275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2752480"/>
        <c:crosses val="autoZero"/>
        <c:auto val="1"/>
        <c:lblAlgn val="ctr"/>
        <c:lblOffset val="100"/>
        <c:noMultiLvlLbl val="0"/>
      </c:catAx>
      <c:valAx>
        <c:axId val="78275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275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c:rich>
      </c:tx>
      <c:layout>
        <c:manualLayout>
          <c:xMode val="edge"/>
          <c:yMode val="edge"/>
          <c:x val="0.35789265899982126"/>
          <c:y val="3.46393174254313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3A-48EC-B95E-3C60E9C33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3A-48EC-B95E-3C60E9C338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3A-48EC-B95E-3C60E9C33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5528016"/>
        <c:axId val="785528576"/>
      </c:barChart>
      <c:catAx>
        <c:axId val="78552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5528576"/>
        <c:crosses val="autoZero"/>
        <c:auto val="1"/>
        <c:lblAlgn val="ctr"/>
        <c:lblOffset val="100"/>
        <c:noMultiLvlLbl val="0"/>
      </c:catAx>
      <c:valAx>
        <c:axId val="78552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552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c:rich>
      </c:tx>
      <c:layout>
        <c:manualLayout>
          <c:xMode val="edge"/>
          <c:yMode val="edge"/>
          <c:x val="0.35789265899982126"/>
          <c:y val="3.46393174254313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36-4B75-ABEF-E2BE7980C2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36-4B75-ABEF-E2BE7980C2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36-4B75-ABEF-E2BE7980C2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5531936"/>
        <c:axId val="785532496"/>
      </c:barChart>
      <c:catAx>
        <c:axId val="78553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5532496"/>
        <c:crosses val="autoZero"/>
        <c:auto val="1"/>
        <c:lblAlgn val="ctr"/>
        <c:lblOffset val="100"/>
        <c:noMultiLvlLbl val="0"/>
      </c:catAx>
      <c:valAx>
        <c:axId val="78553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553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9187"/>
            </a:solidFill>
          </c:spPr>
          <c:dPt>
            <c:idx val="0"/>
            <c:bubble3D val="0"/>
            <c:spPr>
              <a:solidFill>
                <a:srgbClr val="0F6FC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28-4BF1-9B5B-D7FA25314800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28-4BF1-9B5B-D7FA25314800}"/>
              </c:ext>
            </c:extLst>
          </c:dPt>
          <c:dPt>
            <c:idx val="2"/>
            <c:bubble3D val="0"/>
            <c:spPr>
              <a:solidFill>
                <a:srgbClr val="00918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28-4BF1-9B5B-D7FA25314800}"/>
              </c:ext>
            </c:extLst>
          </c:dPt>
          <c:dPt>
            <c:idx val="3"/>
            <c:bubble3D val="0"/>
            <c:spPr>
              <a:solidFill>
                <a:srgbClr val="00918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28-4BF1-9B5B-D7FA25314800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28-4BF1-9B5B-D7FA25314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84643"/>
            </a:solidFill>
          </c:spPr>
          <c:dPt>
            <c:idx val="0"/>
            <c:bubble3D val="0"/>
            <c:spPr>
              <a:solidFill>
                <a:srgbClr val="1740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9F8-BB8D-1B56853DFC2C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0B-49F8-BB8D-1B56853DFC2C}"/>
              </c:ext>
            </c:extLst>
          </c:dPt>
          <c:dPt>
            <c:idx val="2"/>
            <c:bubble3D val="0"/>
            <c:spPr>
              <a:solidFill>
                <a:srgbClr val="E8464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0B-49F8-BB8D-1B56853DFC2C}"/>
              </c:ext>
            </c:extLst>
          </c:dPt>
          <c:dPt>
            <c:idx val="3"/>
            <c:bubble3D val="0"/>
            <c:spPr>
              <a:solidFill>
                <a:srgbClr val="E8464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9F8-BB8D-1B56853DFC2C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0B-49F8-BB8D-1B56853DF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009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4-4E89-B6C5-ADFC10137E97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4-4E89-B6C5-ADFC10137E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F4-4E89-B6C5-ADFC10137E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F4-4E89-B6C5-ADFC10137E97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F4-4E89-B6C5-ADFC10137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成交额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2016预测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2.7</c:v>
                </c:pt>
                <c:pt idx="2">
                  <c:v>3.9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C1-4842-B343-8CB3E28B8F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使用人数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2016预测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1.6</c:v>
                </c:pt>
                <c:pt idx="1">
                  <c:v>2.2999999999999998</c:v>
                </c:pt>
                <c:pt idx="2">
                  <c:v>4.7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C1-4842-B343-8CB3E28B8F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市场份额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2016预测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3.2</c:v>
                </c:pt>
                <c:pt idx="2">
                  <c:v>3.6</c:v>
                </c:pt>
                <c:pt idx="3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C1-4842-B343-8CB3E28B8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3060432"/>
        <c:axId val="782658800"/>
      </c:barChart>
      <c:catAx>
        <c:axId val="59306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2658800"/>
        <c:crosses val="autoZero"/>
        <c:auto val="1"/>
        <c:lblAlgn val="ctr"/>
        <c:lblOffset val="100"/>
        <c:noMultiLvlLbl val="0"/>
      </c:catAx>
      <c:valAx>
        <c:axId val="78265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306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人数占比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4F-4761-89E2-C93938DA27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4F-4761-89E2-C93938DA27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4F-4761-89E2-C93938DA277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4F-4761-89E2-C93938DA2777}"/>
              </c:ext>
            </c:extLst>
          </c:dPt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4F-4761-89E2-C93938DA27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E77B7-4B3C-41CA-8DFB-0ECF5A3F274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6734C-84C1-45D0-AE75-41DBDE46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4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6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214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66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12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743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3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55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62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41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685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60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2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81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03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79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78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945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4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91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989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457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266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84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67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788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04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61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651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963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75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59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4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99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00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3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359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51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32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60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248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57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7321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92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146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656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5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40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259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811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903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060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3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12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949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222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30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76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13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731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8657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28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291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9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5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734C-84C1-45D0-AE75-41DBDE464E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61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00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3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9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04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77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64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7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1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4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5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94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3AA34-F300-4EAD-B22D-7727A73D4B1D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349E9-3B03-4D73-9245-CC375AD01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3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accent1">
                <a:lumMod val="5000"/>
                <a:lumOff val="95000"/>
              </a:schemeClr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338"/>
            <a:ext cx="12192000" cy="57356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88" y="379739"/>
            <a:ext cx="3038475" cy="140970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0" y="1683580"/>
            <a:ext cx="8207170" cy="114670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68342" y="1683580"/>
            <a:ext cx="238827" cy="11467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3673" y="1749102"/>
            <a:ext cx="7299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zh-CN" altLang="en-US" sz="6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r>
              <a:rPr lang="en-US" altLang="zh-CN" sz="6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1787499" y="3036187"/>
            <a:ext cx="4632173" cy="432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2001569" y="3067521"/>
            <a:ext cx="420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zh-CN" altLang="en-US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企业宣传 公司简介 产品推广 商务合作</a:t>
            </a:r>
          </a:p>
        </p:txBody>
      </p:sp>
      <p:pic>
        <p:nvPicPr>
          <p:cNvPr id="2" name="时装秀常用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6046550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87034" y="576757"/>
            <a:ext cx="2433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152400" dir="2700000" algn="tl" rotWithShape="0">
                  <a:prstClr val="black">
                    <a:alpha val="6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E85A26-0EEA-4DDF-8893-439C0E1BDC49}"/>
              </a:ext>
            </a:extLst>
          </p:cNvPr>
          <p:cNvSpPr/>
          <p:nvPr/>
        </p:nvSpPr>
        <p:spPr>
          <a:xfrm>
            <a:off x="2090854" y="3644436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汇报人：千库网    汇报时间：xx年xx月</a:t>
            </a:r>
          </a:p>
        </p:txBody>
      </p:sp>
    </p:spTree>
    <p:extLst>
      <p:ext uri="{BB962C8B-B14F-4D97-AF65-F5344CB8AC3E}">
        <p14:creationId xmlns:p14="http://schemas.microsoft.com/office/powerpoint/2010/main" val="225916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-0.20326 4.44444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-0.20326 4.44444E-6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0.17813 0.19931 " pathEditMode="relative" rAng="0" ptsTypes="AA">
                                      <p:cBhvr>
                                        <p:cTn id="71" dur="2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8" grpId="0"/>
      <p:bldP spid="8" grpId="1"/>
      <p:bldP spid="8" grpId="2"/>
      <p:bldP spid="60" grpId="0" animBg="1"/>
      <p:bldP spid="60" grpId="1" animBg="1"/>
      <p:bldP spid="51" grpId="0"/>
      <p:bldP spid="51" grpId="1"/>
      <p:bldP spid="3" grpId="0"/>
      <p:bldP spid="3" grpId="1"/>
      <p:bldP spid="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公司资质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Qualification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5248" y="1823372"/>
            <a:ext cx="5214018" cy="361630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254000" dist="1524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2735" y="1823372"/>
            <a:ext cx="5214018" cy="361630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254000" dist="1524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19" r="-276" b="3170"/>
          <a:stretch/>
        </p:blipFill>
        <p:spPr>
          <a:xfrm>
            <a:off x="771816" y="1925314"/>
            <a:ext cx="5103192" cy="3399721"/>
          </a:xfrm>
          <a:prstGeom prst="rect">
            <a:avLst/>
          </a:prstGeom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/>
          <a:stretch/>
        </p:blipFill>
        <p:spPr>
          <a:xfrm>
            <a:off x="6536837" y="2092710"/>
            <a:ext cx="4645841" cy="328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团队介绍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Our Team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66524" y="3430256"/>
            <a:ext cx="1529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张女士</a:t>
            </a:r>
          </a:p>
        </p:txBody>
      </p:sp>
      <p:sp>
        <p:nvSpPr>
          <p:cNvPr id="43" name="矩形 42"/>
          <p:cNvSpPr/>
          <p:nvPr/>
        </p:nvSpPr>
        <p:spPr>
          <a:xfrm>
            <a:off x="8888007" y="4318307"/>
            <a:ext cx="1486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先将要替换的图片处理成正方形然后再单击右键填充图片</a:t>
            </a:r>
          </a:p>
        </p:txBody>
      </p:sp>
      <p:sp>
        <p:nvSpPr>
          <p:cNvPr id="44" name="矩形 43"/>
          <p:cNvSpPr/>
          <p:nvPr/>
        </p:nvSpPr>
        <p:spPr>
          <a:xfrm>
            <a:off x="8888007" y="3856642"/>
            <a:ext cx="148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部门职务</a:t>
            </a:r>
          </a:p>
        </p:txBody>
      </p:sp>
      <p:sp>
        <p:nvSpPr>
          <p:cNvPr id="45" name="矩形 44"/>
          <p:cNvSpPr/>
          <p:nvPr/>
        </p:nvSpPr>
        <p:spPr>
          <a:xfrm>
            <a:off x="9001326" y="5655323"/>
            <a:ext cx="1260000" cy="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36" y="1569691"/>
            <a:ext cx="1688180" cy="1688180"/>
          </a:xfrm>
          <a:prstGeom prst="rect">
            <a:avLst/>
          </a:prstGeom>
          <a:ln w="12700">
            <a:solidFill>
              <a:schemeClr val="tx2"/>
            </a:solidFill>
          </a:ln>
          <a:effectLst/>
        </p:spPr>
      </p:pic>
      <p:sp>
        <p:nvSpPr>
          <p:cNvPr id="33" name="矩形 32"/>
          <p:cNvSpPr/>
          <p:nvPr/>
        </p:nvSpPr>
        <p:spPr>
          <a:xfrm>
            <a:off x="4174239" y="4318307"/>
            <a:ext cx="1486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先将要替换的图片处理成正方形然后再单击右键填充图片</a:t>
            </a:r>
          </a:p>
        </p:txBody>
      </p:sp>
      <p:sp>
        <p:nvSpPr>
          <p:cNvPr id="34" name="矩形 33"/>
          <p:cNvSpPr/>
          <p:nvPr/>
        </p:nvSpPr>
        <p:spPr>
          <a:xfrm>
            <a:off x="4174239" y="3856642"/>
            <a:ext cx="148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部门职务</a:t>
            </a:r>
          </a:p>
        </p:txBody>
      </p:sp>
      <p:sp>
        <p:nvSpPr>
          <p:cNvPr id="35" name="矩形 34"/>
          <p:cNvSpPr/>
          <p:nvPr/>
        </p:nvSpPr>
        <p:spPr>
          <a:xfrm>
            <a:off x="4287558" y="5655323"/>
            <a:ext cx="1260000" cy="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152756" y="3430256"/>
            <a:ext cx="1529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赵女士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68" y="1569691"/>
            <a:ext cx="1688180" cy="1688180"/>
          </a:xfrm>
          <a:prstGeom prst="rect">
            <a:avLst/>
          </a:prstGeom>
          <a:ln w="12700">
            <a:solidFill>
              <a:schemeClr val="tx2"/>
            </a:solidFill>
          </a:ln>
          <a:effectLst/>
        </p:spPr>
      </p:pic>
      <p:sp>
        <p:nvSpPr>
          <p:cNvPr id="37" name="矩形 36"/>
          <p:cNvSpPr/>
          <p:nvPr/>
        </p:nvSpPr>
        <p:spPr>
          <a:xfrm>
            <a:off x="6509640" y="3430256"/>
            <a:ext cx="1529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王先生</a:t>
            </a:r>
          </a:p>
        </p:txBody>
      </p:sp>
      <p:sp>
        <p:nvSpPr>
          <p:cNvPr id="38" name="矩形 37"/>
          <p:cNvSpPr/>
          <p:nvPr/>
        </p:nvSpPr>
        <p:spPr>
          <a:xfrm>
            <a:off x="6531123" y="4318307"/>
            <a:ext cx="1486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先将要替换的图片处理成正方形然后再单击右键填充图片</a:t>
            </a:r>
          </a:p>
        </p:txBody>
      </p:sp>
      <p:sp>
        <p:nvSpPr>
          <p:cNvPr id="39" name="矩形 38"/>
          <p:cNvSpPr/>
          <p:nvPr/>
        </p:nvSpPr>
        <p:spPr>
          <a:xfrm>
            <a:off x="6531123" y="3856642"/>
            <a:ext cx="148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部门职务</a:t>
            </a:r>
          </a:p>
        </p:txBody>
      </p:sp>
      <p:sp>
        <p:nvSpPr>
          <p:cNvPr id="40" name="矩形 39"/>
          <p:cNvSpPr/>
          <p:nvPr/>
        </p:nvSpPr>
        <p:spPr>
          <a:xfrm>
            <a:off x="6644442" y="5655323"/>
            <a:ext cx="126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52" y="1569691"/>
            <a:ext cx="1688180" cy="1688180"/>
          </a:xfrm>
          <a:prstGeom prst="rect">
            <a:avLst/>
          </a:prstGeom>
          <a:ln w="12700">
            <a:solidFill>
              <a:schemeClr val="tx2"/>
            </a:solidFill>
          </a:ln>
          <a:effectLst/>
        </p:spPr>
      </p:pic>
      <p:sp>
        <p:nvSpPr>
          <p:cNvPr id="29" name="矩形 28"/>
          <p:cNvSpPr/>
          <p:nvPr/>
        </p:nvSpPr>
        <p:spPr>
          <a:xfrm>
            <a:off x="1795872" y="3430256"/>
            <a:ext cx="1529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李先生</a:t>
            </a:r>
          </a:p>
        </p:txBody>
      </p:sp>
      <p:sp>
        <p:nvSpPr>
          <p:cNvPr id="30" name="矩形 29"/>
          <p:cNvSpPr/>
          <p:nvPr/>
        </p:nvSpPr>
        <p:spPr>
          <a:xfrm>
            <a:off x="1817355" y="4318307"/>
            <a:ext cx="1486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先将要替换的图片处理成正方形然后再单击右键填充图片</a:t>
            </a:r>
          </a:p>
        </p:txBody>
      </p:sp>
      <p:sp>
        <p:nvSpPr>
          <p:cNvPr id="31" name="矩形 30"/>
          <p:cNvSpPr/>
          <p:nvPr/>
        </p:nvSpPr>
        <p:spPr>
          <a:xfrm>
            <a:off x="1817355" y="3856642"/>
            <a:ext cx="148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部门职务</a:t>
            </a:r>
          </a:p>
        </p:txBody>
      </p:sp>
      <p:sp>
        <p:nvSpPr>
          <p:cNvPr id="32" name="矩形 31"/>
          <p:cNvSpPr/>
          <p:nvPr/>
        </p:nvSpPr>
        <p:spPr>
          <a:xfrm>
            <a:off x="1930674" y="5655323"/>
            <a:ext cx="126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84" y="1569691"/>
            <a:ext cx="1688180" cy="1688180"/>
          </a:xfrm>
          <a:prstGeom prst="rect">
            <a:avLst/>
          </a:prstGeom>
          <a:ln w="12700">
            <a:solidFill>
              <a:schemeClr val="tx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9452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8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7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7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9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95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8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800"/>
                            </p:stCondLst>
                            <p:childTnLst>
                              <p:par>
                                <p:cTn id="1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8" dur="250" fill="hold"/>
                                        <p:tgtEl>
                                          <p:spTgt spid="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0" dur="250" fill="hold"/>
                                        <p:tgtEl>
                                          <p:spTgt spid="4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7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9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205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193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2" grpId="0"/>
      <p:bldP spid="42" grpId="1"/>
      <p:bldP spid="42" grpId="2"/>
      <p:bldP spid="43" grpId="0"/>
      <p:bldP spid="44" grpId="0"/>
      <p:bldP spid="44" grpId="1"/>
      <p:bldP spid="44" grpId="2"/>
      <p:bldP spid="45" grpId="0" animBg="1"/>
      <p:bldP spid="45" grpId="1" animBg="1"/>
      <p:bldP spid="33" grpId="0"/>
      <p:bldP spid="34" grpId="0"/>
      <p:bldP spid="34" grpId="1"/>
      <p:bldP spid="34" grpId="2"/>
      <p:bldP spid="35" grpId="0" animBg="1"/>
      <p:bldP spid="35" grpId="1" animBg="1"/>
      <p:bldP spid="47" grpId="0"/>
      <p:bldP spid="47" grpId="1"/>
      <p:bldP spid="47" grpId="2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 animBg="1"/>
      <p:bldP spid="40" grpId="1" animBg="1"/>
      <p:bldP spid="29" grpId="0"/>
      <p:bldP spid="29" grpId="1"/>
      <p:bldP spid="29" grpId="2"/>
      <p:bldP spid="30" grpId="0"/>
      <p:bldP spid="31" grpId="0"/>
      <p:bldP spid="31" grpId="1"/>
      <p:bldP spid="31" grpId="2"/>
      <p:bldP spid="32" grpId="0" animBg="1"/>
      <p:bldP spid="3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核心成员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Founder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8" name="Straight Connector 27"/>
          <p:cNvCxnSpPr/>
          <p:nvPr/>
        </p:nvCxnSpPr>
        <p:spPr>
          <a:xfrm>
            <a:off x="2196335" y="1370095"/>
            <a:ext cx="0" cy="3835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1"/>
          <p:cNvGrpSpPr>
            <a:grpSpLocks/>
          </p:cNvGrpSpPr>
          <p:nvPr/>
        </p:nvGrpSpPr>
        <p:grpSpPr bwMode="auto">
          <a:xfrm>
            <a:off x="10541669" y="4328348"/>
            <a:ext cx="516489" cy="336403"/>
            <a:chOff x="6370556" y="3015240"/>
            <a:chExt cx="386725" cy="252507"/>
          </a:xfrm>
        </p:grpSpPr>
        <p:sp>
          <p:nvSpPr>
            <p:cNvPr id="13" name="Rectangle 42"/>
            <p:cNvSpPr/>
            <p:nvPr/>
          </p:nvSpPr>
          <p:spPr>
            <a:xfrm>
              <a:off x="6383291" y="3019895"/>
              <a:ext cx="361257" cy="1731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Isosceles Triangle 43"/>
            <p:cNvSpPr/>
            <p:nvPr/>
          </p:nvSpPr>
          <p:spPr>
            <a:xfrm flipV="1">
              <a:off x="6500541" y="3193074"/>
              <a:ext cx="126757" cy="746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TextBox 120"/>
            <p:cNvSpPr txBox="1">
              <a:spLocks noChangeArrowheads="1"/>
            </p:cNvSpPr>
            <p:nvPr/>
          </p:nvSpPr>
          <p:spPr bwMode="auto">
            <a:xfrm>
              <a:off x="6370556" y="3015240"/>
              <a:ext cx="386725" cy="207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96%</a:t>
              </a:r>
            </a:p>
          </p:txBody>
        </p:sp>
      </p:grpSp>
      <p:grpSp>
        <p:nvGrpSpPr>
          <p:cNvPr id="16" name="Group 45"/>
          <p:cNvGrpSpPr>
            <a:grpSpLocks/>
          </p:cNvGrpSpPr>
          <p:nvPr/>
        </p:nvGrpSpPr>
        <p:grpSpPr bwMode="auto">
          <a:xfrm>
            <a:off x="10212247" y="3585250"/>
            <a:ext cx="516489" cy="330201"/>
            <a:chOff x="6370555" y="2585540"/>
            <a:chExt cx="386725" cy="247852"/>
          </a:xfrm>
        </p:grpSpPr>
        <p:sp>
          <p:nvSpPr>
            <p:cNvPr id="17" name="Rectangle 46"/>
            <p:cNvSpPr/>
            <p:nvPr/>
          </p:nvSpPr>
          <p:spPr>
            <a:xfrm>
              <a:off x="6383290" y="2585540"/>
              <a:ext cx="361257" cy="1731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Isosceles Triangle 47"/>
            <p:cNvSpPr/>
            <p:nvPr/>
          </p:nvSpPr>
          <p:spPr>
            <a:xfrm flipV="1">
              <a:off x="6500540" y="2758719"/>
              <a:ext cx="126757" cy="7467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TextBox 124"/>
            <p:cNvSpPr txBox="1">
              <a:spLocks noChangeArrowheads="1"/>
            </p:cNvSpPr>
            <p:nvPr/>
          </p:nvSpPr>
          <p:spPr bwMode="auto">
            <a:xfrm>
              <a:off x="6370555" y="2588866"/>
              <a:ext cx="386725" cy="207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82%</a:t>
              </a: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10439689" y="2781063"/>
            <a:ext cx="516487" cy="336403"/>
            <a:chOff x="6369754" y="2076829"/>
            <a:chExt cx="388329" cy="252507"/>
          </a:xfrm>
        </p:grpSpPr>
        <p:sp>
          <p:nvSpPr>
            <p:cNvPr id="21" name="Rectangle 50"/>
            <p:cNvSpPr/>
            <p:nvPr/>
          </p:nvSpPr>
          <p:spPr>
            <a:xfrm>
              <a:off x="6383336" y="2081484"/>
              <a:ext cx="361166" cy="1731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Isosceles Triangle 51"/>
            <p:cNvSpPr/>
            <p:nvPr/>
          </p:nvSpPr>
          <p:spPr>
            <a:xfrm flipV="1">
              <a:off x="6501072" y="2254662"/>
              <a:ext cx="125692" cy="746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TextBox 128"/>
            <p:cNvSpPr txBox="1">
              <a:spLocks noChangeArrowheads="1"/>
            </p:cNvSpPr>
            <p:nvPr/>
          </p:nvSpPr>
          <p:spPr bwMode="auto">
            <a:xfrm>
              <a:off x="6369754" y="2076829"/>
              <a:ext cx="388329" cy="207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88%</a:t>
              </a:r>
            </a:p>
          </p:txBody>
        </p:sp>
      </p:grpSp>
      <p:sp>
        <p:nvSpPr>
          <p:cNvPr id="24" name="Rounded Rectangle 53"/>
          <p:cNvSpPr/>
          <p:nvPr/>
        </p:nvSpPr>
        <p:spPr>
          <a:xfrm>
            <a:off x="8110960" y="2408377"/>
            <a:ext cx="2977375" cy="1905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5" name="Rounded Rectangle 54"/>
          <p:cNvSpPr/>
          <p:nvPr/>
        </p:nvSpPr>
        <p:spPr>
          <a:xfrm>
            <a:off x="8110959" y="2408377"/>
            <a:ext cx="2304451" cy="190500"/>
          </a:xfrm>
          <a:prstGeom prst="round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9" name="Rounded Rectangle 55"/>
          <p:cNvSpPr/>
          <p:nvPr/>
        </p:nvSpPr>
        <p:spPr>
          <a:xfrm>
            <a:off x="8110960" y="3174610"/>
            <a:ext cx="2977375" cy="19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0" name="Rounded Rectangle 56"/>
          <p:cNvSpPr/>
          <p:nvPr/>
        </p:nvSpPr>
        <p:spPr>
          <a:xfrm>
            <a:off x="8110958" y="3174610"/>
            <a:ext cx="2604311" cy="192618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1" name="Rounded Rectangle 57"/>
          <p:cNvSpPr/>
          <p:nvPr/>
        </p:nvSpPr>
        <p:spPr>
          <a:xfrm>
            <a:off x="8110960" y="3953544"/>
            <a:ext cx="2977375" cy="1905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2" name="Rounded Rectangle 58"/>
          <p:cNvSpPr/>
          <p:nvPr/>
        </p:nvSpPr>
        <p:spPr>
          <a:xfrm>
            <a:off x="8110959" y="3953544"/>
            <a:ext cx="2373488" cy="190500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3" name="Rounded Rectangle 59"/>
          <p:cNvSpPr/>
          <p:nvPr/>
        </p:nvSpPr>
        <p:spPr>
          <a:xfrm>
            <a:off x="8110960" y="4711310"/>
            <a:ext cx="2977375" cy="19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4" name="Rounded Rectangle 60"/>
          <p:cNvSpPr/>
          <p:nvPr/>
        </p:nvSpPr>
        <p:spPr>
          <a:xfrm>
            <a:off x="8110959" y="4711310"/>
            <a:ext cx="2707096" cy="184159"/>
          </a:xfrm>
          <a:prstGeom prst="round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anchor="ctr"/>
          <a:lstStyle/>
          <a:p>
            <a:pPr algn="ctr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grpSp>
        <p:nvGrpSpPr>
          <p:cNvPr id="35" name="Group 61"/>
          <p:cNvGrpSpPr>
            <a:grpSpLocks/>
          </p:cNvGrpSpPr>
          <p:nvPr/>
        </p:nvGrpSpPr>
        <p:grpSpPr bwMode="auto">
          <a:xfrm>
            <a:off x="10141559" y="2014721"/>
            <a:ext cx="516489" cy="336403"/>
            <a:chOff x="6370557" y="1419584"/>
            <a:chExt cx="386725" cy="252507"/>
          </a:xfrm>
        </p:grpSpPr>
        <p:sp>
          <p:nvSpPr>
            <p:cNvPr id="36" name="Rectangle 62"/>
            <p:cNvSpPr/>
            <p:nvPr/>
          </p:nvSpPr>
          <p:spPr>
            <a:xfrm>
              <a:off x="6383290" y="1424239"/>
              <a:ext cx="361257" cy="1731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TextBox 139"/>
            <p:cNvSpPr txBox="1">
              <a:spLocks noChangeArrowheads="1"/>
            </p:cNvSpPr>
            <p:nvPr/>
          </p:nvSpPr>
          <p:spPr bwMode="auto">
            <a:xfrm>
              <a:off x="6370557" y="1419584"/>
              <a:ext cx="386725" cy="207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81%</a:t>
              </a:r>
            </a:p>
          </p:txBody>
        </p:sp>
        <p:sp>
          <p:nvSpPr>
            <p:cNvPr id="38" name="Isosceles Triangle 64"/>
            <p:cNvSpPr/>
            <p:nvPr/>
          </p:nvSpPr>
          <p:spPr>
            <a:xfrm flipV="1">
              <a:off x="6500540" y="1597418"/>
              <a:ext cx="126757" cy="7467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431533" y="4181276"/>
            <a:ext cx="1529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李先生</a:t>
            </a:r>
          </a:p>
        </p:txBody>
      </p:sp>
      <p:sp>
        <p:nvSpPr>
          <p:cNvPr id="61" name="矩形 60"/>
          <p:cNvSpPr/>
          <p:nvPr/>
        </p:nvSpPr>
        <p:spPr>
          <a:xfrm>
            <a:off x="1050961" y="4607662"/>
            <a:ext cx="2290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英国剑桥大学博士生导师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中国某某协会成员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2" y="1998789"/>
            <a:ext cx="2101187" cy="2101187"/>
          </a:xfrm>
          <a:prstGeom prst="rect">
            <a:avLst/>
          </a:prstGeom>
          <a:ln w="12700">
            <a:solidFill>
              <a:schemeClr val="tx2"/>
            </a:solidFill>
          </a:ln>
          <a:effectLst/>
        </p:spPr>
      </p:pic>
      <p:sp>
        <p:nvSpPr>
          <p:cNvPr id="63" name="矩形 62"/>
          <p:cNvSpPr/>
          <p:nvPr/>
        </p:nvSpPr>
        <p:spPr>
          <a:xfrm>
            <a:off x="4023203" y="2420473"/>
            <a:ext cx="32081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。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64" name="矩形 63"/>
          <p:cNvSpPr/>
          <p:nvPr/>
        </p:nvSpPr>
        <p:spPr>
          <a:xfrm>
            <a:off x="4023203" y="1878319"/>
            <a:ext cx="223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</p:txBody>
      </p:sp>
      <p:sp>
        <p:nvSpPr>
          <p:cNvPr id="65" name="矩形 64"/>
          <p:cNvSpPr/>
          <p:nvPr/>
        </p:nvSpPr>
        <p:spPr>
          <a:xfrm>
            <a:off x="8110959" y="2100600"/>
            <a:ext cx="1470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学术研究</a:t>
            </a:r>
          </a:p>
        </p:txBody>
      </p:sp>
      <p:sp>
        <p:nvSpPr>
          <p:cNvPr id="66" name="矩形 65"/>
          <p:cNvSpPr/>
          <p:nvPr/>
        </p:nvSpPr>
        <p:spPr>
          <a:xfrm>
            <a:off x="8110959" y="2847786"/>
            <a:ext cx="1470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领导能力</a:t>
            </a:r>
          </a:p>
        </p:txBody>
      </p:sp>
      <p:sp>
        <p:nvSpPr>
          <p:cNvPr id="67" name="矩形 66"/>
          <p:cNvSpPr/>
          <p:nvPr/>
        </p:nvSpPr>
        <p:spPr>
          <a:xfrm>
            <a:off x="8110959" y="3649480"/>
            <a:ext cx="1470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管理经验</a:t>
            </a:r>
          </a:p>
        </p:txBody>
      </p:sp>
      <p:sp>
        <p:nvSpPr>
          <p:cNvPr id="68" name="矩形 67"/>
          <p:cNvSpPr/>
          <p:nvPr/>
        </p:nvSpPr>
        <p:spPr>
          <a:xfrm>
            <a:off x="8110959" y="4386956"/>
            <a:ext cx="1470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</a:p>
        </p:txBody>
      </p:sp>
    </p:spTree>
    <p:extLst>
      <p:ext uri="{BB962C8B-B14F-4D97-AF65-F5344CB8AC3E}">
        <p14:creationId xmlns:p14="http://schemas.microsoft.com/office/powerpoint/2010/main" val="26194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9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4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94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9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69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19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44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94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44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69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19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60" grpId="0"/>
      <p:bldP spid="60" grpId="1"/>
      <p:bldP spid="60" grpId="2"/>
      <p:bldP spid="61" grpId="0"/>
      <p:bldP spid="61" grpId="1"/>
      <p:bldP spid="61" grpId="2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发展历程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History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8" name="Straight Connector 15"/>
          <p:cNvCxnSpPr>
            <a:cxnSpLocks noChangeAspect="1"/>
          </p:cNvCxnSpPr>
          <p:nvPr/>
        </p:nvCxnSpPr>
        <p:spPr>
          <a:xfrm>
            <a:off x="851957" y="3656282"/>
            <a:ext cx="10488087" cy="0"/>
          </a:xfrm>
          <a:prstGeom prst="line">
            <a:avLst/>
          </a:prstGeom>
          <a:ln w="285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7"/>
          <p:cNvGrpSpPr/>
          <p:nvPr/>
        </p:nvGrpSpPr>
        <p:grpSpPr bwMode="auto">
          <a:xfrm flipV="1">
            <a:off x="3773429" y="3648995"/>
            <a:ext cx="1187410" cy="1786605"/>
            <a:chOff x="1180764" y="1293047"/>
            <a:chExt cx="990600" cy="1490606"/>
          </a:xfrm>
          <a:solidFill>
            <a:schemeClr val="accent2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4" name="Oval 20"/>
            <p:cNvSpPr/>
            <p:nvPr/>
          </p:nvSpPr>
          <p:spPr>
            <a:xfrm>
              <a:off x="1180764" y="1293047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" name="Isosceles Triangle 21"/>
            <p:cNvSpPr/>
            <p:nvPr/>
          </p:nvSpPr>
          <p:spPr>
            <a:xfrm flipV="1">
              <a:off x="1568733" y="2215149"/>
              <a:ext cx="214662" cy="2035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6" name="Straight Connector 22"/>
            <p:cNvCxnSpPr/>
            <p:nvPr/>
          </p:nvCxnSpPr>
          <p:spPr>
            <a:xfrm>
              <a:off x="1676064" y="2368550"/>
              <a:ext cx="0" cy="415103"/>
            </a:xfrm>
            <a:prstGeom prst="line">
              <a:avLst/>
            </a:prstGeom>
            <a:grpFill/>
            <a:ln>
              <a:solidFill>
                <a:schemeClr val="accent2"/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4"/>
          <p:cNvGrpSpPr/>
          <p:nvPr/>
        </p:nvGrpSpPr>
        <p:grpSpPr bwMode="auto">
          <a:xfrm flipV="1">
            <a:off x="7375356" y="3648995"/>
            <a:ext cx="1187410" cy="1786605"/>
            <a:chOff x="1180764" y="1293047"/>
            <a:chExt cx="990600" cy="1490606"/>
          </a:xfrm>
          <a:solidFill>
            <a:schemeClr val="accent4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21" name="Oval 27"/>
            <p:cNvSpPr/>
            <p:nvPr/>
          </p:nvSpPr>
          <p:spPr>
            <a:xfrm>
              <a:off x="1180764" y="1293047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2" name="Isosceles Triangle 29"/>
            <p:cNvSpPr/>
            <p:nvPr/>
          </p:nvSpPr>
          <p:spPr>
            <a:xfrm flipV="1">
              <a:off x="1568733" y="2215149"/>
              <a:ext cx="214662" cy="2035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23" name="Straight Connector 30"/>
            <p:cNvCxnSpPr/>
            <p:nvPr/>
          </p:nvCxnSpPr>
          <p:spPr>
            <a:xfrm>
              <a:off x="1676064" y="2368550"/>
              <a:ext cx="0" cy="415103"/>
            </a:xfrm>
            <a:prstGeom prst="line">
              <a:avLst/>
            </a:prstGeom>
            <a:grpFill/>
            <a:ln>
              <a:solidFill>
                <a:schemeClr val="accent4"/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32"/>
          <p:cNvGrpSpPr>
            <a:grpSpLocks/>
          </p:cNvGrpSpPr>
          <p:nvPr/>
        </p:nvGrpSpPr>
        <p:grpSpPr bwMode="auto">
          <a:xfrm>
            <a:off x="1922696" y="1866900"/>
            <a:ext cx="1187410" cy="1786948"/>
            <a:chOff x="1180764" y="1293047"/>
            <a:chExt cx="990600" cy="1490606"/>
          </a:xfrm>
          <a:solidFill>
            <a:schemeClr val="tx2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31" name="Oval 35"/>
            <p:cNvSpPr/>
            <p:nvPr/>
          </p:nvSpPr>
          <p:spPr>
            <a:xfrm>
              <a:off x="1180097" y="1293047"/>
              <a:ext cx="991933" cy="99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32" name="Isosceles Triangle 36"/>
            <p:cNvSpPr/>
            <p:nvPr/>
          </p:nvSpPr>
          <p:spPr>
            <a:xfrm flipV="1">
              <a:off x="1569035" y="2214928"/>
              <a:ext cx="214056" cy="2042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</a:endParaRPr>
            </a:p>
          </p:txBody>
        </p:sp>
        <p:cxnSp>
          <p:nvCxnSpPr>
            <p:cNvPr id="33" name="Straight Connector 37"/>
            <p:cNvCxnSpPr/>
            <p:nvPr/>
          </p:nvCxnSpPr>
          <p:spPr>
            <a:xfrm>
              <a:off x="1662773" y="2368808"/>
              <a:ext cx="0" cy="415476"/>
            </a:xfrm>
            <a:prstGeom prst="line">
              <a:avLst/>
            </a:prstGeom>
            <a:grpFill/>
            <a:ln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40"/>
          <p:cNvGrpSpPr/>
          <p:nvPr/>
        </p:nvGrpSpPr>
        <p:grpSpPr bwMode="auto">
          <a:xfrm>
            <a:off x="5602384" y="1866900"/>
            <a:ext cx="1187410" cy="1786948"/>
            <a:chOff x="1180764" y="1293047"/>
            <a:chExt cx="990600" cy="1490606"/>
          </a:xfrm>
          <a:solidFill>
            <a:schemeClr val="accent3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38" name="Oval 43"/>
            <p:cNvSpPr/>
            <p:nvPr/>
          </p:nvSpPr>
          <p:spPr>
            <a:xfrm>
              <a:off x="1180764" y="1293047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9" name="Isosceles Triangle 44"/>
            <p:cNvSpPr/>
            <p:nvPr/>
          </p:nvSpPr>
          <p:spPr>
            <a:xfrm flipV="1">
              <a:off x="1568733" y="2215149"/>
              <a:ext cx="214662" cy="2035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40" name="Straight Connector 45"/>
            <p:cNvCxnSpPr/>
            <p:nvPr/>
          </p:nvCxnSpPr>
          <p:spPr>
            <a:xfrm>
              <a:off x="1663272" y="2368550"/>
              <a:ext cx="0" cy="415103"/>
            </a:xfrm>
            <a:prstGeom prst="line">
              <a:avLst/>
            </a:prstGeom>
            <a:grpFill/>
            <a:ln>
              <a:solidFill>
                <a:schemeClr val="accent3"/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7"/>
          <p:cNvGrpSpPr/>
          <p:nvPr/>
        </p:nvGrpSpPr>
        <p:grpSpPr bwMode="auto">
          <a:xfrm>
            <a:off x="9137392" y="1866900"/>
            <a:ext cx="1187784" cy="1786948"/>
            <a:chOff x="1180764" y="1293047"/>
            <a:chExt cx="990600" cy="1490606"/>
          </a:xfrm>
          <a:solidFill>
            <a:schemeClr val="accent5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45" name="Oval 50"/>
            <p:cNvSpPr/>
            <p:nvPr/>
          </p:nvSpPr>
          <p:spPr>
            <a:xfrm>
              <a:off x="1180764" y="1293047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Isosceles Triangle 51"/>
            <p:cNvSpPr/>
            <p:nvPr/>
          </p:nvSpPr>
          <p:spPr>
            <a:xfrm flipV="1">
              <a:off x="1568733" y="2215149"/>
              <a:ext cx="214662" cy="2035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47" name="Straight Connector 52"/>
            <p:cNvCxnSpPr/>
            <p:nvPr/>
          </p:nvCxnSpPr>
          <p:spPr>
            <a:xfrm>
              <a:off x="1663272" y="2368550"/>
              <a:ext cx="0" cy="415103"/>
            </a:xfrm>
            <a:prstGeom prst="line">
              <a:avLst/>
            </a:prstGeom>
            <a:grpFill/>
            <a:ln>
              <a:solidFill>
                <a:schemeClr val="accent5"/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981638" y="2183584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61327" y="2183584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96522" y="2183584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832372" y="456146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34299" y="456146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84312" y="4366266"/>
            <a:ext cx="221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57" name="矩形 56"/>
          <p:cNvSpPr/>
          <p:nvPr/>
        </p:nvSpPr>
        <p:spPr>
          <a:xfrm>
            <a:off x="1629850" y="4026816"/>
            <a:ext cx="172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9" name="矩形 58"/>
          <p:cNvSpPr/>
          <p:nvPr/>
        </p:nvSpPr>
        <p:spPr>
          <a:xfrm>
            <a:off x="5087803" y="4366266"/>
            <a:ext cx="221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0" name="矩形 59"/>
          <p:cNvSpPr/>
          <p:nvPr/>
        </p:nvSpPr>
        <p:spPr>
          <a:xfrm>
            <a:off x="5333341" y="4026816"/>
            <a:ext cx="172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2" name="矩形 61"/>
          <p:cNvSpPr/>
          <p:nvPr/>
        </p:nvSpPr>
        <p:spPr>
          <a:xfrm>
            <a:off x="8624011" y="4366266"/>
            <a:ext cx="221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8869549" y="4026816"/>
            <a:ext cx="172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6" name="矩形 65"/>
          <p:cNvSpPr/>
          <p:nvPr/>
        </p:nvSpPr>
        <p:spPr>
          <a:xfrm>
            <a:off x="3269419" y="2628116"/>
            <a:ext cx="221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7" name="矩形 66"/>
          <p:cNvSpPr/>
          <p:nvPr/>
        </p:nvSpPr>
        <p:spPr>
          <a:xfrm>
            <a:off x="3514957" y="2288666"/>
            <a:ext cx="172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9" name="矩形 68"/>
          <p:cNvSpPr/>
          <p:nvPr/>
        </p:nvSpPr>
        <p:spPr>
          <a:xfrm>
            <a:off x="6857786" y="2628116"/>
            <a:ext cx="221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70" name="矩形 69"/>
          <p:cNvSpPr/>
          <p:nvPr/>
        </p:nvSpPr>
        <p:spPr>
          <a:xfrm>
            <a:off x="7103324" y="2288666"/>
            <a:ext cx="172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156990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25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125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3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175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875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" grpId="0"/>
      <p:bldP spid="48" grpId="0"/>
      <p:bldP spid="53" grpId="0"/>
      <p:bldP spid="54" grpId="0"/>
      <p:bldP spid="55" grpId="0"/>
      <p:bldP spid="56" grpId="0"/>
      <p:bldP spid="57" grpId="0"/>
      <p:bldP spid="59" grpId="0"/>
      <p:bldP spid="60" grpId="0"/>
      <p:bldP spid="62" grpId="0"/>
      <p:bldP spid="63" grpId="0"/>
      <p:bldP spid="66" grpId="0"/>
      <p:bldP spid="67" grpId="0"/>
      <p:bldP spid="69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企业大事记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History Timeline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Freeform 734"/>
          <p:cNvSpPr>
            <a:spLocks noChangeArrowheads="1"/>
          </p:cNvSpPr>
          <p:nvPr/>
        </p:nvSpPr>
        <p:spPr bwMode="auto">
          <a:xfrm>
            <a:off x="6458304" y="4006056"/>
            <a:ext cx="198307" cy="26551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26410" y="1286195"/>
            <a:ext cx="594922" cy="5571805"/>
            <a:chOff x="5826410" y="1286195"/>
            <a:chExt cx="594922" cy="5571805"/>
          </a:xfrm>
        </p:grpSpPr>
        <p:sp>
          <p:nvSpPr>
            <p:cNvPr id="44" name="Freeform 9"/>
            <p:cNvSpPr>
              <a:spLocks noChangeArrowheads="1"/>
            </p:cNvSpPr>
            <p:nvPr/>
          </p:nvSpPr>
          <p:spPr bwMode="auto">
            <a:xfrm>
              <a:off x="6087871" y="1375565"/>
              <a:ext cx="72000" cy="3111817"/>
            </a:xfrm>
            <a:custGeom>
              <a:avLst/>
              <a:gdLst>
                <a:gd name="T0" fmla="*/ 190 w 191"/>
                <a:gd name="T1" fmla="*/ 0 h 8813"/>
                <a:gd name="T2" fmla="*/ 0 w 191"/>
                <a:gd name="T3" fmla="*/ 0 h 8813"/>
                <a:gd name="T4" fmla="*/ 0 w 191"/>
                <a:gd name="T5" fmla="*/ 8812 h 8813"/>
                <a:gd name="T6" fmla="*/ 190 w 191"/>
                <a:gd name="T7" fmla="*/ 8812 h 8813"/>
                <a:gd name="T8" fmla="*/ 190 w 191"/>
                <a:gd name="T9" fmla="*/ 0 h 8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8813">
                  <a:moveTo>
                    <a:pt x="190" y="0"/>
                  </a:moveTo>
                  <a:lnTo>
                    <a:pt x="0" y="0"/>
                  </a:lnTo>
                  <a:lnTo>
                    <a:pt x="0" y="8812"/>
                  </a:lnTo>
                  <a:lnTo>
                    <a:pt x="190" y="8812"/>
                  </a:lnTo>
                  <a:lnTo>
                    <a:pt x="19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6087871" y="4487381"/>
              <a:ext cx="72000" cy="2370619"/>
            </a:xfrm>
            <a:custGeom>
              <a:avLst/>
              <a:gdLst>
                <a:gd name="T0" fmla="*/ 190 w 191"/>
                <a:gd name="T1" fmla="*/ 0 h 8813"/>
                <a:gd name="T2" fmla="*/ 0 w 191"/>
                <a:gd name="T3" fmla="*/ 0 h 8813"/>
                <a:gd name="T4" fmla="*/ 0 w 191"/>
                <a:gd name="T5" fmla="*/ 8812 h 8813"/>
                <a:gd name="T6" fmla="*/ 190 w 191"/>
                <a:gd name="T7" fmla="*/ 8812 h 8813"/>
                <a:gd name="T8" fmla="*/ 190 w 191"/>
                <a:gd name="T9" fmla="*/ 0 h 8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8813">
                  <a:moveTo>
                    <a:pt x="190" y="0"/>
                  </a:moveTo>
                  <a:lnTo>
                    <a:pt x="0" y="0"/>
                  </a:lnTo>
                  <a:lnTo>
                    <a:pt x="0" y="8812"/>
                  </a:lnTo>
                  <a:lnTo>
                    <a:pt x="190" y="8812"/>
                  </a:lnTo>
                  <a:lnTo>
                    <a:pt x="19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298"/>
            <p:cNvSpPr>
              <a:spLocks noChangeArrowheads="1"/>
            </p:cNvSpPr>
            <p:nvPr/>
          </p:nvSpPr>
          <p:spPr bwMode="auto">
            <a:xfrm>
              <a:off x="5826410" y="3841368"/>
              <a:ext cx="594922" cy="594892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299"/>
            <p:cNvSpPr>
              <a:spLocks noChangeArrowheads="1"/>
            </p:cNvSpPr>
            <p:nvPr/>
          </p:nvSpPr>
          <p:spPr bwMode="auto">
            <a:xfrm>
              <a:off x="5945731" y="3962363"/>
              <a:ext cx="356281" cy="352902"/>
            </a:xfrm>
            <a:custGeom>
              <a:avLst/>
              <a:gdLst>
                <a:gd name="T0" fmla="*/ 236 w 471"/>
                <a:gd name="T1" fmla="*/ 466 h 467"/>
                <a:gd name="T2" fmla="*/ 236 w 471"/>
                <a:gd name="T3" fmla="*/ 466 h 467"/>
                <a:gd name="T4" fmla="*/ 0 w 471"/>
                <a:gd name="T5" fmla="*/ 232 h 467"/>
                <a:gd name="T6" fmla="*/ 236 w 471"/>
                <a:gd name="T7" fmla="*/ 0 h 467"/>
                <a:gd name="T8" fmla="*/ 470 w 471"/>
                <a:gd name="T9" fmla="*/ 232 h 467"/>
                <a:gd name="T10" fmla="*/ 236 w 471"/>
                <a:gd name="T11" fmla="*/ 46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67">
                  <a:moveTo>
                    <a:pt x="236" y="466"/>
                  </a:moveTo>
                  <a:lnTo>
                    <a:pt x="236" y="466"/>
                  </a:lnTo>
                  <a:cubicBezTo>
                    <a:pt x="107" y="466"/>
                    <a:pt x="0" y="362"/>
                    <a:pt x="0" y="232"/>
                  </a:cubicBezTo>
                  <a:cubicBezTo>
                    <a:pt x="0" y="103"/>
                    <a:pt x="107" y="0"/>
                    <a:pt x="236" y="0"/>
                  </a:cubicBezTo>
                  <a:cubicBezTo>
                    <a:pt x="363" y="0"/>
                    <a:pt x="470" y="103"/>
                    <a:pt x="470" y="232"/>
                  </a:cubicBezTo>
                  <a:cubicBezTo>
                    <a:pt x="470" y="362"/>
                    <a:pt x="363" y="466"/>
                    <a:pt x="236" y="4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301"/>
            <p:cNvSpPr>
              <a:spLocks noChangeArrowheads="1"/>
            </p:cNvSpPr>
            <p:nvPr/>
          </p:nvSpPr>
          <p:spPr bwMode="auto">
            <a:xfrm>
              <a:off x="5826410" y="1286195"/>
              <a:ext cx="594922" cy="594892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302"/>
            <p:cNvSpPr>
              <a:spLocks noChangeArrowheads="1"/>
            </p:cNvSpPr>
            <p:nvPr/>
          </p:nvSpPr>
          <p:spPr bwMode="auto">
            <a:xfrm>
              <a:off x="5945731" y="1405510"/>
              <a:ext cx="356281" cy="356263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52" name="Freeform 733"/>
          <p:cNvSpPr>
            <a:spLocks noChangeArrowheads="1"/>
          </p:cNvSpPr>
          <p:nvPr/>
        </p:nvSpPr>
        <p:spPr bwMode="auto">
          <a:xfrm>
            <a:off x="5543411" y="1449202"/>
            <a:ext cx="194946" cy="268878"/>
          </a:xfrm>
          <a:custGeom>
            <a:avLst/>
            <a:gdLst>
              <a:gd name="T0" fmla="*/ 218 w 260"/>
              <a:gd name="T1" fmla="*/ 5 h 355"/>
              <a:gd name="T2" fmla="*/ 218 w 260"/>
              <a:gd name="T3" fmla="*/ 5 h 355"/>
              <a:gd name="T4" fmla="*/ 12 w 260"/>
              <a:gd name="T5" fmla="*/ 155 h 355"/>
              <a:gd name="T6" fmla="*/ 0 w 260"/>
              <a:gd name="T7" fmla="*/ 178 h 355"/>
              <a:gd name="T8" fmla="*/ 12 w 260"/>
              <a:gd name="T9" fmla="*/ 198 h 355"/>
              <a:gd name="T10" fmla="*/ 218 w 260"/>
              <a:gd name="T11" fmla="*/ 348 h 355"/>
              <a:gd name="T12" fmla="*/ 244 w 260"/>
              <a:gd name="T13" fmla="*/ 351 h 355"/>
              <a:gd name="T14" fmla="*/ 259 w 260"/>
              <a:gd name="T15" fmla="*/ 325 h 355"/>
              <a:gd name="T16" fmla="*/ 259 w 260"/>
              <a:gd name="T17" fmla="*/ 29 h 355"/>
              <a:gd name="T18" fmla="*/ 244 w 260"/>
              <a:gd name="T19" fmla="*/ 5 h 355"/>
              <a:gd name="T20" fmla="*/ 218 w 260"/>
              <a:gd name="T21" fmla="*/ 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0" h="355">
                <a:moveTo>
                  <a:pt x="218" y="5"/>
                </a:moveTo>
                <a:lnTo>
                  <a:pt x="218" y="5"/>
                </a:lnTo>
                <a:cubicBezTo>
                  <a:pt x="12" y="155"/>
                  <a:pt x="12" y="155"/>
                  <a:pt x="12" y="155"/>
                </a:cubicBezTo>
                <a:cubicBezTo>
                  <a:pt x="3" y="161"/>
                  <a:pt x="0" y="170"/>
                  <a:pt x="0" y="178"/>
                </a:cubicBezTo>
                <a:cubicBezTo>
                  <a:pt x="0" y="187"/>
                  <a:pt x="3" y="193"/>
                  <a:pt x="12" y="198"/>
                </a:cubicBezTo>
                <a:cubicBezTo>
                  <a:pt x="218" y="348"/>
                  <a:pt x="218" y="348"/>
                  <a:pt x="218" y="348"/>
                </a:cubicBezTo>
                <a:cubicBezTo>
                  <a:pt x="227" y="354"/>
                  <a:pt x="236" y="354"/>
                  <a:pt x="244" y="351"/>
                </a:cubicBezTo>
                <a:cubicBezTo>
                  <a:pt x="253" y="345"/>
                  <a:pt x="259" y="337"/>
                  <a:pt x="259" y="325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59" y="17"/>
                  <a:pt x="253" y="9"/>
                  <a:pt x="244" y="5"/>
                </a:cubicBezTo>
                <a:cubicBezTo>
                  <a:pt x="236" y="0"/>
                  <a:pt x="227" y="0"/>
                  <a:pt x="218" y="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93583" y="3815649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17406D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2014.06</a:t>
            </a:r>
            <a:endParaRPr lang="zh-CN" altLang="en-US" sz="3600" b="1" dirty="0">
              <a:solidFill>
                <a:srgbClr val="17406D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178825" y="1257477"/>
            <a:ext cx="1321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17406D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2013.12</a:t>
            </a:r>
            <a:endParaRPr lang="zh-CN" altLang="en-US" sz="3600" b="1" dirty="0">
              <a:solidFill>
                <a:srgbClr val="17406D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693583" y="4945855"/>
            <a:ext cx="4115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56" name="矩形 55"/>
          <p:cNvSpPr/>
          <p:nvPr/>
        </p:nvSpPr>
        <p:spPr>
          <a:xfrm>
            <a:off x="6693583" y="4424820"/>
            <a:ext cx="223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1171232" y="2427289"/>
            <a:ext cx="4327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58" name="矩形 57"/>
          <p:cNvSpPr/>
          <p:nvPr/>
        </p:nvSpPr>
        <p:spPr>
          <a:xfrm>
            <a:off x="3151657" y="1890648"/>
            <a:ext cx="234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9" name="矩形 58"/>
          <p:cNvSpPr>
            <a:spLocks noChangeAspect="1"/>
          </p:cNvSpPr>
          <p:nvPr/>
        </p:nvSpPr>
        <p:spPr>
          <a:xfrm>
            <a:off x="2880315" y="3522475"/>
            <a:ext cx="2520000" cy="1512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0" name="矩形 59"/>
          <p:cNvSpPr>
            <a:spLocks noChangeAspect="1"/>
          </p:cNvSpPr>
          <p:nvPr/>
        </p:nvSpPr>
        <p:spPr>
          <a:xfrm>
            <a:off x="6800870" y="2181663"/>
            <a:ext cx="2520000" cy="1512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5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8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9"/>
          <p:cNvSpPr>
            <a:spLocks noChangeArrowheads="1"/>
          </p:cNvSpPr>
          <p:nvPr/>
        </p:nvSpPr>
        <p:spPr bwMode="auto">
          <a:xfrm>
            <a:off x="6087871" y="935752"/>
            <a:ext cx="72000" cy="3228159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Freeform 9"/>
          <p:cNvSpPr>
            <a:spLocks noChangeArrowheads="1"/>
          </p:cNvSpPr>
          <p:nvPr/>
        </p:nvSpPr>
        <p:spPr bwMode="auto">
          <a:xfrm>
            <a:off x="6087871" y="4163910"/>
            <a:ext cx="72000" cy="269409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Freeform 298"/>
          <p:cNvSpPr>
            <a:spLocks noChangeArrowheads="1"/>
          </p:cNvSpPr>
          <p:nvPr/>
        </p:nvSpPr>
        <p:spPr bwMode="auto">
          <a:xfrm>
            <a:off x="5826410" y="3517897"/>
            <a:ext cx="594922" cy="594892"/>
          </a:xfrm>
          <a:custGeom>
            <a:avLst/>
            <a:gdLst>
              <a:gd name="T0" fmla="*/ 785 w 786"/>
              <a:gd name="T1" fmla="*/ 391 h 784"/>
              <a:gd name="T2" fmla="*/ 785 w 786"/>
              <a:gd name="T3" fmla="*/ 391 h 784"/>
              <a:gd name="T4" fmla="*/ 394 w 786"/>
              <a:gd name="T5" fmla="*/ 783 h 784"/>
              <a:gd name="T6" fmla="*/ 0 w 786"/>
              <a:gd name="T7" fmla="*/ 391 h 784"/>
              <a:gd name="T8" fmla="*/ 394 w 786"/>
              <a:gd name="T9" fmla="*/ 0 h 784"/>
              <a:gd name="T10" fmla="*/ 785 w 786"/>
              <a:gd name="T11" fmla="*/ 391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6" h="784">
                <a:moveTo>
                  <a:pt x="785" y="391"/>
                </a:moveTo>
                <a:lnTo>
                  <a:pt x="785" y="391"/>
                </a:lnTo>
                <a:cubicBezTo>
                  <a:pt x="785" y="607"/>
                  <a:pt x="610" y="783"/>
                  <a:pt x="394" y="783"/>
                </a:cubicBezTo>
                <a:cubicBezTo>
                  <a:pt x="176" y="783"/>
                  <a:pt x="0" y="607"/>
                  <a:pt x="0" y="391"/>
                </a:cubicBezTo>
                <a:cubicBezTo>
                  <a:pt x="0" y="176"/>
                  <a:pt x="176" y="0"/>
                  <a:pt x="394" y="0"/>
                </a:cubicBezTo>
                <a:cubicBezTo>
                  <a:pt x="610" y="0"/>
                  <a:pt x="785" y="176"/>
                  <a:pt x="785" y="3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299"/>
          <p:cNvSpPr>
            <a:spLocks noChangeArrowheads="1"/>
          </p:cNvSpPr>
          <p:nvPr/>
        </p:nvSpPr>
        <p:spPr bwMode="auto">
          <a:xfrm>
            <a:off x="5945731" y="3638892"/>
            <a:ext cx="356281" cy="352902"/>
          </a:xfrm>
          <a:custGeom>
            <a:avLst/>
            <a:gdLst>
              <a:gd name="T0" fmla="*/ 236 w 471"/>
              <a:gd name="T1" fmla="*/ 466 h 467"/>
              <a:gd name="T2" fmla="*/ 236 w 471"/>
              <a:gd name="T3" fmla="*/ 466 h 467"/>
              <a:gd name="T4" fmla="*/ 0 w 471"/>
              <a:gd name="T5" fmla="*/ 232 h 467"/>
              <a:gd name="T6" fmla="*/ 236 w 471"/>
              <a:gd name="T7" fmla="*/ 0 h 467"/>
              <a:gd name="T8" fmla="*/ 470 w 471"/>
              <a:gd name="T9" fmla="*/ 232 h 467"/>
              <a:gd name="T10" fmla="*/ 236 w 471"/>
              <a:gd name="T11" fmla="*/ 46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1" h="467">
                <a:moveTo>
                  <a:pt x="236" y="466"/>
                </a:moveTo>
                <a:lnTo>
                  <a:pt x="236" y="466"/>
                </a:lnTo>
                <a:cubicBezTo>
                  <a:pt x="107" y="466"/>
                  <a:pt x="0" y="362"/>
                  <a:pt x="0" y="232"/>
                </a:cubicBezTo>
                <a:cubicBezTo>
                  <a:pt x="0" y="103"/>
                  <a:pt x="107" y="0"/>
                  <a:pt x="236" y="0"/>
                </a:cubicBezTo>
                <a:cubicBezTo>
                  <a:pt x="363" y="0"/>
                  <a:pt x="470" y="103"/>
                  <a:pt x="470" y="232"/>
                </a:cubicBezTo>
                <a:cubicBezTo>
                  <a:pt x="470" y="362"/>
                  <a:pt x="363" y="466"/>
                  <a:pt x="236" y="46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Freeform 734"/>
          <p:cNvSpPr>
            <a:spLocks noChangeArrowheads="1"/>
          </p:cNvSpPr>
          <p:nvPr/>
        </p:nvSpPr>
        <p:spPr bwMode="auto">
          <a:xfrm>
            <a:off x="6458304" y="3682585"/>
            <a:ext cx="198307" cy="26551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Freeform 9"/>
          <p:cNvSpPr>
            <a:spLocks noChangeArrowheads="1"/>
          </p:cNvSpPr>
          <p:nvPr/>
        </p:nvSpPr>
        <p:spPr bwMode="auto">
          <a:xfrm>
            <a:off x="6087871" y="0"/>
            <a:ext cx="72000" cy="93575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Freeform 301"/>
          <p:cNvSpPr>
            <a:spLocks noChangeArrowheads="1"/>
          </p:cNvSpPr>
          <p:nvPr/>
        </p:nvSpPr>
        <p:spPr bwMode="auto">
          <a:xfrm>
            <a:off x="5826410" y="962724"/>
            <a:ext cx="594922" cy="594892"/>
          </a:xfrm>
          <a:custGeom>
            <a:avLst/>
            <a:gdLst>
              <a:gd name="T0" fmla="*/ 785 w 786"/>
              <a:gd name="T1" fmla="*/ 391 h 784"/>
              <a:gd name="T2" fmla="*/ 785 w 786"/>
              <a:gd name="T3" fmla="*/ 391 h 784"/>
              <a:gd name="T4" fmla="*/ 394 w 786"/>
              <a:gd name="T5" fmla="*/ 783 h 784"/>
              <a:gd name="T6" fmla="*/ 0 w 786"/>
              <a:gd name="T7" fmla="*/ 391 h 784"/>
              <a:gd name="T8" fmla="*/ 394 w 786"/>
              <a:gd name="T9" fmla="*/ 0 h 784"/>
              <a:gd name="T10" fmla="*/ 785 w 786"/>
              <a:gd name="T11" fmla="*/ 391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6" h="784">
                <a:moveTo>
                  <a:pt x="785" y="391"/>
                </a:moveTo>
                <a:lnTo>
                  <a:pt x="785" y="391"/>
                </a:lnTo>
                <a:cubicBezTo>
                  <a:pt x="785" y="607"/>
                  <a:pt x="610" y="783"/>
                  <a:pt x="394" y="783"/>
                </a:cubicBezTo>
                <a:cubicBezTo>
                  <a:pt x="176" y="783"/>
                  <a:pt x="0" y="607"/>
                  <a:pt x="0" y="391"/>
                </a:cubicBezTo>
                <a:cubicBezTo>
                  <a:pt x="0" y="176"/>
                  <a:pt x="176" y="0"/>
                  <a:pt x="394" y="0"/>
                </a:cubicBezTo>
                <a:cubicBezTo>
                  <a:pt x="610" y="0"/>
                  <a:pt x="785" y="176"/>
                  <a:pt x="785" y="3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302"/>
          <p:cNvSpPr>
            <a:spLocks noChangeArrowheads="1"/>
          </p:cNvSpPr>
          <p:nvPr/>
        </p:nvSpPr>
        <p:spPr bwMode="auto">
          <a:xfrm>
            <a:off x="5945731" y="1082039"/>
            <a:ext cx="356281" cy="356263"/>
          </a:xfrm>
          <a:custGeom>
            <a:avLst/>
            <a:gdLst>
              <a:gd name="T0" fmla="*/ 236 w 471"/>
              <a:gd name="T1" fmla="*/ 469 h 470"/>
              <a:gd name="T2" fmla="*/ 236 w 471"/>
              <a:gd name="T3" fmla="*/ 469 h 470"/>
              <a:gd name="T4" fmla="*/ 0 w 471"/>
              <a:gd name="T5" fmla="*/ 235 h 470"/>
              <a:gd name="T6" fmla="*/ 236 w 471"/>
              <a:gd name="T7" fmla="*/ 0 h 470"/>
              <a:gd name="T8" fmla="*/ 470 w 471"/>
              <a:gd name="T9" fmla="*/ 235 h 470"/>
              <a:gd name="T10" fmla="*/ 236 w 471"/>
              <a:gd name="T11" fmla="*/ 46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1" h="470">
                <a:moveTo>
                  <a:pt x="236" y="469"/>
                </a:moveTo>
                <a:lnTo>
                  <a:pt x="236" y="469"/>
                </a:lnTo>
                <a:cubicBezTo>
                  <a:pt x="107" y="469"/>
                  <a:pt x="0" y="365"/>
                  <a:pt x="0" y="235"/>
                </a:cubicBezTo>
                <a:cubicBezTo>
                  <a:pt x="0" y="106"/>
                  <a:pt x="107" y="0"/>
                  <a:pt x="236" y="0"/>
                </a:cubicBezTo>
                <a:cubicBezTo>
                  <a:pt x="363" y="0"/>
                  <a:pt x="470" y="106"/>
                  <a:pt x="470" y="235"/>
                </a:cubicBezTo>
                <a:cubicBezTo>
                  <a:pt x="470" y="365"/>
                  <a:pt x="363" y="469"/>
                  <a:pt x="236" y="46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Freeform 733"/>
          <p:cNvSpPr>
            <a:spLocks noChangeArrowheads="1"/>
          </p:cNvSpPr>
          <p:nvPr/>
        </p:nvSpPr>
        <p:spPr bwMode="auto">
          <a:xfrm>
            <a:off x="5543411" y="1125731"/>
            <a:ext cx="194946" cy="268878"/>
          </a:xfrm>
          <a:custGeom>
            <a:avLst/>
            <a:gdLst>
              <a:gd name="T0" fmla="*/ 218 w 260"/>
              <a:gd name="T1" fmla="*/ 5 h 355"/>
              <a:gd name="T2" fmla="*/ 218 w 260"/>
              <a:gd name="T3" fmla="*/ 5 h 355"/>
              <a:gd name="T4" fmla="*/ 12 w 260"/>
              <a:gd name="T5" fmla="*/ 155 h 355"/>
              <a:gd name="T6" fmla="*/ 0 w 260"/>
              <a:gd name="T7" fmla="*/ 178 h 355"/>
              <a:gd name="T8" fmla="*/ 12 w 260"/>
              <a:gd name="T9" fmla="*/ 198 h 355"/>
              <a:gd name="T10" fmla="*/ 218 w 260"/>
              <a:gd name="T11" fmla="*/ 348 h 355"/>
              <a:gd name="T12" fmla="*/ 244 w 260"/>
              <a:gd name="T13" fmla="*/ 351 h 355"/>
              <a:gd name="T14" fmla="*/ 259 w 260"/>
              <a:gd name="T15" fmla="*/ 325 h 355"/>
              <a:gd name="T16" fmla="*/ 259 w 260"/>
              <a:gd name="T17" fmla="*/ 29 h 355"/>
              <a:gd name="T18" fmla="*/ 244 w 260"/>
              <a:gd name="T19" fmla="*/ 5 h 355"/>
              <a:gd name="T20" fmla="*/ 218 w 260"/>
              <a:gd name="T21" fmla="*/ 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0" h="355">
                <a:moveTo>
                  <a:pt x="218" y="5"/>
                </a:moveTo>
                <a:lnTo>
                  <a:pt x="218" y="5"/>
                </a:lnTo>
                <a:cubicBezTo>
                  <a:pt x="12" y="155"/>
                  <a:pt x="12" y="155"/>
                  <a:pt x="12" y="155"/>
                </a:cubicBezTo>
                <a:cubicBezTo>
                  <a:pt x="3" y="161"/>
                  <a:pt x="0" y="170"/>
                  <a:pt x="0" y="178"/>
                </a:cubicBezTo>
                <a:cubicBezTo>
                  <a:pt x="0" y="187"/>
                  <a:pt x="3" y="193"/>
                  <a:pt x="12" y="198"/>
                </a:cubicBezTo>
                <a:cubicBezTo>
                  <a:pt x="218" y="348"/>
                  <a:pt x="218" y="348"/>
                  <a:pt x="218" y="348"/>
                </a:cubicBezTo>
                <a:cubicBezTo>
                  <a:pt x="227" y="354"/>
                  <a:pt x="236" y="354"/>
                  <a:pt x="244" y="351"/>
                </a:cubicBezTo>
                <a:cubicBezTo>
                  <a:pt x="253" y="345"/>
                  <a:pt x="259" y="337"/>
                  <a:pt x="259" y="325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59" y="17"/>
                  <a:pt x="253" y="9"/>
                  <a:pt x="244" y="5"/>
                </a:cubicBezTo>
                <a:cubicBezTo>
                  <a:pt x="236" y="0"/>
                  <a:pt x="227" y="0"/>
                  <a:pt x="218" y="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93583" y="3492178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17406D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2015.06</a:t>
            </a:r>
            <a:endParaRPr lang="zh-CN" altLang="en-US" sz="3600" b="1" dirty="0">
              <a:solidFill>
                <a:srgbClr val="17406D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78825" y="934006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17406D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2014.10</a:t>
            </a:r>
            <a:endParaRPr lang="zh-CN" altLang="en-US" sz="3600" b="1" dirty="0">
              <a:solidFill>
                <a:srgbClr val="17406D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93583" y="4622384"/>
            <a:ext cx="4115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5" name="矩形 34"/>
          <p:cNvSpPr/>
          <p:nvPr/>
        </p:nvSpPr>
        <p:spPr>
          <a:xfrm>
            <a:off x="6693583" y="4112367"/>
            <a:ext cx="223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1171232" y="2070906"/>
            <a:ext cx="4327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37" name="矩形 36"/>
          <p:cNvSpPr/>
          <p:nvPr/>
        </p:nvSpPr>
        <p:spPr>
          <a:xfrm>
            <a:off x="3151657" y="1549871"/>
            <a:ext cx="234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8" name="矩形 37"/>
          <p:cNvSpPr>
            <a:spLocks noChangeAspect="1"/>
          </p:cNvSpPr>
          <p:nvPr/>
        </p:nvSpPr>
        <p:spPr>
          <a:xfrm>
            <a:off x="2880315" y="3187988"/>
            <a:ext cx="2520000" cy="1512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矩形 38"/>
          <p:cNvSpPr>
            <a:spLocks noChangeAspect="1"/>
          </p:cNvSpPr>
          <p:nvPr/>
        </p:nvSpPr>
        <p:spPr>
          <a:xfrm>
            <a:off x="6800870" y="1836158"/>
            <a:ext cx="2520000" cy="1512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>
            <a:spLocks noChangeArrowheads="1"/>
          </p:cNvSpPr>
          <p:nvPr/>
        </p:nvSpPr>
        <p:spPr bwMode="auto">
          <a:xfrm>
            <a:off x="6087871" y="935752"/>
            <a:ext cx="72000" cy="3228159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Freeform 9"/>
          <p:cNvSpPr>
            <a:spLocks noChangeArrowheads="1"/>
          </p:cNvSpPr>
          <p:nvPr/>
        </p:nvSpPr>
        <p:spPr bwMode="auto">
          <a:xfrm>
            <a:off x="6087871" y="4163910"/>
            <a:ext cx="72000" cy="269409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Freeform 298"/>
          <p:cNvSpPr>
            <a:spLocks noChangeArrowheads="1"/>
          </p:cNvSpPr>
          <p:nvPr/>
        </p:nvSpPr>
        <p:spPr bwMode="auto">
          <a:xfrm>
            <a:off x="5826410" y="3517897"/>
            <a:ext cx="594922" cy="594892"/>
          </a:xfrm>
          <a:custGeom>
            <a:avLst/>
            <a:gdLst>
              <a:gd name="T0" fmla="*/ 785 w 786"/>
              <a:gd name="T1" fmla="*/ 391 h 784"/>
              <a:gd name="T2" fmla="*/ 785 w 786"/>
              <a:gd name="T3" fmla="*/ 391 h 784"/>
              <a:gd name="T4" fmla="*/ 394 w 786"/>
              <a:gd name="T5" fmla="*/ 783 h 784"/>
              <a:gd name="T6" fmla="*/ 0 w 786"/>
              <a:gd name="T7" fmla="*/ 391 h 784"/>
              <a:gd name="T8" fmla="*/ 394 w 786"/>
              <a:gd name="T9" fmla="*/ 0 h 784"/>
              <a:gd name="T10" fmla="*/ 785 w 786"/>
              <a:gd name="T11" fmla="*/ 391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6" h="784">
                <a:moveTo>
                  <a:pt x="785" y="391"/>
                </a:moveTo>
                <a:lnTo>
                  <a:pt x="785" y="391"/>
                </a:lnTo>
                <a:cubicBezTo>
                  <a:pt x="785" y="607"/>
                  <a:pt x="610" y="783"/>
                  <a:pt x="394" y="783"/>
                </a:cubicBezTo>
                <a:cubicBezTo>
                  <a:pt x="176" y="783"/>
                  <a:pt x="0" y="607"/>
                  <a:pt x="0" y="391"/>
                </a:cubicBezTo>
                <a:cubicBezTo>
                  <a:pt x="0" y="176"/>
                  <a:pt x="176" y="0"/>
                  <a:pt x="394" y="0"/>
                </a:cubicBezTo>
                <a:cubicBezTo>
                  <a:pt x="610" y="0"/>
                  <a:pt x="785" y="176"/>
                  <a:pt x="785" y="3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Freeform 299"/>
          <p:cNvSpPr>
            <a:spLocks noChangeArrowheads="1"/>
          </p:cNvSpPr>
          <p:nvPr/>
        </p:nvSpPr>
        <p:spPr bwMode="auto">
          <a:xfrm>
            <a:off x="5945731" y="3638892"/>
            <a:ext cx="356281" cy="352902"/>
          </a:xfrm>
          <a:custGeom>
            <a:avLst/>
            <a:gdLst>
              <a:gd name="T0" fmla="*/ 236 w 471"/>
              <a:gd name="T1" fmla="*/ 466 h 467"/>
              <a:gd name="T2" fmla="*/ 236 w 471"/>
              <a:gd name="T3" fmla="*/ 466 h 467"/>
              <a:gd name="T4" fmla="*/ 0 w 471"/>
              <a:gd name="T5" fmla="*/ 232 h 467"/>
              <a:gd name="T6" fmla="*/ 236 w 471"/>
              <a:gd name="T7" fmla="*/ 0 h 467"/>
              <a:gd name="T8" fmla="*/ 470 w 471"/>
              <a:gd name="T9" fmla="*/ 232 h 467"/>
              <a:gd name="T10" fmla="*/ 236 w 471"/>
              <a:gd name="T11" fmla="*/ 46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1" h="467">
                <a:moveTo>
                  <a:pt x="236" y="466"/>
                </a:moveTo>
                <a:lnTo>
                  <a:pt x="236" y="466"/>
                </a:lnTo>
                <a:cubicBezTo>
                  <a:pt x="107" y="466"/>
                  <a:pt x="0" y="362"/>
                  <a:pt x="0" y="232"/>
                </a:cubicBezTo>
                <a:cubicBezTo>
                  <a:pt x="0" y="103"/>
                  <a:pt x="107" y="0"/>
                  <a:pt x="236" y="0"/>
                </a:cubicBezTo>
                <a:cubicBezTo>
                  <a:pt x="363" y="0"/>
                  <a:pt x="470" y="103"/>
                  <a:pt x="470" y="232"/>
                </a:cubicBezTo>
                <a:cubicBezTo>
                  <a:pt x="470" y="362"/>
                  <a:pt x="363" y="466"/>
                  <a:pt x="236" y="46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Freeform 734"/>
          <p:cNvSpPr>
            <a:spLocks noChangeArrowheads="1"/>
          </p:cNvSpPr>
          <p:nvPr/>
        </p:nvSpPr>
        <p:spPr bwMode="auto">
          <a:xfrm>
            <a:off x="6458304" y="3682585"/>
            <a:ext cx="198307" cy="265517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6087871" y="0"/>
            <a:ext cx="72000" cy="93575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301"/>
          <p:cNvSpPr>
            <a:spLocks noChangeArrowheads="1"/>
          </p:cNvSpPr>
          <p:nvPr/>
        </p:nvSpPr>
        <p:spPr bwMode="auto">
          <a:xfrm>
            <a:off x="5826410" y="962724"/>
            <a:ext cx="594922" cy="594892"/>
          </a:xfrm>
          <a:custGeom>
            <a:avLst/>
            <a:gdLst>
              <a:gd name="T0" fmla="*/ 785 w 786"/>
              <a:gd name="T1" fmla="*/ 391 h 784"/>
              <a:gd name="T2" fmla="*/ 785 w 786"/>
              <a:gd name="T3" fmla="*/ 391 h 784"/>
              <a:gd name="T4" fmla="*/ 394 w 786"/>
              <a:gd name="T5" fmla="*/ 783 h 784"/>
              <a:gd name="T6" fmla="*/ 0 w 786"/>
              <a:gd name="T7" fmla="*/ 391 h 784"/>
              <a:gd name="T8" fmla="*/ 394 w 786"/>
              <a:gd name="T9" fmla="*/ 0 h 784"/>
              <a:gd name="T10" fmla="*/ 785 w 786"/>
              <a:gd name="T11" fmla="*/ 391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6" h="784">
                <a:moveTo>
                  <a:pt x="785" y="391"/>
                </a:moveTo>
                <a:lnTo>
                  <a:pt x="785" y="391"/>
                </a:lnTo>
                <a:cubicBezTo>
                  <a:pt x="785" y="607"/>
                  <a:pt x="610" y="783"/>
                  <a:pt x="394" y="783"/>
                </a:cubicBezTo>
                <a:cubicBezTo>
                  <a:pt x="176" y="783"/>
                  <a:pt x="0" y="607"/>
                  <a:pt x="0" y="391"/>
                </a:cubicBezTo>
                <a:cubicBezTo>
                  <a:pt x="0" y="176"/>
                  <a:pt x="176" y="0"/>
                  <a:pt x="394" y="0"/>
                </a:cubicBezTo>
                <a:cubicBezTo>
                  <a:pt x="610" y="0"/>
                  <a:pt x="785" y="176"/>
                  <a:pt x="785" y="3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Freeform 302"/>
          <p:cNvSpPr>
            <a:spLocks noChangeArrowheads="1"/>
          </p:cNvSpPr>
          <p:nvPr/>
        </p:nvSpPr>
        <p:spPr bwMode="auto">
          <a:xfrm>
            <a:off x="5945731" y="1082039"/>
            <a:ext cx="356281" cy="356263"/>
          </a:xfrm>
          <a:custGeom>
            <a:avLst/>
            <a:gdLst>
              <a:gd name="T0" fmla="*/ 236 w 471"/>
              <a:gd name="T1" fmla="*/ 469 h 470"/>
              <a:gd name="T2" fmla="*/ 236 w 471"/>
              <a:gd name="T3" fmla="*/ 469 h 470"/>
              <a:gd name="T4" fmla="*/ 0 w 471"/>
              <a:gd name="T5" fmla="*/ 235 h 470"/>
              <a:gd name="T6" fmla="*/ 236 w 471"/>
              <a:gd name="T7" fmla="*/ 0 h 470"/>
              <a:gd name="T8" fmla="*/ 470 w 471"/>
              <a:gd name="T9" fmla="*/ 235 h 470"/>
              <a:gd name="T10" fmla="*/ 236 w 471"/>
              <a:gd name="T11" fmla="*/ 46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1" h="470">
                <a:moveTo>
                  <a:pt x="236" y="469"/>
                </a:moveTo>
                <a:lnTo>
                  <a:pt x="236" y="469"/>
                </a:lnTo>
                <a:cubicBezTo>
                  <a:pt x="107" y="469"/>
                  <a:pt x="0" y="365"/>
                  <a:pt x="0" y="235"/>
                </a:cubicBezTo>
                <a:cubicBezTo>
                  <a:pt x="0" y="106"/>
                  <a:pt x="107" y="0"/>
                  <a:pt x="236" y="0"/>
                </a:cubicBezTo>
                <a:cubicBezTo>
                  <a:pt x="363" y="0"/>
                  <a:pt x="470" y="106"/>
                  <a:pt x="470" y="235"/>
                </a:cubicBezTo>
                <a:cubicBezTo>
                  <a:pt x="470" y="365"/>
                  <a:pt x="363" y="469"/>
                  <a:pt x="236" y="46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Freeform 733"/>
          <p:cNvSpPr>
            <a:spLocks noChangeArrowheads="1"/>
          </p:cNvSpPr>
          <p:nvPr/>
        </p:nvSpPr>
        <p:spPr bwMode="auto">
          <a:xfrm>
            <a:off x="5543411" y="1125731"/>
            <a:ext cx="194946" cy="268878"/>
          </a:xfrm>
          <a:custGeom>
            <a:avLst/>
            <a:gdLst>
              <a:gd name="T0" fmla="*/ 218 w 260"/>
              <a:gd name="T1" fmla="*/ 5 h 355"/>
              <a:gd name="T2" fmla="*/ 218 w 260"/>
              <a:gd name="T3" fmla="*/ 5 h 355"/>
              <a:gd name="T4" fmla="*/ 12 w 260"/>
              <a:gd name="T5" fmla="*/ 155 h 355"/>
              <a:gd name="T6" fmla="*/ 0 w 260"/>
              <a:gd name="T7" fmla="*/ 178 h 355"/>
              <a:gd name="T8" fmla="*/ 12 w 260"/>
              <a:gd name="T9" fmla="*/ 198 h 355"/>
              <a:gd name="T10" fmla="*/ 218 w 260"/>
              <a:gd name="T11" fmla="*/ 348 h 355"/>
              <a:gd name="T12" fmla="*/ 244 w 260"/>
              <a:gd name="T13" fmla="*/ 351 h 355"/>
              <a:gd name="T14" fmla="*/ 259 w 260"/>
              <a:gd name="T15" fmla="*/ 325 h 355"/>
              <a:gd name="T16" fmla="*/ 259 w 260"/>
              <a:gd name="T17" fmla="*/ 29 h 355"/>
              <a:gd name="T18" fmla="*/ 244 w 260"/>
              <a:gd name="T19" fmla="*/ 5 h 355"/>
              <a:gd name="T20" fmla="*/ 218 w 260"/>
              <a:gd name="T21" fmla="*/ 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0" h="355">
                <a:moveTo>
                  <a:pt x="218" y="5"/>
                </a:moveTo>
                <a:lnTo>
                  <a:pt x="218" y="5"/>
                </a:lnTo>
                <a:cubicBezTo>
                  <a:pt x="12" y="155"/>
                  <a:pt x="12" y="155"/>
                  <a:pt x="12" y="155"/>
                </a:cubicBezTo>
                <a:cubicBezTo>
                  <a:pt x="3" y="161"/>
                  <a:pt x="0" y="170"/>
                  <a:pt x="0" y="178"/>
                </a:cubicBezTo>
                <a:cubicBezTo>
                  <a:pt x="0" y="187"/>
                  <a:pt x="3" y="193"/>
                  <a:pt x="12" y="198"/>
                </a:cubicBezTo>
                <a:cubicBezTo>
                  <a:pt x="218" y="348"/>
                  <a:pt x="218" y="348"/>
                  <a:pt x="218" y="348"/>
                </a:cubicBezTo>
                <a:cubicBezTo>
                  <a:pt x="227" y="354"/>
                  <a:pt x="236" y="354"/>
                  <a:pt x="244" y="351"/>
                </a:cubicBezTo>
                <a:cubicBezTo>
                  <a:pt x="253" y="345"/>
                  <a:pt x="259" y="337"/>
                  <a:pt x="259" y="325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59" y="17"/>
                  <a:pt x="253" y="9"/>
                  <a:pt x="244" y="5"/>
                </a:cubicBezTo>
                <a:cubicBezTo>
                  <a:pt x="236" y="0"/>
                  <a:pt x="227" y="0"/>
                  <a:pt x="218" y="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93583" y="3492178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17406D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2016.03</a:t>
            </a:r>
            <a:endParaRPr lang="zh-CN" altLang="en-US" sz="3600" b="1" dirty="0">
              <a:solidFill>
                <a:srgbClr val="17406D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8825" y="934006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17406D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2015.12</a:t>
            </a:r>
            <a:endParaRPr lang="zh-CN" altLang="en-US" sz="3600" b="1" dirty="0">
              <a:solidFill>
                <a:srgbClr val="17406D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93583" y="4611367"/>
            <a:ext cx="4115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18" name="矩形 17"/>
          <p:cNvSpPr/>
          <p:nvPr/>
        </p:nvSpPr>
        <p:spPr>
          <a:xfrm>
            <a:off x="6693583" y="4090334"/>
            <a:ext cx="223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1171232" y="2081922"/>
            <a:ext cx="4327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20" name="矩形 19"/>
          <p:cNvSpPr/>
          <p:nvPr/>
        </p:nvSpPr>
        <p:spPr>
          <a:xfrm>
            <a:off x="3151657" y="1549870"/>
            <a:ext cx="234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2880315" y="3187987"/>
            <a:ext cx="2520000" cy="1512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spect="1"/>
          </p:cNvSpPr>
          <p:nvPr/>
        </p:nvSpPr>
        <p:spPr>
          <a:xfrm>
            <a:off x="6800870" y="1880226"/>
            <a:ext cx="2520000" cy="1512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4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业务分布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Business Distribution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221"/>
          <p:cNvSpPr/>
          <p:nvPr/>
        </p:nvSpPr>
        <p:spPr>
          <a:xfrm>
            <a:off x="920325" y="3358103"/>
            <a:ext cx="1238529" cy="303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2" tIns="0" rIns="121872" bIns="60935" rtlCol="0" anchor="ctr"/>
          <a:lstStyle/>
          <a:p>
            <a:pPr algn="ctr"/>
            <a:endParaRPr lang="en-US" sz="1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" name="Rectangle 224"/>
          <p:cNvSpPr/>
          <p:nvPr/>
        </p:nvSpPr>
        <p:spPr>
          <a:xfrm>
            <a:off x="4554296" y="4619796"/>
            <a:ext cx="1319779" cy="303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2" tIns="0" rIns="121872" bIns="60935" rtlCol="0" anchor="ctr"/>
          <a:lstStyle/>
          <a:p>
            <a:pPr algn="ctr"/>
            <a:endParaRPr lang="en-US" sz="1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3" name="Rectangle 226"/>
          <p:cNvSpPr/>
          <p:nvPr/>
        </p:nvSpPr>
        <p:spPr>
          <a:xfrm>
            <a:off x="9570544" y="4276491"/>
            <a:ext cx="1280681" cy="303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2" tIns="0" rIns="121872" bIns="60935" rtlCol="0" anchor="ctr"/>
          <a:lstStyle/>
          <a:p>
            <a:pPr algn="ctr"/>
            <a:endParaRPr lang="en-US" sz="135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" name="Rectangle 229"/>
          <p:cNvSpPr/>
          <p:nvPr/>
        </p:nvSpPr>
        <p:spPr>
          <a:xfrm>
            <a:off x="9570478" y="2268310"/>
            <a:ext cx="1194488" cy="303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60935" rtlCol="0" anchor="ctr"/>
          <a:lstStyle/>
          <a:p>
            <a:pPr algn="ctr"/>
            <a:endParaRPr lang="en-US" sz="135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7" name="Rectangle 232"/>
          <p:cNvSpPr/>
          <p:nvPr/>
        </p:nvSpPr>
        <p:spPr>
          <a:xfrm>
            <a:off x="6838688" y="4613150"/>
            <a:ext cx="1250262" cy="303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60935" rtlCol="0" anchor="ctr"/>
          <a:lstStyle/>
          <a:p>
            <a:pPr algn="ctr"/>
            <a:endParaRPr lang="en-US" sz="1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9" name="Freeform 1"/>
          <p:cNvSpPr>
            <a:spLocks noChangeArrowheads="1"/>
          </p:cNvSpPr>
          <p:nvPr/>
        </p:nvSpPr>
        <p:spPr bwMode="auto">
          <a:xfrm>
            <a:off x="5995206" y="3979104"/>
            <a:ext cx="152333" cy="184693"/>
          </a:xfrm>
          <a:custGeom>
            <a:avLst/>
            <a:gdLst>
              <a:gd name="T0" fmla="*/ 31 w 435"/>
              <a:gd name="T1" fmla="*/ 464 h 528"/>
              <a:gd name="T2" fmla="*/ 31 w 435"/>
              <a:gd name="T3" fmla="*/ 464 h 528"/>
              <a:gd name="T4" fmla="*/ 31 w 435"/>
              <a:gd name="T5" fmla="*/ 496 h 528"/>
              <a:gd name="T6" fmla="*/ 31 w 435"/>
              <a:gd name="T7" fmla="*/ 496 h 528"/>
              <a:gd name="T8" fmla="*/ 31 w 435"/>
              <a:gd name="T9" fmla="*/ 496 h 528"/>
              <a:gd name="T10" fmla="*/ 31 w 435"/>
              <a:gd name="T11" fmla="*/ 527 h 528"/>
              <a:gd name="T12" fmla="*/ 62 w 435"/>
              <a:gd name="T13" fmla="*/ 527 h 528"/>
              <a:gd name="T14" fmla="*/ 62 w 435"/>
              <a:gd name="T15" fmla="*/ 496 h 528"/>
              <a:gd name="T16" fmla="*/ 93 w 435"/>
              <a:gd name="T17" fmla="*/ 496 h 528"/>
              <a:gd name="T18" fmla="*/ 124 w 435"/>
              <a:gd name="T19" fmla="*/ 496 h 528"/>
              <a:gd name="T20" fmla="*/ 155 w 435"/>
              <a:gd name="T21" fmla="*/ 434 h 528"/>
              <a:gd name="T22" fmla="*/ 155 w 435"/>
              <a:gd name="T23" fmla="*/ 434 h 528"/>
              <a:gd name="T24" fmla="*/ 186 w 435"/>
              <a:gd name="T25" fmla="*/ 434 h 528"/>
              <a:gd name="T26" fmla="*/ 216 w 435"/>
              <a:gd name="T27" fmla="*/ 434 h 528"/>
              <a:gd name="T28" fmla="*/ 216 w 435"/>
              <a:gd name="T29" fmla="*/ 464 h 528"/>
              <a:gd name="T30" fmla="*/ 279 w 435"/>
              <a:gd name="T31" fmla="*/ 434 h 528"/>
              <a:gd name="T32" fmla="*/ 279 w 435"/>
              <a:gd name="T33" fmla="*/ 434 h 528"/>
              <a:gd name="T34" fmla="*/ 279 w 435"/>
              <a:gd name="T35" fmla="*/ 434 h 528"/>
              <a:gd name="T36" fmla="*/ 279 w 435"/>
              <a:gd name="T37" fmla="*/ 403 h 528"/>
              <a:gd name="T38" fmla="*/ 341 w 435"/>
              <a:gd name="T39" fmla="*/ 372 h 528"/>
              <a:gd name="T40" fmla="*/ 341 w 435"/>
              <a:gd name="T41" fmla="*/ 372 h 528"/>
              <a:gd name="T42" fmla="*/ 341 w 435"/>
              <a:gd name="T43" fmla="*/ 372 h 528"/>
              <a:gd name="T44" fmla="*/ 341 w 435"/>
              <a:gd name="T45" fmla="*/ 310 h 528"/>
              <a:gd name="T46" fmla="*/ 372 w 435"/>
              <a:gd name="T47" fmla="*/ 310 h 528"/>
              <a:gd name="T48" fmla="*/ 403 w 435"/>
              <a:gd name="T49" fmla="*/ 279 h 528"/>
              <a:gd name="T50" fmla="*/ 403 w 435"/>
              <a:gd name="T51" fmla="*/ 279 h 528"/>
              <a:gd name="T52" fmla="*/ 403 w 435"/>
              <a:gd name="T53" fmla="*/ 279 h 528"/>
              <a:gd name="T54" fmla="*/ 434 w 435"/>
              <a:gd name="T55" fmla="*/ 248 h 528"/>
              <a:gd name="T56" fmla="*/ 434 w 435"/>
              <a:gd name="T57" fmla="*/ 248 h 528"/>
              <a:gd name="T58" fmla="*/ 434 w 435"/>
              <a:gd name="T59" fmla="*/ 248 h 528"/>
              <a:gd name="T60" fmla="*/ 403 w 435"/>
              <a:gd name="T61" fmla="*/ 216 h 528"/>
              <a:gd name="T62" fmla="*/ 372 w 435"/>
              <a:gd name="T63" fmla="*/ 155 h 528"/>
              <a:gd name="T64" fmla="*/ 341 w 435"/>
              <a:gd name="T65" fmla="*/ 155 h 528"/>
              <a:gd name="T66" fmla="*/ 341 w 435"/>
              <a:gd name="T67" fmla="*/ 124 h 528"/>
              <a:gd name="T68" fmla="*/ 310 w 435"/>
              <a:gd name="T69" fmla="*/ 92 h 528"/>
              <a:gd name="T70" fmla="*/ 279 w 435"/>
              <a:gd name="T71" fmla="*/ 62 h 528"/>
              <a:gd name="T72" fmla="*/ 279 w 435"/>
              <a:gd name="T73" fmla="*/ 31 h 528"/>
              <a:gd name="T74" fmla="*/ 279 w 435"/>
              <a:gd name="T75" fmla="*/ 31 h 528"/>
              <a:gd name="T76" fmla="*/ 279 w 435"/>
              <a:gd name="T77" fmla="*/ 31 h 528"/>
              <a:gd name="T78" fmla="*/ 248 w 435"/>
              <a:gd name="T79" fmla="*/ 0 h 528"/>
              <a:gd name="T80" fmla="*/ 248 w 435"/>
              <a:gd name="T81" fmla="*/ 0 h 528"/>
              <a:gd name="T82" fmla="*/ 216 w 435"/>
              <a:gd name="T83" fmla="*/ 0 h 528"/>
              <a:gd name="T84" fmla="*/ 186 w 435"/>
              <a:gd name="T85" fmla="*/ 31 h 528"/>
              <a:gd name="T86" fmla="*/ 186 w 435"/>
              <a:gd name="T87" fmla="*/ 31 h 528"/>
              <a:gd name="T88" fmla="*/ 186 w 435"/>
              <a:gd name="T89" fmla="*/ 31 h 528"/>
              <a:gd name="T90" fmla="*/ 155 w 435"/>
              <a:gd name="T91" fmla="*/ 31 h 528"/>
              <a:gd name="T92" fmla="*/ 155 w 435"/>
              <a:gd name="T93" fmla="*/ 0 h 528"/>
              <a:gd name="T94" fmla="*/ 155 w 435"/>
              <a:gd name="T95" fmla="*/ 0 h 528"/>
              <a:gd name="T96" fmla="*/ 155 w 435"/>
              <a:gd name="T97" fmla="*/ 0 h 528"/>
              <a:gd name="T98" fmla="*/ 93 w 435"/>
              <a:gd name="T99" fmla="*/ 31 h 528"/>
              <a:gd name="T100" fmla="*/ 62 w 435"/>
              <a:gd name="T101" fmla="*/ 31 h 528"/>
              <a:gd name="T102" fmla="*/ 62 w 435"/>
              <a:gd name="T103" fmla="*/ 248 h 528"/>
              <a:gd name="T104" fmla="*/ 0 w 435"/>
              <a:gd name="T105" fmla="*/ 248 h 528"/>
              <a:gd name="T106" fmla="*/ 0 w 435"/>
              <a:gd name="T107" fmla="*/ 403 h 528"/>
              <a:gd name="T108" fmla="*/ 0 w 435"/>
              <a:gd name="T109" fmla="*/ 403 h 528"/>
              <a:gd name="T110" fmla="*/ 0 w 435"/>
              <a:gd name="T111" fmla="*/ 403 h 528"/>
              <a:gd name="T112" fmla="*/ 31 w 435"/>
              <a:gd name="T113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35" h="528">
                <a:moveTo>
                  <a:pt x="31" y="464"/>
                </a:moveTo>
                <a:lnTo>
                  <a:pt x="31" y="464"/>
                </a:lnTo>
                <a:cubicBezTo>
                  <a:pt x="31" y="464"/>
                  <a:pt x="31" y="464"/>
                  <a:pt x="31" y="496"/>
                </a:cubicBezTo>
                <a:lnTo>
                  <a:pt x="31" y="496"/>
                </a:lnTo>
                <a:lnTo>
                  <a:pt x="31" y="496"/>
                </a:lnTo>
                <a:cubicBezTo>
                  <a:pt x="31" y="496"/>
                  <a:pt x="31" y="496"/>
                  <a:pt x="31" y="527"/>
                </a:cubicBezTo>
                <a:cubicBezTo>
                  <a:pt x="62" y="527"/>
                  <a:pt x="62" y="527"/>
                  <a:pt x="62" y="527"/>
                </a:cubicBezTo>
                <a:lnTo>
                  <a:pt x="62" y="496"/>
                </a:lnTo>
                <a:cubicBezTo>
                  <a:pt x="93" y="496"/>
                  <a:pt x="93" y="496"/>
                  <a:pt x="93" y="496"/>
                </a:cubicBezTo>
                <a:cubicBezTo>
                  <a:pt x="93" y="496"/>
                  <a:pt x="93" y="496"/>
                  <a:pt x="124" y="496"/>
                </a:cubicBezTo>
                <a:cubicBezTo>
                  <a:pt x="124" y="434"/>
                  <a:pt x="124" y="434"/>
                  <a:pt x="155" y="434"/>
                </a:cubicBezTo>
                <a:lnTo>
                  <a:pt x="155" y="434"/>
                </a:lnTo>
                <a:lnTo>
                  <a:pt x="186" y="434"/>
                </a:lnTo>
                <a:cubicBezTo>
                  <a:pt x="186" y="434"/>
                  <a:pt x="186" y="434"/>
                  <a:pt x="216" y="434"/>
                </a:cubicBezTo>
                <a:cubicBezTo>
                  <a:pt x="216" y="464"/>
                  <a:pt x="216" y="464"/>
                  <a:pt x="216" y="464"/>
                </a:cubicBezTo>
                <a:cubicBezTo>
                  <a:pt x="216" y="464"/>
                  <a:pt x="248" y="434"/>
                  <a:pt x="279" y="434"/>
                </a:cubicBezTo>
                <a:lnTo>
                  <a:pt x="279" y="434"/>
                </a:lnTo>
                <a:lnTo>
                  <a:pt x="279" y="434"/>
                </a:lnTo>
                <a:cubicBezTo>
                  <a:pt x="279" y="403"/>
                  <a:pt x="279" y="403"/>
                  <a:pt x="279" y="403"/>
                </a:cubicBezTo>
                <a:cubicBezTo>
                  <a:pt x="310" y="372"/>
                  <a:pt x="310" y="372"/>
                  <a:pt x="341" y="372"/>
                </a:cubicBezTo>
                <a:lnTo>
                  <a:pt x="341" y="372"/>
                </a:lnTo>
                <a:lnTo>
                  <a:pt x="341" y="372"/>
                </a:lnTo>
                <a:cubicBezTo>
                  <a:pt x="341" y="340"/>
                  <a:pt x="341" y="340"/>
                  <a:pt x="341" y="310"/>
                </a:cubicBezTo>
                <a:cubicBezTo>
                  <a:pt x="372" y="310"/>
                  <a:pt x="372" y="310"/>
                  <a:pt x="372" y="310"/>
                </a:cubicBezTo>
                <a:cubicBezTo>
                  <a:pt x="372" y="310"/>
                  <a:pt x="372" y="310"/>
                  <a:pt x="403" y="279"/>
                </a:cubicBezTo>
                <a:lnTo>
                  <a:pt x="403" y="279"/>
                </a:lnTo>
                <a:lnTo>
                  <a:pt x="403" y="279"/>
                </a:lnTo>
                <a:cubicBezTo>
                  <a:pt x="403" y="248"/>
                  <a:pt x="434" y="248"/>
                  <a:pt x="434" y="248"/>
                </a:cubicBezTo>
                <a:lnTo>
                  <a:pt x="434" y="248"/>
                </a:lnTo>
                <a:lnTo>
                  <a:pt x="434" y="248"/>
                </a:lnTo>
                <a:cubicBezTo>
                  <a:pt x="434" y="248"/>
                  <a:pt x="403" y="248"/>
                  <a:pt x="403" y="216"/>
                </a:cubicBezTo>
                <a:cubicBezTo>
                  <a:pt x="372" y="186"/>
                  <a:pt x="372" y="186"/>
                  <a:pt x="372" y="155"/>
                </a:cubicBezTo>
                <a:cubicBezTo>
                  <a:pt x="372" y="155"/>
                  <a:pt x="372" y="155"/>
                  <a:pt x="341" y="155"/>
                </a:cubicBezTo>
                <a:cubicBezTo>
                  <a:pt x="341" y="124"/>
                  <a:pt x="341" y="124"/>
                  <a:pt x="341" y="124"/>
                </a:cubicBezTo>
                <a:cubicBezTo>
                  <a:pt x="341" y="124"/>
                  <a:pt x="310" y="124"/>
                  <a:pt x="310" y="92"/>
                </a:cubicBezTo>
                <a:cubicBezTo>
                  <a:pt x="279" y="92"/>
                  <a:pt x="279" y="62"/>
                  <a:pt x="279" y="62"/>
                </a:cubicBezTo>
                <a:lnTo>
                  <a:pt x="279" y="31"/>
                </a:lnTo>
                <a:lnTo>
                  <a:pt x="279" y="31"/>
                </a:lnTo>
                <a:lnTo>
                  <a:pt x="279" y="31"/>
                </a:lnTo>
                <a:cubicBezTo>
                  <a:pt x="248" y="31"/>
                  <a:pt x="248" y="0"/>
                  <a:pt x="248" y="0"/>
                </a:cubicBezTo>
                <a:lnTo>
                  <a:pt x="248" y="0"/>
                </a:lnTo>
                <a:lnTo>
                  <a:pt x="216" y="0"/>
                </a:ln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55" y="31"/>
                  <a:pt x="155" y="31"/>
                  <a:pt x="155" y="31"/>
                </a:cubicBez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93" y="31"/>
                </a:cubicBezTo>
                <a:lnTo>
                  <a:pt x="62" y="31"/>
                </a:lnTo>
                <a:cubicBezTo>
                  <a:pt x="62" y="248"/>
                  <a:pt x="62" y="248"/>
                  <a:pt x="62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403"/>
                  <a:pt x="0" y="403"/>
                  <a:pt x="0" y="403"/>
                </a:cubicBezTo>
                <a:lnTo>
                  <a:pt x="0" y="403"/>
                </a:lnTo>
                <a:lnTo>
                  <a:pt x="0" y="403"/>
                </a:lnTo>
                <a:cubicBezTo>
                  <a:pt x="31" y="434"/>
                  <a:pt x="31" y="434"/>
                  <a:pt x="31" y="46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" name="Freeform 2"/>
          <p:cNvSpPr>
            <a:spLocks noChangeArrowheads="1"/>
          </p:cNvSpPr>
          <p:nvPr/>
        </p:nvSpPr>
        <p:spPr bwMode="auto">
          <a:xfrm>
            <a:off x="5832103" y="3654351"/>
            <a:ext cx="1539" cy="10774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31 h 32"/>
              <a:gd name="T6" fmla="*/ 0 w 1"/>
              <a:gd name="T7" fmla="*/ 0 h 32"/>
              <a:gd name="T8" fmla="*/ 0 w 1"/>
              <a:gd name="T9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" name="Freeform 3"/>
          <p:cNvSpPr>
            <a:spLocks noChangeArrowheads="1"/>
          </p:cNvSpPr>
          <p:nvPr/>
        </p:nvSpPr>
        <p:spPr bwMode="auto">
          <a:xfrm>
            <a:off x="5832103" y="3491206"/>
            <a:ext cx="120019" cy="173920"/>
          </a:xfrm>
          <a:custGeom>
            <a:avLst/>
            <a:gdLst>
              <a:gd name="T0" fmla="*/ 62 w 342"/>
              <a:gd name="T1" fmla="*/ 496 h 497"/>
              <a:gd name="T2" fmla="*/ 93 w 342"/>
              <a:gd name="T3" fmla="*/ 465 h 497"/>
              <a:gd name="T4" fmla="*/ 124 w 342"/>
              <a:gd name="T5" fmla="*/ 465 h 497"/>
              <a:gd name="T6" fmla="*/ 124 w 342"/>
              <a:gd name="T7" fmla="*/ 465 h 497"/>
              <a:gd name="T8" fmla="*/ 124 w 342"/>
              <a:gd name="T9" fmla="*/ 465 h 497"/>
              <a:gd name="T10" fmla="*/ 186 w 342"/>
              <a:gd name="T11" fmla="*/ 465 h 497"/>
              <a:gd name="T12" fmla="*/ 217 w 342"/>
              <a:gd name="T13" fmla="*/ 434 h 497"/>
              <a:gd name="T14" fmla="*/ 217 w 342"/>
              <a:gd name="T15" fmla="*/ 372 h 497"/>
              <a:gd name="T16" fmla="*/ 217 w 342"/>
              <a:gd name="T17" fmla="*/ 310 h 497"/>
              <a:gd name="T18" fmla="*/ 248 w 342"/>
              <a:gd name="T19" fmla="*/ 310 h 497"/>
              <a:gd name="T20" fmla="*/ 248 w 342"/>
              <a:gd name="T21" fmla="*/ 279 h 497"/>
              <a:gd name="T22" fmla="*/ 279 w 342"/>
              <a:gd name="T23" fmla="*/ 248 h 497"/>
              <a:gd name="T24" fmla="*/ 279 w 342"/>
              <a:gd name="T25" fmla="*/ 248 h 497"/>
              <a:gd name="T26" fmla="*/ 310 w 342"/>
              <a:gd name="T27" fmla="*/ 155 h 497"/>
              <a:gd name="T28" fmla="*/ 341 w 342"/>
              <a:gd name="T29" fmla="*/ 31 h 497"/>
              <a:gd name="T30" fmla="*/ 310 w 342"/>
              <a:gd name="T31" fmla="*/ 0 h 497"/>
              <a:gd name="T32" fmla="*/ 279 w 342"/>
              <a:gd name="T33" fmla="*/ 0 h 497"/>
              <a:gd name="T34" fmla="*/ 248 w 342"/>
              <a:gd name="T35" fmla="*/ 93 h 497"/>
              <a:gd name="T36" fmla="*/ 248 w 342"/>
              <a:gd name="T37" fmla="*/ 124 h 497"/>
              <a:gd name="T38" fmla="*/ 186 w 342"/>
              <a:gd name="T39" fmla="*/ 186 h 497"/>
              <a:gd name="T40" fmla="*/ 186 w 342"/>
              <a:gd name="T41" fmla="*/ 124 h 497"/>
              <a:gd name="T42" fmla="*/ 155 w 342"/>
              <a:gd name="T43" fmla="*/ 124 h 497"/>
              <a:gd name="T44" fmla="*/ 155 w 342"/>
              <a:gd name="T45" fmla="*/ 186 h 497"/>
              <a:gd name="T46" fmla="*/ 155 w 342"/>
              <a:gd name="T47" fmla="*/ 186 h 497"/>
              <a:gd name="T48" fmla="*/ 155 w 342"/>
              <a:gd name="T49" fmla="*/ 248 h 497"/>
              <a:gd name="T50" fmla="*/ 155 w 342"/>
              <a:gd name="T51" fmla="*/ 310 h 497"/>
              <a:gd name="T52" fmla="*/ 124 w 342"/>
              <a:gd name="T53" fmla="*/ 403 h 497"/>
              <a:gd name="T54" fmla="*/ 124 w 342"/>
              <a:gd name="T55" fmla="*/ 403 h 497"/>
              <a:gd name="T56" fmla="*/ 93 w 342"/>
              <a:gd name="T57" fmla="*/ 403 h 497"/>
              <a:gd name="T58" fmla="*/ 62 w 342"/>
              <a:gd name="T59" fmla="*/ 403 h 497"/>
              <a:gd name="T60" fmla="*/ 62 w 342"/>
              <a:gd name="T61" fmla="*/ 403 h 497"/>
              <a:gd name="T62" fmla="*/ 31 w 342"/>
              <a:gd name="T63" fmla="*/ 403 h 497"/>
              <a:gd name="T64" fmla="*/ 31 w 342"/>
              <a:gd name="T65" fmla="*/ 434 h 497"/>
              <a:gd name="T66" fmla="*/ 62 w 342"/>
              <a:gd name="T67" fmla="*/ 465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497">
                <a:moveTo>
                  <a:pt x="62" y="496"/>
                </a:moveTo>
                <a:lnTo>
                  <a:pt x="62" y="496"/>
                </a:lnTo>
                <a:cubicBezTo>
                  <a:pt x="62" y="465"/>
                  <a:pt x="62" y="465"/>
                  <a:pt x="62" y="465"/>
                </a:cubicBezTo>
                <a:cubicBezTo>
                  <a:pt x="93" y="465"/>
                  <a:pt x="93" y="465"/>
                  <a:pt x="93" y="465"/>
                </a:cubicBezTo>
                <a:lnTo>
                  <a:pt x="93" y="465"/>
                </a:lnTo>
                <a:lnTo>
                  <a:pt x="124" y="465"/>
                </a:lnTo>
                <a:lnTo>
                  <a:pt x="124" y="465"/>
                </a:lnTo>
                <a:lnTo>
                  <a:pt x="124" y="465"/>
                </a:lnTo>
                <a:lnTo>
                  <a:pt x="124" y="465"/>
                </a:lnTo>
                <a:lnTo>
                  <a:pt x="124" y="465"/>
                </a:lnTo>
                <a:cubicBezTo>
                  <a:pt x="155" y="465"/>
                  <a:pt x="155" y="465"/>
                  <a:pt x="155" y="465"/>
                </a:cubicBezTo>
                <a:lnTo>
                  <a:pt x="186" y="465"/>
                </a:lnTo>
                <a:lnTo>
                  <a:pt x="186" y="434"/>
                </a:lnTo>
                <a:lnTo>
                  <a:pt x="217" y="434"/>
                </a:lnTo>
                <a:lnTo>
                  <a:pt x="217" y="403"/>
                </a:lnTo>
                <a:lnTo>
                  <a:pt x="217" y="372"/>
                </a:lnTo>
                <a:lnTo>
                  <a:pt x="217" y="372"/>
                </a:lnTo>
                <a:cubicBezTo>
                  <a:pt x="217" y="341"/>
                  <a:pt x="217" y="341"/>
                  <a:pt x="217" y="310"/>
                </a:cubicBezTo>
                <a:cubicBezTo>
                  <a:pt x="248" y="310"/>
                  <a:pt x="248" y="310"/>
                  <a:pt x="248" y="310"/>
                </a:cubicBezTo>
                <a:lnTo>
                  <a:pt x="248" y="310"/>
                </a:lnTo>
                <a:cubicBezTo>
                  <a:pt x="248" y="310"/>
                  <a:pt x="248" y="310"/>
                  <a:pt x="248" y="279"/>
                </a:cubicBezTo>
                <a:lnTo>
                  <a:pt x="248" y="279"/>
                </a:lnTo>
                <a:cubicBezTo>
                  <a:pt x="248" y="279"/>
                  <a:pt x="248" y="248"/>
                  <a:pt x="279" y="248"/>
                </a:cubicBezTo>
                <a:lnTo>
                  <a:pt x="279" y="248"/>
                </a:lnTo>
                <a:lnTo>
                  <a:pt x="279" y="248"/>
                </a:lnTo>
                <a:lnTo>
                  <a:pt x="279" y="248"/>
                </a:lnTo>
                <a:lnTo>
                  <a:pt x="279" y="217"/>
                </a:lnTo>
                <a:cubicBezTo>
                  <a:pt x="310" y="186"/>
                  <a:pt x="310" y="155"/>
                  <a:pt x="310" y="155"/>
                </a:cubicBezTo>
                <a:cubicBezTo>
                  <a:pt x="310" y="93"/>
                  <a:pt x="310" y="62"/>
                  <a:pt x="341" y="31"/>
                </a:cubicBezTo>
                <a:lnTo>
                  <a:pt x="341" y="31"/>
                </a:lnTo>
                <a:cubicBezTo>
                  <a:pt x="341" y="31"/>
                  <a:pt x="341" y="0"/>
                  <a:pt x="310" y="0"/>
                </a:cubicBezTo>
                <a:lnTo>
                  <a:pt x="310" y="0"/>
                </a:lnTo>
                <a:lnTo>
                  <a:pt x="279" y="0"/>
                </a:lnTo>
                <a:lnTo>
                  <a:pt x="279" y="0"/>
                </a:lnTo>
                <a:cubicBezTo>
                  <a:pt x="248" y="62"/>
                  <a:pt x="248" y="62"/>
                  <a:pt x="248" y="62"/>
                </a:cubicBezTo>
                <a:cubicBezTo>
                  <a:pt x="248" y="93"/>
                  <a:pt x="248" y="93"/>
                  <a:pt x="248" y="93"/>
                </a:cubicBezTo>
                <a:lnTo>
                  <a:pt x="248" y="93"/>
                </a:lnTo>
                <a:cubicBezTo>
                  <a:pt x="248" y="124"/>
                  <a:pt x="248" y="124"/>
                  <a:pt x="248" y="124"/>
                </a:cubicBezTo>
                <a:cubicBezTo>
                  <a:pt x="217" y="124"/>
                  <a:pt x="217" y="124"/>
                  <a:pt x="217" y="124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217" y="124"/>
                  <a:pt x="217" y="124"/>
                  <a:pt x="217" y="124"/>
                </a:cubicBezTo>
                <a:cubicBezTo>
                  <a:pt x="186" y="124"/>
                  <a:pt x="186" y="124"/>
                  <a:pt x="186" y="124"/>
                </a:cubicBezTo>
                <a:lnTo>
                  <a:pt x="155" y="124"/>
                </a:lnTo>
                <a:lnTo>
                  <a:pt x="155" y="124"/>
                </a:lnTo>
                <a:lnTo>
                  <a:pt x="155" y="124"/>
                </a:lnTo>
                <a:cubicBezTo>
                  <a:pt x="155" y="155"/>
                  <a:pt x="155" y="155"/>
                  <a:pt x="155" y="186"/>
                </a:cubicBezTo>
                <a:lnTo>
                  <a:pt x="155" y="186"/>
                </a:lnTo>
                <a:lnTo>
                  <a:pt x="155" y="186"/>
                </a:lnTo>
                <a:cubicBezTo>
                  <a:pt x="155" y="186"/>
                  <a:pt x="155" y="217"/>
                  <a:pt x="124" y="217"/>
                </a:cubicBezTo>
                <a:cubicBezTo>
                  <a:pt x="155" y="217"/>
                  <a:pt x="155" y="248"/>
                  <a:pt x="155" y="248"/>
                </a:cubicBezTo>
                <a:cubicBezTo>
                  <a:pt x="155" y="248"/>
                  <a:pt x="155" y="248"/>
                  <a:pt x="155" y="279"/>
                </a:cubicBezTo>
                <a:lnTo>
                  <a:pt x="155" y="310"/>
                </a:lnTo>
                <a:lnTo>
                  <a:pt x="155" y="341"/>
                </a:lnTo>
                <a:cubicBezTo>
                  <a:pt x="155" y="372"/>
                  <a:pt x="124" y="372"/>
                  <a:pt x="124" y="403"/>
                </a:cubicBezTo>
                <a:lnTo>
                  <a:pt x="124" y="403"/>
                </a:lnTo>
                <a:lnTo>
                  <a:pt x="124" y="403"/>
                </a:lnTo>
                <a:cubicBezTo>
                  <a:pt x="93" y="403"/>
                  <a:pt x="93" y="403"/>
                  <a:pt x="93" y="403"/>
                </a:cubicBezTo>
                <a:lnTo>
                  <a:pt x="93" y="403"/>
                </a:lnTo>
                <a:cubicBezTo>
                  <a:pt x="62" y="403"/>
                  <a:pt x="62" y="403"/>
                  <a:pt x="62" y="403"/>
                </a:cubicBezTo>
                <a:lnTo>
                  <a:pt x="62" y="403"/>
                </a:lnTo>
                <a:lnTo>
                  <a:pt x="62" y="403"/>
                </a:lnTo>
                <a:lnTo>
                  <a:pt x="62" y="403"/>
                </a:lnTo>
                <a:lnTo>
                  <a:pt x="62" y="403"/>
                </a:lnTo>
                <a:lnTo>
                  <a:pt x="31" y="403"/>
                </a:lnTo>
                <a:cubicBezTo>
                  <a:pt x="0" y="403"/>
                  <a:pt x="0" y="403"/>
                  <a:pt x="0" y="403"/>
                </a:cubicBezTo>
                <a:cubicBezTo>
                  <a:pt x="31" y="434"/>
                  <a:pt x="31" y="434"/>
                  <a:pt x="31" y="434"/>
                </a:cubicBezTo>
                <a:cubicBezTo>
                  <a:pt x="31" y="496"/>
                  <a:pt x="31" y="496"/>
                  <a:pt x="31" y="496"/>
                </a:cubicBezTo>
                <a:cubicBezTo>
                  <a:pt x="62" y="465"/>
                  <a:pt x="62" y="465"/>
                  <a:pt x="62" y="465"/>
                </a:cubicBezTo>
                <a:lnTo>
                  <a:pt x="62" y="49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" name="Freeform 4"/>
          <p:cNvSpPr>
            <a:spLocks noChangeArrowheads="1"/>
          </p:cNvSpPr>
          <p:nvPr/>
        </p:nvSpPr>
        <p:spPr bwMode="auto">
          <a:xfrm>
            <a:off x="5801329" y="3534301"/>
            <a:ext cx="10771" cy="1540"/>
          </a:xfrm>
          <a:custGeom>
            <a:avLst/>
            <a:gdLst>
              <a:gd name="T0" fmla="*/ 32 w 33"/>
              <a:gd name="T1" fmla="*/ 0 h 1"/>
              <a:gd name="T2" fmla="*/ 32 w 33"/>
              <a:gd name="T3" fmla="*/ 0 h 1"/>
              <a:gd name="T4" fmla="*/ 0 w 33"/>
              <a:gd name="T5" fmla="*/ 0 h 1"/>
              <a:gd name="T6" fmla="*/ 0 w 33"/>
              <a:gd name="T7" fmla="*/ 0 h 1"/>
              <a:gd name="T8" fmla="*/ 32 w 3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">
                <a:moveTo>
                  <a:pt x="32" y="0"/>
                </a:moveTo>
                <a:lnTo>
                  <a:pt x="32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" name="Freeform 5"/>
          <p:cNvSpPr>
            <a:spLocks noChangeArrowheads="1"/>
          </p:cNvSpPr>
          <p:nvPr/>
        </p:nvSpPr>
        <p:spPr bwMode="auto">
          <a:xfrm>
            <a:off x="5616683" y="3047941"/>
            <a:ext cx="281585" cy="238563"/>
          </a:xfrm>
          <a:custGeom>
            <a:avLst/>
            <a:gdLst>
              <a:gd name="T0" fmla="*/ 341 w 806"/>
              <a:gd name="T1" fmla="*/ 588 h 683"/>
              <a:gd name="T2" fmla="*/ 341 w 806"/>
              <a:gd name="T3" fmla="*/ 619 h 683"/>
              <a:gd name="T4" fmla="*/ 403 w 806"/>
              <a:gd name="T5" fmla="*/ 619 h 683"/>
              <a:gd name="T6" fmla="*/ 403 w 806"/>
              <a:gd name="T7" fmla="*/ 619 h 683"/>
              <a:gd name="T8" fmla="*/ 435 w 806"/>
              <a:gd name="T9" fmla="*/ 619 h 683"/>
              <a:gd name="T10" fmla="*/ 465 w 806"/>
              <a:gd name="T11" fmla="*/ 650 h 683"/>
              <a:gd name="T12" fmla="*/ 496 w 806"/>
              <a:gd name="T13" fmla="*/ 619 h 683"/>
              <a:gd name="T14" fmla="*/ 527 w 806"/>
              <a:gd name="T15" fmla="*/ 588 h 683"/>
              <a:gd name="T16" fmla="*/ 619 w 806"/>
              <a:gd name="T17" fmla="*/ 619 h 683"/>
              <a:gd name="T18" fmla="*/ 619 w 806"/>
              <a:gd name="T19" fmla="*/ 619 h 683"/>
              <a:gd name="T20" fmla="*/ 650 w 806"/>
              <a:gd name="T21" fmla="*/ 588 h 683"/>
              <a:gd name="T22" fmla="*/ 681 w 806"/>
              <a:gd name="T23" fmla="*/ 588 h 683"/>
              <a:gd name="T24" fmla="*/ 681 w 806"/>
              <a:gd name="T25" fmla="*/ 558 h 683"/>
              <a:gd name="T26" fmla="*/ 681 w 806"/>
              <a:gd name="T27" fmla="*/ 526 h 683"/>
              <a:gd name="T28" fmla="*/ 743 w 806"/>
              <a:gd name="T29" fmla="*/ 465 h 683"/>
              <a:gd name="T30" fmla="*/ 774 w 806"/>
              <a:gd name="T31" fmla="*/ 403 h 683"/>
              <a:gd name="T32" fmla="*/ 805 w 806"/>
              <a:gd name="T33" fmla="*/ 372 h 683"/>
              <a:gd name="T34" fmla="*/ 805 w 806"/>
              <a:gd name="T35" fmla="*/ 187 h 683"/>
              <a:gd name="T36" fmla="*/ 774 w 806"/>
              <a:gd name="T37" fmla="*/ 155 h 683"/>
              <a:gd name="T38" fmla="*/ 774 w 806"/>
              <a:gd name="T39" fmla="*/ 93 h 683"/>
              <a:gd name="T40" fmla="*/ 774 w 806"/>
              <a:gd name="T41" fmla="*/ 93 h 683"/>
              <a:gd name="T42" fmla="*/ 743 w 806"/>
              <a:gd name="T43" fmla="*/ 63 h 683"/>
              <a:gd name="T44" fmla="*/ 743 w 806"/>
              <a:gd name="T45" fmla="*/ 63 h 683"/>
              <a:gd name="T46" fmla="*/ 681 w 806"/>
              <a:gd name="T47" fmla="*/ 31 h 683"/>
              <a:gd name="T48" fmla="*/ 619 w 806"/>
              <a:gd name="T49" fmla="*/ 0 h 683"/>
              <a:gd name="T50" fmla="*/ 559 w 806"/>
              <a:gd name="T51" fmla="*/ 63 h 683"/>
              <a:gd name="T52" fmla="*/ 341 w 806"/>
              <a:gd name="T53" fmla="*/ 217 h 683"/>
              <a:gd name="T54" fmla="*/ 279 w 806"/>
              <a:gd name="T55" fmla="*/ 279 h 683"/>
              <a:gd name="T56" fmla="*/ 217 w 806"/>
              <a:gd name="T57" fmla="*/ 372 h 683"/>
              <a:gd name="T58" fmla="*/ 217 w 806"/>
              <a:gd name="T59" fmla="*/ 403 h 683"/>
              <a:gd name="T60" fmla="*/ 187 w 806"/>
              <a:gd name="T61" fmla="*/ 496 h 683"/>
              <a:gd name="T62" fmla="*/ 124 w 806"/>
              <a:gd name="T63" fmla="*/ 526 h 683"/>
              <a:gd name="T64" fmla="*/ 63 w 806"/>
              <a:gd name="T65" fmla="*/ 526 h 683"/>
              <a:gd name="T66" fmla="*/ 31 w 806"/>
              <a:gd name="T67" fmla="*/ 526 h 683"/>
              <a:gd name="T68" fmla="*/ 0 w 806"/>
              <a:gd name="T69" fmla="*/ 558 h 683"/>
              <a:gd name="T70" fmla="*/ 0 w 806"/>
              <a:gd name="T71" fmla="*/ 558 h 683"/>
              <a:gd name="T72" fmla="*/ 0 w 806"/>
              <a:gd name="T73" fmla="*/ 588 h 683"/>
              <a:gd name="T74" fmla="*/ 31 w 806"/>
              <a:gd name="T75" fmla="*/ 619 h 683"/>
              <a:gd name="T76" fmla="*/ 31 w 806"/>
              <a:gd name="T77" fmla="*/ 650 h 683"/>
              <a:gd name="T78" fmla="*/ 31 w 806"/>
              <a:gd name="T79" fmla="*/ 650 h 683"/>
              <a:gd name="T80" fmla="*/ 63 w 806"/>
              <a:gd name="T81" fmla="*/ 650 h 683"/>
              <a:gd name="T82" fmla="*/ 93 w 806"/>
              <a:gd name="T83" fmla="*/ 650 h 683"/>
              <a:gd name="T84" fmla="*/ 93 w 806"/>
              <a:gd name="T85" fmla="*/ 682 h 683"/>
              <a:gd name="T86" fmla="*/ 124 w 806"/>
              <a:gd name="T87" fmla="*/ 650 h 683"/>
              <a:gd name="T88" fmla="*/ 155 w 806"/>
              <a:gd name="T89" fmla="*/ 650 h 683"/>
              <a:gd name="T90" fmla="*/ 155 w 806"/>
              <a:gd name="T91" fmla="*/ 650 h 683"/>
              <a:gd name="T92" fmla="*/ 187 w 806"/>
              <a:gd name="T93" fmla="*/ 588 h 683"/>
              <a:gd name="T94" fmla="*/ 248 w 806"/>
              <a:gd name="T95" fmla="*/ 588 h 683"/>
              <a:gd name="T96" fmla="*/ 279 w 806"/>
              <a:gd name="T97" fmla="*/ 588 h 683"/>
              <a:gd name="T98" fmla="*/ 279 w 806"/>
              <a:gd name="T99" fmla="*/ 588 h 683"/>
              <a:gd name="T100" fmla="*/ 311 w 806"/>
              <a:gd name="T101" fmla="*/ 588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6" h="683">
                <a:moveTo>
                  <a:pt x="341" y="588"/>
                </a:moveTo>
                <a:lnTo>
                  <a:pt x="341" y="588"/>
                </a:lnTo>
                <a:lnTo>
                  <a:pt x="341" y="619"/>
                </a:lnTo>
                <a:lnTo>
                  <a:pt x="341" y="619"/>
                </a:lnTo>
                <a:lnTo>
                  <a:pt x="341" y="619"/>
                </a:lnTo>
                <a:cubicBezTo>
                  <a:pt x="372" y="619"/>
                  <a:pt x="372" y="619"/>
                  <a:pt x="403" y="619"/>
                </a:cubicBezTo>
                <a:lnTo>
                  <a:pt x="403" y="619"/>
                </a:lnTo>
                <a:lnTo>
                  <a:pt x="403" y="619"/>
                </a:lnTo>
                <a:cubicBezTo>
                  <a:pt x="403" y="619"/>
                  <a:pt x="403" y="619"/>
                  <a:pt x="435" y="619"/>
                </a:cubicBezTo>
                <a:lnTo>
                  <a:pt x="435" y="619"/>
                </a:lnTo>
                <a:cubicBezTo>
                  <a:pt x="435" y="650"/>
                  <a:pt x="465" y="650"/>
                  <a:pt x="465" y="650"/>
                </a:cubicBezTo>
                <a:lnTo>
                  <a:pt x="465" y="650"/>
                </a:lnTo>
                <a:cubicBezTo>
                  <a:pt x="465" y="650"/>
                  <a:pt x="496" y="650"/>
                  <a:pt x="496" y="619"/>
                </a:cubicBezTo>
                <a:lnTo>
                  <a:pt x="496" y="619"/>
                </a:lnTo>
                <a:cubicBezTo>
                  <a:pt x="496" y="619"/>
                  <a:pt x="496" y="619"/>
                  <a:pt x="527" y="619"/>
                </a:cubicBezTo>
                <a:cubicBezTo>
                  <a:pt x="527" y="619"/>
                  <a:pt x="527" y="619"/>
                  <a:pt x="527" y="588"/>
                </a:cubicBezTo>
                <a:cubicBezTo>
                  <a:pt x="559" y="588"/>
                  <a:pt x="558" y="588"/>
                  <a:pt x="588" y="588"/>
                </a:cubicBezTo>
                <a:lnTo>
                  <a:pt x="619" y="619"/>
                </a:lnTo>
                <a:lnTo>
                  <a:pt x="619" y="619"/>
                </a:lnTo>
                <a:lnTo>
                  <a:pt x="619" y="619"/>
                </a:lnTo>
                <a:lnTo>
                  <a:pt x="619" y="619"/>
                </a:lnTo>
                <a:cubicBezTo>
                  <a:pt x="619" y="619"/>
                  <a:pt x="650" y="619"/>
                  <a:pt x="650" y="588"/>
                </a:cubicBezTo>
                <a:lnTo>
                  <a:pt x="681" y="588"/>
                </a:lnTo>
                <a:lnTo>
                  <a:pt x="681" y="588"/>
                </a:lnTo>
                <a:lnTo>
                  <a:pt x="681" y="558"/>
                </a:lnTo>
                <a:lnTo>
                  <a:pt x="681" y="558"/>
                </a:lnTo>
                <a:cubicBezTo>
                  <a:pt x="681" y="496"/>
                  <a:pt x="681" y="496"/>
                  <a:pt x="681" y="496"/>
                </a:cubicBezTo>
                <a:cubicBezTo>
                  <a:pt x="681" y="526"/>
                  <a:pt x="681" y="526"/>
                  <a:pt x="681" y="526"/>
                </a:cubicBezTo>
                <a:cubicBezTo>
                  <a:pt x="681" y="496"/>
                  <a:pt x="712" y="465"/>
                  <a:pt x="743" y="465"/>
                </a:cubicBezTo>
                <a:lnTo>
                  <a:pt x="743" y="465"/>
                </a:lnTo>
                <a:cubicBezTo>
                  <a:pt x="743" y="435"/>
                  <a:pt x="774" y="435"/>
                  <a:pt x="774" y="435"/>
                </a:cubicBezTo>
                <a:lnTo>
                  <a:pt x="774" y="403"/>
                </a:lnTo>
                <a:lnTo>
                  <a:pt x="774" y="403"/>
                </a:lnTo>
                <a:cubicBezTo>
                  <a:pt x="774" y="403"/>
                  <a:pt x="805" y="403"/>
                  <a:pt x="805" y="372"/>
                </a:cubicBezTo>
                <a:cubicBezTo>
                  <a:pt x="805" y="341"/>
                  <a:pt x="805" y="311"/>
                  <a:pt x="805" y="248"/>
                </a:cubicBezTo>
                <a:cubicBezTo>
                  <a:pt x="805" y="217"/>
                  <a:pt x="805" y="217"/>
                  <a:pt x="805" y="187"/>
                </a:cubicBezTo>
                <a:lnTo>
                  <a:pt x="774" y="155"/>
                </a:lnTo>
                <a:lnTo>
                  <a:pt x="774" y="155"/>
                </a:lnTo>
                <a:cubicBezTo>
                  <a:pt x="774" y="124"/>
                  <a:pt x="774" y="124"/>
                  <a:pt x="774" y="93"/>
                </a:cubicBezTo>
                <a:lnTo>
                  <a:pt x="774" y="93"/>
                </a:lnTo>
                <a:lnTo>
                  <a:pt x="774" y="93"/>
                </a:lnTo>
                <a:lnTo>
                  <a:pt x="774" y="93"/>
                </a:lnTo>
                <a:cubicBezTo>
                  <a:pt x="774" y="93"/>
                  <a:pt x="774" y="93"/>
                  <a:pt x="774" y="63"/>
                </a:cubicBezTo>
                <a:cubicBezTo>
                  <a:pt x="743" y="63"/>
                  <a:pt x="743" y="63"/>
                  <a:pt x="743" y="63"/>
                </a:cubicBezTo>
                <a:lnTo>
                  <a:pt x="743" y="63"/>
                </a:lnTo>
                <a:lnTo>
                  <a:pt x="743" y="63"/>
                </a:lnTo>
                <a:cubicBezTo>
                  <a:pt x="712" y="63"/>
                  <a:pt x="712" y="63"/>
                  <a:pt x="712" y="63"/>
                </a:cubicBezTo>
                <a:lnTo>
                  <a:pt x="681" y="31"/>
                </a:lnTo>
                <a:cubicBezTo>
                  <a:pt x="681" y="31"/>
                  <a:pt x="650" y="31"/>
                  <a:pt x="650" y="0"/>
                </a:cubicBezTo>
                <a:lnTo>
                  <a:pt x="619" y="0"/>
                </a:lnTo>
                <a:cubicBezTo>
                  <a:pt x="559" y="63"/>
                  <a:pt x="559" y="63"/>
                  <a:pt x="559" y="63"/>
                </a:cubicBezTo>
                <a:lnTo>
                  <a:pt x="559" y="63"/>
                </a:lnTo>
                <a:cubicBezTo>
                  <a:pt x="527" y="63"/>
                  <a:pt x="403" y="155"/>
                  <a:pt x="403" y="155"/>
                </a:cubicBezTo>
                <a:cubicBezTo>
                  <a:pt x="372" y="187"/>
                  <a:pt x="372" y="187"/>
                  <a:pt x="341" y="217"/>
                </a:cubicBezTo>
                <a:lnTo>
                  <a:pt x="341" y="217"/>
                </a:lnTo>
                <a:cubicBezTo>
                  <a:pt x="311" y="248"/>
                  <a:pt x="279" y="279"/>
                  <a:pt x="279" y="279"/>
                </a:cubicBezTo>
                <a:cubicBezTo>
                  <a:pt x="248" y="279"/>
                  <a:pt x="217" y="279"/>
                  <a:pt x="217" y="279"/>
                </a:cubicBezTo>
                <a:cubicBezTo>
                  <a:pt x="217" y="311"/>
                  <a:pt x="217" y="341"/>
                  <a:pt x="217" y="372"/>
                </a:cubicBezTo>
                <a:lnTo>
                  <a:pt x="217" y="403"/>
                </a:lnTo>
                <a:lnTo>
                  <a:pt x="217" y="403"/>
                </a:lnTo>
                <a:cubicBezTo>
                  <a:pt x="187" y="465"/>
                  <a:pt x="187" y="496"/>
                  <a:pt x="187" y="496"/>
                </a:cubicBezTo>
                <a:lnTo>
                  <a:pt x="187" y="496"/>
                </a:lnTo>
                <a:cubicBezTo>
                  <a:pt x="155" y="526"/>
                  <a:pt x="155" y="526"/>
                  <a:pt x="124" y="526"/>
                </a:cubicBezTo>
                <a:lnTo>
                  <a:pt x="124" y="526"/>
                </a:lnTo>
                <a:cubicBezTo>
                  <a:pt x="124" y="526"/>
                  <a:pt x="124" y="526"/>
                  <a:pt x="93" y="526"/>
                </a:cubicBezTo>
                <a:cubicBezTo>
                  <a:pt x="93" y="526"/>
                  <a:pt x="93" y="526"/>
                  <a:pt x="63" y="526"/>
                </a:cubicBezTo>
                <a:lnTo>
                  <a:pt x="63" y="526"/>
                </a:lnTo>
                <a:lnTo>
                  <a:pt x="31" y="526"/>
                </a:lnTo>
                <a:cubicBezTo>
                  <a:pt x="31" y="526"/>
                  <a:pt x="31" y="526"/>
                  <a:pt x="31" y="558"/>
                </a:cubicBezTo>
                <a:cubicBezTo>
                  <a:pt x="31" y="558"/>
                  <a:pt x="31" y="558"/>
                  <a:pt x="0" y="558"/>
                </a:cubicBezTo>
                <a:lnTo>
                  <a:pt x="0" y="558"/>
                </a:lnTo>
                <a:lnTo>
                  <a:pt x="0" y="558"/>
                </a:lnTo>
                <a:lnTo>
                  <a:pt x="0" y="588"/>
                </a:lnTo>
                <a:lnTo>
                  <a:pt x="0" y="588"/>
                </a:lnTo>
                <a:lnTo>
                  <a:pt x="31" y="588"/>
                </a:lnTo>
                <a:lnTo>
                  <a:pt x="31" y="619"/>
                </a:lnTo>
                <a:lnTo>
                  <a:pt x="31" y="619"/>
                </a:lnTo>
                <a:cubicBezTo>
                  <a:pt x="31" y="619"/>
                  <a:pt x="31" y="619"/>
                  <a:pt x="31" y="650"/>
                </a:cubicBezTo>
                <a:lnTo>
                  <a:pt x="31" y="650"/>
                </a:lnTo>
                <a:lnTo>
                  <a:pt x="31" y="650"/>
                </a:lnTo>
                <a:lnTo>
                  <a:pt x="31" y="650"/>
                </a:lnTo>
                <a:cubicBezTo>
                  <a:pt x="63" y="650"/>
                  <a:pt x="63" y="650"/>
                  <a:pt x="63" y="650"/>
                </a:cubicBezTo>
                <a:lnTo>
                  <a:pt x="63" y="650"/>
                </a:lnTo>
                <a:cubicBezTo>
                  <a:pt x="93" y="650"/>
                  <a:pt x="93" y="650"/>
                  <a:pt x="93" y="650"/>
                </a:cubicBezTo>
                <a:cubicBezTo>
                  <a:pt x="93" y="650"/>
                  <a:pt x="93" y="650"/>
                  <a:pt x="93" y="682"/>
                </a:cubicBezTo>
                <a:lnTo>
                  <a:pt x="93" y="682"/>
                </a:lnTo>
                <a:lnTo>
                  <a:pt x="124" y="650"/>
                </a:lnTo>
                <a:lnTo>
                  <a:pt x="124" y="650"/>
                </a:lnTo>
                <a:lnTo>
                  <a:pt x="124" y="682"/>
                </a:lnTo>
                <a:cubicBezTo>
                  <a:pt x="155" y="650"/>
                  <a:pt x="155" y="650"/>
                  <a:pt x="155" y="650"/>
                </a:cubicBezTo>
                <a:lnTo>
                  <a:pt x="155" y="650"/>
                </a:lnTo>
                <a:lnTo>
                  <a:pt x="155" y="650"/>
                </a:lnTo>
                <a:cubicBezTo>
                  <a:pt x="155" y="619"/>
                  <a:pt x="187" y="588"/>
                  <a:pt x="187" y="588"/>
                </a:cubicBezTo>
                <a:lnTo>
                  <a:pt x="187" y="588"/>
                </a:lnTo>
                <a:cubicBezTo>
                  <a:pt x="217" y="588"/>
                  <a:pt x="217" y="588"/>
                  <a:pt x="248" y="588"/>
                </a:cubicBezTo>
                <a:lnTo>
                  <a:pt x="248" y="588"/>
                </a:lnTo>
                <a:cubicBezTo>
                  <a:pt x="248" y="588"/>
                  <a:pt x="248" y="588"/>
                  <a:pt x="279" y="588"/>
                </a:cubicBezTo>
                <a:lnTo>
                  <a:pt x="279" y="588"/>
                </a:lnTo>
                <a:lnTo>
                  <a:pt x="279" y="588"/>
                </a:lnTo>
                <a:lnTo>
                  <a:pt x="279" y="588"/>
                </a:lnTo>
                <a:lnTo>
                  <a:pt x="279" y="588"/>
                </a:lnTo>
                <a:cubicBezTo>
                  <a:pt x="311" y="588"/>
                  <a:pt x="311" y="588"/>
                  <a:pt x="311" y="588"/>
                </a:cubicBezTo>
                <a:cubicBezTo>
                  <a:pt x="311" y="588"/>
                  <a:pt x="311" y="588"/>
                  <a:pt x="341" y="58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4" name="Freeform 6"/>
          <p:cNvSpPr>
            <a:spLocks noChangeArrowheads="1"/>
          </p:cNvSpPr>
          <p:nvPr/>
        </p:nvSpPr>
        <p:spPr bwMode="auto">
          <a:xfrm>
            <a:off x="5281244" y="2972526"/>
            <a:ext cx="206187" cy="249336"/>
          </a:xfrm>
          <a:custGeom>
            <a:avLst/>
            <a:gdLst>
              <a:gd name="T0" fmla="*/ 32 w 590"/>
              <a:gd name="T1" fmla="*/ 404 h 714"/>
              <a:gd name="T2" fmla="*/ 32 w 590"/>
              <a:gd name="T3" fmla="*/ 404 h 714"/>
              <a:gd name="T4" fmla="*/ 32 w 590"/>
              <a:gd name="T5" fmla="*/ 434 h 714"/>
              <a:gd name="T6" fmla="*/ 32 w 590"/>
              <a:gd name="T7" fmla="*/ 496 h 714"/>
              <a:gd name="T8" fmla="*/ 62 w 590"/>
              <a:gd name="T9" fmla="*/ 528 h 714"/>
              <a:gd name="T10" fmla="*/ 32 w 590"/>
              <a:gd name="T11" fmla="*/ 620 h 714"/>
              <a:gd name="T12" fmla="*/ 32 w 590"/>
              <a:gd name="T13" fmla="*/ 620 h 714"/>
              <a:gd name="T14" fmla="*/ 62 w 590"/>
              <a:gd name="T15" fmla="*/ 620 h 714"/>
              <a:gd name="T16" fmla="*/ 93 w 590"/>
              <a:gd name="T17" fmla="*/ 620 h 714"/>
              <a:gd name="T18" fmla="*/ 156 w 590"/>
              <a:gd name="T19" fmla="*/ 620 h 714"/>
              <a:gd name="T20" fmla="*/ 156 w 590"/>
              <a:gd name="T21" fmla="*/ 652 h 714"/>
              <a:gd name="T22" fmla="*/ 156 w 590"/>
              <a:gd name="T23" fmla="*/ 652 h 714"/>
              <a:gd name="T24" fmla="*/ 186 w 590"/>
              <a:gd name="T25" fmla="*/ 682 h 714"/>
              <a:gd name="T26" fmla="*/ 248 w 590"/>
              <a:gd name="T27" fmla="*/ 713 h 714"/>
              <a:gd name="T28" fmla="*/ 248 w 590"/>
              <a:gd name="T29" fmla="*/ 682 h 714"/>
              <a:gd name="T30" fmla="*/ 280 w 590"/>
              <a:gd name="T31" fmla="*/ 682 h 714"/>
              <a:gd name="T32" fmla="*/ 280 w 590"/>
              <a:gd name="T33" fmla="*/ 682 h 714"/>
              <a:gd name="T34" fmla="*/ 310 w 590"/>
              <a:gd name="T35" fmla="*/ 682 h 714"/>
              <a:gd name="T36" fmla="*/ 310 w 590"/>
              <a:gd name="T37" fmla="*/ 682 h 714"/>
              <a:gd name="T38" fmla="*/ 310 w 590"/>
              <a:gd name="T39" fmla="*/ 682 h 714"/>
              <a:gd name="T40" fmla="*/ 341 w 590"/>
              <a:gd name="T41" fmla="*/ 682 h 714"/>
              <a:gd name="T42" fmla="*/ 341 w 590"/>
              <a:gd name="T43" fmla="*/ 682 h 714"/>
              <a:gd name="T44" fmla="*/ 372 w 590"/>
              <a:gd name="T45" fmla="*/ 682 h 714"/>
              <a:gd name="T46" fmla="*/ 372 w 590"/>
              <a:gd name="T47" fmla="*/ 682 h 714"/>
              <a:gd name="T48" fmla="*/ 372 w 590"/>
              <a:gd name="T49" fmla="*/ 682 h 714"/>
              <a:gd name="T50" fmla="*/ 372 w 590"/>
              <a:gd name="T51" fmla="*/ 682 h 714"/>
              <a:gd name="T52" fmla="*/ 404 w 590"/>
              <a:gd name="T53" fmla="*/ 682 h 714"/>
              <a:gd name="T54" fmla="*/ 404 w 590"/>
              <a:gd name="T55" fmla="*/ 682 h 714"/>
              <a:gd name="T56" fmla="*/ 404 w 590"/>
              <a:gd name="T57" fmla="*/ 682 h 714"/>
              <a:gd name="T58" fmla="*/ 434 w 590"/>
              <a:gd name="T59" fmla="*/ 682 h 714"/>
              <a:gd name="T60" fmla="*/ 434 w 590"/>
              <a:gd name="T61" fmla="*/ 682 h 714"/>
              <a:gd name="T62" fmla="*/ 434 w 590"/>
              <a:gd name="T63" fmla="*/ 682 h 714"/>
              <a:gd name="T64" fmla="*/ 434 w 590"/>
              <a:gd name="T65" fmla="*/ 682 h 714"/>
              <a:gd name="T66" fmla="*/ 434 w 590"/>
              <a:gd name="T67" fmla="*/ 682 h 714"/>
              <a:gd name="T68" fmla="*/ 589 w 590"/>
              <a:gd name="T69" fmla="*/ 682 h 714"/>
              <a:gd name="T70" fmla="*/ 589 w 590"/>
              <a:gd name="T71" fmla="*/ 682 h 714"/>
              <a:gd name="T72" fmla="*/ 589 w 590"/>
              <a:gd name="T73" fmla="*/ 652 h 714"/>
              <a:gd name="T74" fmla="*/ 528 w 590"/>
              <a:gd name="T75" fmla="*/ 63 h 714"/>
              <a:gd name="T76" fmla="*/ 558 w 590"/>
              <a:gd name="T77" fmla="*/ 63 h 714"/>
              <a:gd name="T78" fmla="*/ 465 w 590"/>
              <a:gd name="T79" fmla="*/ 0 h 714"/>
              <a:gd name="T80" fmla="*/ 465 w 590"/>
              <a:gd name="T81" fmla="*/ 63 h 714"/>
              <a:gd name="T82" fmla="*/ 280 w 590"/>
              <a:gd name="T83" fmla="*/ 63 h 714"/>
              <a:gd name="T84" fmla="*/ 280 w 590"/>
              <a:gd name="T85" fmla="*/ 217 h 714"/>
              <a:gd name="T86" fmla="*/ 248 w 590"/>
              <a:gd name="T87" fmla="*/ 217 h 714"/>
              <a:gd name="T88" fmla="*/ 248 w 590"/>
              <a:gd name="T89" fmla="*/ 248 h 714"/>
              <a:gd name="T90" fmla="*/ 217 w 590"/>
              <a:gd name="T91" fmla="*/ 248 h 714"/>
              <a:gd name="T92" fmla="*/ 217 w 590"/>
              <a:gd name="T93" fmla="*/ 280 h 714"/>
              <a:gd name="T94" fmla="*/ 217 w 590"/>
              <a:gd name="T95" fmla="*/ 310 h 714"/>
              <a:gd name="T96" fmla="*/ 217 w 590"/>
              <a:gd name="T97" fmla="*/ 310 h 714"/>
              <a:gd name="T98" fmla="*/ 217 w 590"/>
              <a:gd name="T99" fmla="*/ 341 h 714"/>
              <a:gd name="T100" fmla="*/ 217 w 590"/>
              <a:gd name="T101" fmla="*/ 341 h 714"/>
              <a:gd name="T102" fmla="*/ 217 w 590"/>
              <a:gd name="T103" fmla="*/ 372 h 714"/>
              <a:gd name="T104" fmla="*/ 0 w 590"/>
              <a:gd name="T105" fmla="*/ 372 h 714"/>
              <a:gd name="T106" fmla="*/ 32 w 590"/>
              <a:gd name="T107" fmla="*/ 404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0" h="714">
                <a:moveTo>
                  <a:pt x="32" y="404"/>
                </a:moveTo>
                <a:lnTo>
                  <a:pt x="32" y="404"/>
                </a:lnTo>
                <a:cubicBezTo>
                  <a:pt x="32" y="404"/>
                  <a:pt x="32" y="404"/>
                  <a:pt x="32" y="434"/>
                </a:cubicBezTo>
                <a:cubicBezTo>
                  <a:pt x="32" y="434"/>
                  <a:pt x="32" y="465"/>
                  <a:pt x="32" y="496"/>
                </a:cubicBezTo>
                <a:cubicBezTo>
                  <a:pt x="32" y="496"/>
                  <a:pt x="32" y="528"/>
                  <a:pt x="62" y="528"/>
                </a:cubicBezTo>
                <a:cubicBezTo>
                  <a:pt x="62" y="589"/>
                  <a:pt x="32" y="589"/>
                  <a:pt x="32" y="620"/>
                </a:cubicBezTo>
                <a:lnTo>
                  <a:pt x="32" y="620"/>
                </a:lnTo>
                <a:cubicBezTo>
                  <a:pt x="62" y="620"/>
                  <a:pt x="62" y="620"/>
                  <a:pt x="62" y="620"/>
                </a:cubicBezTo>
                <a:cubicBezTo>
                  <a:pt x="93" y="620"/>
                  <a:pt x="93" y="620"/>
                  <a:pt x="93" y="620"/>
                </a:cubicBezTo>
                <a:cubicBezTo>
                  <a:pt x="124" y="620"/>
                  <a:pt x="124" y="620"/>
                  <a:pt x="156" y="620"/>
                </a:cubicBezTo>
                <a:cubicBezTo>
                  <a:pt x="156" y="652"/>
                  <a:pt x="156" y="652"/>
                  <a:pt x="156" y="652"/>
                </a:cubicBezTo>
                <a:lnTo>
                  <a:pt x="156" y="652"/>
                </a:lnTo>
                <a:cubicBezTo>
                  <a:pt x="186" y="652"/>
                  <a:pt x="186" y="652"/>
                  <a:pt x="186" y="682"/>
                </a:cubicBezTo>
                <a:cubicBezTo>
                  <a:pt x="186" y="682"/>
                  <a:pt x="217" y="713"/>
                  <a:pt x="248" y="713"/>
                </a:cubicBezTo>
                <a:cubicBezTo>
                  <a:pt x="248" y="713"/>
                  <a:pt x="248" y="713"/>
                  <a:pt x="248" y="682"/>
                </a:cubicBezTo>
                <a:lnTo>
                  <a:pt x="280" y="682"/>
                </a:lnTo>
                <a:lnTo>
                  <a:pt x="280" y="682"/>
                </a:lnTo>
                <a:lnTo>
                  <a:pt x="310" y="682"/>
                </a:lnTo>
                <a:lnTo>
                  <a:pt x="310" y="682"/>
                </a:lnTo>
                <a:lnTo>
                  <a:pt x="310" y="682"/>
                </a:lnTo>
                <a:lnTo>
                  <a:pt x="341" y="682"/>
                </a:lnTo>
                <a:lnTo>
                  <a:pt x="341" y="682"/>
                </a:lnTo>
                <a:cubicBezTo>
                  <a:pt x="341" y="682"/>
                  <a:pt x="341" y="682"/>
                  <a:pt x="372" y="682"/>
                </a:cubicBezTo>
                <a:lnTo>
                  <a:pt x="372" y="682"/>
                </a:lnTo>
                <a:lnTo>
                  <a:pt x="372" y="682"/>
                </a:lnTo>
                <a:lnTo>
                  <a:pt x="372" y="682"/>
                </a:lnTo>
                <a:cubicBezTo>
                  <a:pt x="372" y="682"/>
                  <a:pt x="372" y="682"/>
                  <a:pt x="404" y="682"/>
                </a:cubicBezTo>
                <a:lnTo>
                  <a:pt x="404" y="682"/>
                </a:lnTo>
                <a:lnTo>
                  <a:pt x="404" y="682"/>
                </a:lnTo>
                <a:lnTo>
                  <a:pt x="434" y="682"/>
                </a:lnTo>
                <a:lnTo>
                  <a:pt x="434" y="682"/>
                </a:lnTo>
                <a:lnTo>
                  <a:pt x="434" y="682"/>
                </a:lnTo>
                <a:lnTo>
                  <a:pt x="434" y="682"/>
                </a:lnTo>
                <a:lnTo>
                  <a:pt x="434" y="682"/>
                </a:lnTo>
                <a:cubicBezTo>
                  <a:pt x="589" y="682"/>
                  <a:pt x="589" y="682"/>
                  <a:pt x="589" y="682"/>
                </a:cubicBezTo>
                <a:lnTo>
                  <a:pt x="589" y="682"/>
                </a:lnTo>
                <a:cubicBezTo>
                  <a:pt x="589" y="652"/>
                  <a:pt x="589" y="652"/>
                  <a:pt x="589" y="652"/>
                </a:cubicBezTo>
                <a:cubicBezTo>
                  <a:pt x="528" y="63"/>
                  <a:pt x="528" y="63"/>
                  <a:pt x="528" y="63"/>
                </a:cubicBezTo>
                <a:cubicBezTo>
                  <a:pt x="558" y="63"/>
                  <a:pt x="558" y="63"/>
                  <a:pt x="558" y="63"/>
                </a:cubicBezTo>
                <a:cubicBezTo>
                  <a:pt x="465" y="0"/>
                  <a:pt x="465" y="0"/>
                  <a:pt x="465" y="0"/>
                </a:cubicBezTo>
                <a:cubicBezTo>
                  <a:pt x="465" y="63"/>
                  <a:pt x="465" y="63"/>
                  <a:pt x="465" y="63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217"/>
                  <a:pt x="280" y="217"/>
                  <a:pt x="280" y="217"/>
                </a:cubicBezTo>
                <a:cubicBezTo>
                  <a:pt x="248" y="217"/>
                  <a:pt x="248" y="217"/>
                  <a:pt x="248" y="217"/>
                </a:cubicBezTo>
                <a:cubicBezTo>
                  <a:pt x="248" y="217"/>
                  <a:pt x="248" y="217"/>
                  <a:pt x="248" y="248"/>
                </a:cubicBezTo>
                <a:cubicBezTo>
                  <a:pt x="217" y="248"/>
                  <a:pt x="217" y="248"/>
                  <a:pt x="217" y="248"/>
                </a:cubicBezTo>
                <a:lnTo>
                  <a:pt x="217" y="280"/>
                </a:lnTo>
                <a:lnTo>
                  <a:pt x="217" y="310"/>
                </a:lnTo>
                <a:lnTo>
                  <a:pt x="217" y="310"/>
                </a:lnTo>
                <a:cubicBezTo>
                  <a:pt x="217" y="341"/>
                  <a:pt x="217" y="341"/>
                  <a:pt x="217" y="341"/>
                </a:cubicBezTo>
                <a:lnTo>
                  <a:pt x="217" y="341"/>
                </a:lnTo>
                <a:cubicBezTo>
                  <a:pt x="217" y="372"/>
                  <a:pt x="217" y="372"/>
                  <a:pt x="217" y="372"/>
                </a:cubicBezTo>
                <a:cubicBezTo>
                  <a:pt x="0" y="372"/>
                  <a:pt x="0" y="372"/>
                  <a:pt x="0" y="372"/>
                </a:cubicBezTo>
                <a:cubicBezTo>
                  <a:pt x="32" y="372"/>
                  <a:pt x="32" y="372"/>
                  <a:pt x="32" y="40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5" name="Freeform 7"/>
          <p:cNvSpPr>
            <a:spLocks noChangeArrowheads="1"/>
          </p:cNvSpPr>
          <p:nvPr/>
        </p:nvSpPr>
        <p:spPr bwMode="auto">
          <a:xfrm>
            <a:off x="5627455" y="3308052"/>
            <a:ext cx="32312" cy="109276"/>
          </a:xfrm>
          <a:custGeom>
            <a:avLst/>
            <a:gdLst>
              <a:gd name="T0" fmla="*/ 62 w 94"/>
              <a:gd name="T1" fmla="*/ 124 h 312"/>
              <a:gd name="T2" fmla="*/ 62 w 94"/>
              <a:gd name="T3" fmla="*/ 124 h 312"/>
              <a:gd name="T4" fmla="*/ 93 w 94"/>
              <a:gd name="T5" fmla="*/ 93 h 312"/>
              <a:gd name="T6" fmla="*/ 93 w 94"/>
              <a:gd name="T7" fmla="*/ 63 h 312"/>
              <a:gd name="T8" fmla="*/ 93 w 94"/>
              <a:gd name="T9" fmla="*/ 63 h 312"/>
              <a:gd name="T10" fmla="*/ 93 w 94"/>
              <a:gd name="T11" fmla="*/ 63 h 312"/>
              <a:gd name="T12" fmla="*/ 93 w 94"/>
              <a:gd name="T13" fmla="*/ 31 h 312"/>
              <a:gd name="T14" fmla="*/ 93 w 94"/>
              <a:gd name="T15" fmla="*/ 0 h 312"/>
              <a:gd name="T16" fmla="*/ 93 w 94"/>
              <a:gd name="T17" fmla="*/ 0 h 312"/>
              <a:gd name="T18" fmla="*/ 93 w 94"/>
              <a:gd name="T19" fmla="*/ 0 h 312"/>
              <a:gd name="T20" fmla="*/ 93 w 94"/>
              <a:gd name="T21" fmla="*/ 0 h 312"/>
              <a:gd name="T22" fmla="*/ 93 w 94"/>
              <a:gd name="T23" fmla="*/ 0 h 312"/>
              <a:gd name="T24" fmla="*/ 93 w 94"/>
              <a:gd name="T25" fmla="*/ 0 h 312"/>
              <a:gd name="T26" fmla="*/ 62 w 94"/>
              <a:gd name="T27" fmla="*/ 0 h 312"/>
              <a:gd name="T28" fmla="*/ 62 w 94"/>
              <a:gd name="T29" fmla="*/ 31 h 312"/>
              <a:gd name="T30" fmla="*/ 0 w 94"/>
              <a:gd name="T31" fmla="*/ 31 h 312"/>
              <a:gd name="T32" fmla="*/ 0 w 94"/>
              <a:gd name="T33" fmla="*/ 63 h 312"/>
              <a:gd name="T34" fmla="*/ 0 w 94"/>
              <a:gd name="T35" fmla="*/ 63 h 312"/>
              <a:gd name="T36" fmla="*/ 0 w 94"/>
              <a:gd name="T37" fmla="*/ 63 h 312"/>
              <a:gd name="T38" fmla="*/ 0 w 94"/>
              <a:gd name="T39" fmla="*/ 93 h 312"/>
              <a:gd name="T40" fmla="*/ 32 w 94"/>
              <a:gd name="T41" fmla="*/ 93 h 312"/>
              <a:gd name="T42" fmla="*/ 32 w 94"/>
              <a:gd name="T43" fmla="*/ 93 h 312"/>
              <a:gd name="T44" fmla="*/ 32 w 94"/>
              <a:gd name="T45" fmla="*/ 124 h 312"/>
              <a:gd name="T46" fmla="*/ 32 w 94"/>
              <a:gd name="T47" fmla="*/ 187 h 312"/>
              <a:gd name="T48" fmla="*/ 32 w 94"/>
              <a:gd name="T49" fmla="*/ 187 h 312"/>
              <a:gd name="T50" fmla="*/ 32 w 94"/>
              <a:gd name="T51" fmla="*/ 187 h 312"/>
              <a:gd name="T52" fmla="*/ 32 w 94"/>
              <a:gd name="T53" fmla="*/ 248 h 312"/>
              <a:gd name="T54" fmla="*/ 32 w 94"/>
              <a:gd name="T55" fmla="*/ 311 h 312"/>
              <a:gd name="T56" fmla="*/ 32 w 94"/>
              <a:gd name="T57" fmla="*/ 311 h 312"/>
              <a:gd name="T58" fmla="*/ 32 w 94"/>
              <a:gd name="T59" fmla="*/ 311 h 312"/>
              <a:gd name="T60" fmla="*/ 62 w 94"/>
              <a:gd name="T61" fmla="*/ 311 h 312"/>
              <a:gd name="T62" fmla="*/ 62 w 94"/>
              <a:gd name="T63" fmla="*/ 279 h 312"/>
              <a:gd name="T64" fmla="*/ 62 w 94"/>
              <a:gd name="T65" fmla="*/ 279 h 312"/>
              <a:gd name="T66" fmla="*/ 62 w 94"/>
              <a:gd name="T67" fmla="*/ 217 h 312"/>
              <a:gd name="T68" fmla="*/ 62 w 94"/>
              <a:gd name="T69" fmla="*/ 187 h 312"/>
              <a:gd name="T70" fmla="*/ 62 w 94"/>
              <a:gd name="T71" fmla="*/ 155 h 312"/>
              <a:gd name="T72" fmla="*/ 62 w 94"/>
              <a:gd name="T73" fmla="*/ 155 h 312"/>
              <a:gd name="T74" fmla="*/ 62 w 94"/>
              <a:gd name="T75" fmla="*/ 155 h 312"/>
              <a:gd name="T76" fmla="*/ 62 w 94"/>
              <a:gd name="T77" fmla="*/ 12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312">
                <a:moveTo>
                  <a:pt x="62" y="124"/>
                </a:moveTo>
                <a:lnTo>
                  <a:pt x="62" y="124"/>
                </a:lnTo>
                <a:cubicBezTo>
                  <a:pt x="93" y="124"/>
                  <a:pt x="93" y="93"/>
                  <a:pt x="93" y="93"/>
                </a:cubicBezTo>
                <a:cubicBezTo>
                  <a:pt x="93" y="93"/>
                  <a:pt x="93" y="93"/>
                  <a:pt x="93" y="63"/>
                </a:cubicBezTo>
                <a:lnTo>
                  <a:pt x="93" y="63"/>
                </a:lnTo>
                <a:lnTo>
                  <a:pt x="93" y="63"/>
                </a:lnTo>
                <a:cubicBezTo>
                  <a:pt x="93" y="31"/>
                  <a:pt x="93" y="31"/>
                  <a:pt x="93" y="31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cubicBezTo>
                  <a:pt x="62" y="31"/>
                  <a:pt x="62" y="31"/>
                  <a:pt x="62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63"/>
                  <a:pt x="0" y="63"/>
                  <a:pt x="0" y="63"/>
                </a:cubicBezTo>
                <a:lnTo>
                  <a:pt x="0" y="63"/>
                </a:lnTo>
                <a:lnTo>
                  <a:pt x="0" y="63"/>
                </a:lnTo>
                <a:lnTo>
                  <a:pt x="0" y="93"/>
                </a:lnTo>
                <a:cubicBezTo>
                  <a:pt x="32" y="93"/>
                  <a:pt x="32" y="93"/>
                  <a:pt x="32" y="93"/>
                </a:cubicBezTo>
                <a:lnTo>
                  <a:pt x="32" y="93"/>
                </a:lnTo>
                <a:lnTo>
                  <a:pt x="32" y="124"/>
                </a:lnTo>
                <a:cubicBezTo>
                  <a:pt x="32" y="124"/>
                  <a:pt x="32" y="155"/>
                  <a:pt x="32" y="187"/>
                </a:cubicBezTo>
                <a:lnTo>
                  <a:pt x="32" y="187"/>
                </a:lnTo>
                <a:lnTo>
                  <a:pt x="32" y="187"/>
                </a:lnTo>
                <a:cubicBezTo>
                  <a:pt x="32" y="187"/>
                  <a:pt x="32" y="217"/>
                  <a:pt x="32" y="248"/>
                </a:cubicBezTo>
                <a:cubicBezTo>
                  <a:pt x="32" y="279"/>
                  <a:pt x="32" y="279"/>
                  <a:pt x="32" y="311"/>
                </a:cubicBezTo>
                <a:lnTo>
                  <a:pt x="32" y="311"/>
                </a:lnTo>
                <a:lnTo>
                  <a:pt x="32" y="311"/>
                </a:lnTo>
                <a:lnTo>
                  <a:pt x="62" y="311"/>
                </a:lnTo>
                <a:cubicBezTo>
                  <a:pt x="62" y="311"/>
                  <a:pt x="62" y="311"/>
                  <a:pt x="62" y="279"/>
                </a:cubicBezTo>
                <a:lnTo>
                  <a:pt x="62" y="279"/>
                </a:lnTo>
                <a:cubicBezTo>
                  <a:pt x="62" y="248"/>
                  <a:pt x="62" y="248"/>
                  <a:pt x="62" y="217"/>
                </a:cubicBezTo>
                <a:cubicBezTo>
                  <a:pt x="62" y="187"/>
                  <a:pt x="62" y="187"/>
                  <a:pt x="62" y="187"/>
                </a:cubicBez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cubicBezTo>
                  <a:pt x="62" y="124"/>
                  <a:pt x="62" y="124"/>
                  <a:pt x="62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9" name="Freeform 8"/>
          <p:cNvSpPr>
            <a:spLocks noChangeArrowheads="1"/>
          </p:cNvSpPr>
          <p:nvPr/>
        </p:nvSpPr>
        <p:spPr bwMode="auto">
          <a:xfrm>
            <a:off x="5379722" y="3015621"/>
            <a:ext cx="292355" cy="313979"/>
          </a:xfrm>
          <a:custGeom>
            <a:avLst/>
            <a:gdLst>
              <a:gd name="T0" fmla="*/ 185 w 837"/>
              <a:gd name="T1" fmla="*/ 836 h 900"/>
              <a:gd name="T2" fmla="*/ 185 w 837"/>
              <a:gd name="T3" fmla="*/ 867 h 900"/>
              <a:gd name="T4" fmla="*/ 185 w 837"/>
              <a:gd name="T5" fmla="*/ 867 h 900"/>
              <a:gd name="T6" fmla="*/ 216 w 837"/>
              <a:gd name="T7" fmla="*/ 899 h 900"/>
              <a:gd name="T8" fmla="*/ 248 w 837"/>
              <a:gd name="T9" fmla="*/ 899 h 900"/>
              <a:gd name="T10" fmla="*/ 248 w 837"/>
              <a:gd name="T11" fmla="*/ 899 h 900"/>
              <a:gd name="T12" fmla="*/ 278 w 837"/>
              <a:gd name="T13" fmla="*/ 867 h 900"/>
              <a:gd name="T14" fmla="*/ 309 w 837"/>
              <a:gd name="T15" fmla="*/ 867 h 900"/>
              <a:gd name="T16" fmla="*/ 309 w 837"/>
              <a:gd name="T17" fmla="*/ 867 h 900"/>
              <a:gd name="T18" fmla="*/ 309 w 837"/>
              <a:gd name="T19" fmla="*/ 867 h 900"/>
              <a:gd name="T20" fmla="*/ 309 w 837"/>
              <a:gd name="T21" fmla="*/ 836 h 900"/>
              <a:gd name="T22" fmla="*/ 309 w 837"/>
              <a:gd name="T23" fmla="*/ 836 h 900"/>
              <a:gd name="T24" fmla="*/ 309 w 837"/>
              <a:gd name="T25" fmla="*/ 836 h 900"/>
              <a:gd name="T26" fmla="*/ 371 w 837"/>
              <a:gd name="T27" fmla="*/ 775 h 900"/>
              <a:gd name="T28" fmla="*/ 371 w 837"/>
              <a:gd name="T29" fmla="*/ 743 h 900"/>
              <a:gd name="T30" fmla="*/ 402 w 837"/>
              <a:gd name="T31" fmla="*/ 712 h 900"/>
              <a:gd name="T32" fmla="*/ 433 w 837"/>
              <a:gd name="T33" fmla="*/ 712 h 900"/>
              <a:gd name="T34" fmla="*/ 464 w 837"/>
              <a:gd name="T35" fmla="*/ 681 h 900"/>
              <a:gd name="T36" fmla="*/ 464 w 837"/>
              <a:gd name="T37" fmla="*/ 681 h 900"/>
              <a:gd name="T38" fmla="*/ 464 w 837"/>
              <a:gd name="T39" fmla="*/ 651 h 900"/>
              <a:gd name="T40" fmla="*/ 496 w 837"/>
              <a:gd name="T41" fmla="*/ 651 h 900"/>
              <a:gd name="T42" fmla="*/ 526 w 837"/>
              <a:gd name="T43" fmla="*/ 619 h 900"/>
              <a:gd name="T44" fmla="*/ 557 w 837"/>
              <a:gd name="T45" fmla="*/ 619 h 900"/>
              <a:gd name="T46" fmla="*/ 650 w 837"/>
              <a:gd name="T47" fmla="*/ 589 h 900"/>
              <a:gd name="T48" fmla="*/ 650 w 837"/>
              <a:gd name="T49" fmla="*/ 589 h 900"/>
              <a:gd name="T50" fmla="*/ 681 w 837"/>
              <a:gd name="T51" fmla="*/ 589 h 900"/>
              <a:gd name="T52" fmla="*/ 712 w 837"/>
              <a:gd name="T53" fmla="*/ 558 h 900"/>
              <a:gd name="T54" fmla="*/ 744 w 837"/>
              <a:gd name="T55" fmla="*/ 558 h 900"/>
              <a:gd name="T56" fmla="*/ 805 w 837"/>
              <a:gd name="T57" fmla="*/ 558 h 900"/>
              <a:gd name="T58" fmla="*/ 836 w 837"/>
              <a:gd name="T59" fmla="*/ 558 h 900"/>
              <a:gd name="T60" fmla="*/ 836 w 837"/>
              <a:gd name="T61" fmla="*/ 496 h 900"/>
              <a:gd name="T62" fmla="*/ 836 w 837"/>
              <a:gd name="T63" fmla="*/ 465 h 900"/>
              <a:gd name="T64" fmla="*/ 805 w 837"/>
              <a:gd name="T65" fmla="*/ 404 h 900"/>
              <a:gd name="T66" fmla="*/ 774 w 837"/>
              <a:gd name="T67" fmla="*/ 372 h 900"/>
              <a:gd name="T68" fmla="*/ 774 w 837"/>
              <a:gd name="T69" fmla="*/ 341 h 900"/>
              <a:gd name="T70" fmla="*/ 744 w 837"/>
              <a:gd name="T71" fmla="*/ 310 h 900"/>
              <a:gd name="T72" fmla="*/ 681 w 837"/>
              <a:gd name="T73" fmla="*/ 248 h 900"/>
              <a:gd name="T74" fmla="*/ 309 w 837"/>
              <a:gd name="T75" fmla="*/ 0 h 900"/>
              <a:gd name="T76" fmla="*/ 371 w 837"/>
              <a:gd name="T77" fmla="*/ 528 h 900"/>
              <a:gd name="T78" fmla="*/ 154 w 837"/>
              <a:gd name="T79" fmla="*/ 619 h 900"/>
              <a:gd name="T80" fmla="*/ 154 w 837"/>
              <a:gd name="T81" fmla="*/ 619 h 900"/>
              <a:gd name="T82" fmla="*/ 92 w 837"/>
              <a:gd name="T83" fmla="*/ 619 h 900"/>
              <a:gd name="T84" fmla="*/ 61 w 837"/>
              <a:gd name="T85" fmla="*/ 619 h 900"/>
              <a:gd name="T86" fmla="*/ 30 w 837"/>
              <a:gd name="T87" fmla="*/ 651 h 900"/>
              <a:gd name="T88" fmla="*/ 0 w 837"/>
              <a:gd name="T89" fmla="*/ 619 h 900"/>
              <a:gd name="T90" fmla="*/ 0 w 837"/>
              <a:gd name="T91" fmla="*/ 681 h 900"/>
              <a:gd name="T92" fmla="*/ 0 w 837"/>
              <a:gd name="T93" fmla="*/ 712 h 900"/>
              <a:gd name="T94" fmla="*/ 0 w 837"/>
              <a:gd name="T95" fmla="*/ 712 h 900"/>
              <a:gd name="T96" fmla="*/ 30 w 837"/>
              <a:gd name="T97" fmla="*/ 775 h 900"/>
              <a:gd name="T98" fmla="*/ 30 w 837"/>
              <a:gd name="T99" fmla="*/ 775 h 900"/>
              <a:gd name="T100" fmla="*/ 30 w 837"/>
              <a:gd name="T101" fmla="*/ 775 h 900"/>
              <a:gd name="T102" fmla="*/ 30 w 837"/>
              <a:gd name="T103" fmla="*/ 775 h 900"/>
              <a:gd name="T104" fmla="*/ 30 w 837"/>
              <a:gd name="T105" fmla="*/ 775 h 900"/>
              <a:gd name="T106" fmla="*/ 61 w 837"/>
              <a:gd name="T107" fmla="*/ 775 h 900"/>
              <a:gd name="T108" fmla="*/ 92 w 837"/>
              <a:gd name="T109" fmla="*/ 775 h 900"/>
              <a:gd name="T110" fmla="*/ 92 w 837"/>
              <a:gd name="T111" fmla="*/ 775 h 900"/>
              <a:gd name="T112" fmla="*/ 124 w 837"/>
              <a:gd name="T113" fmla="*/ 775 h 900"/>
              <a:gd name="T114" fmla="*/ 124 w 837"/>
              <a:gd name="T115" fmla="*/ 743 h 900"/>
              <a:gd name="T116" fmla="*/ 154 w 837"/>
              <a:gd name="T117" fmla="*/ 805 h 900"/>
              <a:gd name="T118" fmla="*/ 154 w 837"/>
              <a:gd name="T119" fmla="*/ 805 h 900"/>
              <a:gd name="T120" fmla="*/ 185 w 837"/>
              <a:gd name="T121" fmla="*/ 805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37" h="900">
                <a:moveTo>
                  <a:pt x="185" y="836"/>
                </a:moveTo>
                <a:lnTo>
                  <a:pt x="185" y="836"/>
                </a:lnTo>
                <a:lnTo>
                  <a:pt x="185" y="867"/>
                </a:lnTo>
                <a:lnTo>
                  <a:pt x="185" y="867"/>
                </a:lnTo>
                <a:lnTo>
                  <a:pt x="185" y="867"/>
                </a:lnTo>
                <a:lnTo>
                  <a:pt x="185" y="867"/>
                </a:lnTo>
                <a:lnTo>
                  <a:pt x="185" y="899"/>
                </a:lnTo>
                <a:cubicBezTo>
                  <a:pt x="216" y="899"/>
                  <a:pt x="216" y="899"/>
                  <a:pt x="216" y="899"/>
                </a:cubicBezTo>
                <a:lnTo>
                  <a:pt x="248" y="899"/>
                </a:lnTo>
                <a:lnTo>
                  <a:pt x="248" y="899"/>
                </a:lnTo>
                <a:lnTo>
                  <a:pt x="248" y="899"/>
                </a:lnTo>
                <a:lnTo>
                  <a:pt x="248" y="899"/>
                </a:lnTo>
                <a:cubicBezTo>
                  <a:pt x="248" y="899"/>
                  <a:pt x="248" y="899"/>
                  <a:pt x="248" y="867"/>
                </a:cubicBezTo>
                <a:cubicBezTo>
                  <a:pt x="278" y="867"/>
                  <a:pt x="278" y="867"/>
                  <a:pt x="278" y="867"/>
                </a:cubicBezTo>
                <a:lnTo>
                  <a:pt x="278" y="867"/>
                </a:lnTo>
                <a:cubicBezTo>
                  <a:pt x="309" y="867"/>
                  <a:pt x="309" y="867"/>
                  <a:pt x="309" y="867"/>
                </a:cubicBezTo>
                <a:lnTo>
                  <a:pt x="309" y="867"/>
                </a:lnTo>
                <a:lnTo>
                  <a:pt x="309" y="867"/>
                </a:lnTo>
                <a:lnTo>
                  <a:pt x="309" y="867"/>
                </a:lnTo>
                <a:lnTo>
                  <a:pt x="309" y="867"/>
                </a:lnTo>
                <a:lnTo>
                  <a:pt x="309" y="867"/>
                </a:lnTo>
                <a:lnTo>
                  <a:pt x="309" y="836"/>
                </a:lnTo>
                <a:lnTo>
                  <a:pt x="309" y="836"/>
                </a:lnTo>
                <a:lnTo>
                  <a:pt x="309" y="836"/>
                </a:lnTo>
                <a:lnTo>
                  <a:pt x="309" y="836"/>
                </a:lnTo>
                <a:lnTo>
                  <a:pt x="309" y="836"/>
                </a:lnTo>
                <a:cubicBezTo>
                  <a:pt x="309" y="805"/>
                  <a:pt x="309" y="805"/>
                  <a:pt x="340" y="775"/>
                </a:cubicBezTo>
                <a:lnTo>
                  <a:pt x="371" y="775"/>
                </a:lnTo>
                <a:lnTo>
                  <a:pt x="371" y="775"/>
                </a:lnTo>
                <a:cubicBezTo>
                  <a:pt x="371" y="775"/>
                  <a:pt x="371" y="775"/>
                  <a:pt x="371" y="743"/>
                </a:cubicBezTo>
                <a:cubicBezTo>
                  <a:pt x="371" y="743"/>
                  <a:pt x="371" y="712"/>
                  <a:pt x="402" y="712"/>
                </a:cubicBezTo>
                <a:lnTo>
                  <a:pt x="402" y="712"/>
                </a:lnTo>
                <a:cubicBezTo>
                  <a:pt x="402" y="681"/>
                  <a:pt x="402" y="681"/>
                  <a:pt x="402" y="681"/>
                </a:cubicBezTo>
                <a:cubicBezTo>
                  <a:pt x="433" y="712"/>
                  <a:pt x="433" y="712"/>
                  <a:pt x="433" y="712"/>
                </a:cubicBezTo>
                <a:cubicBezTo>
                  <a:pt x="433" y="681"/>
                  <a:pt x="464" y="681"/>
                  <a:pt x="464" y="681"/>
                </a:cubicBezTo>
                <a:lnTo>
                  <a:pt x="464" y="681"/>
                </a:lnTo>
                <a:lnTo>
                  <a:pt x="464" y="681"/>
                </a:lnTo>
                <a:lnTo>
                  <a:pt x="464" y="681"/>
                </a:lnTo>
                <a:lnTo>
                  <a:pt x="464" y="681"/>
                </a:lnTo>
                <a:lnTo>
                  <a:pt x="464" y="651"/>
                </a:lnTo>
                <a:cubicBezTo>
                  <a:pt x="496" y="651"/>
                  <a:pt x="496" y="651"/>
                  <a:pt x="496" y="651"/>
                </a:cubicBezTo>
                <a:lnTo>
                  <a:pt x="496" y="651"/>
                </a:lnTo>
                <a:cubicBezTo>
                  <a:pt x="496" y="619"/>
                  <a:pt x="496" y="619"/>
                  <a:pt x="496" y="619"/>
                </a:cubicBezTo>
                <a:cubicBezTo>
                  <a:pt x="526" y="619"/>
                  <a:pt x="526" y="619"/>
                  <a:pt x="526" y="619"/>
                </a:cubicBezTo>
                <a:cubicBezTo>
                  <a:pt x="526" y="619"/>
                  <a:pt x="526" y="619"/>
                  <a:pt x="557" y="619"/>
                </a:cubicBezTo>
                <a:lnTo>
                  <a:pt x="557" y="619"/>
                </a:lnTo>
                <a:cubicBezTo>
                  <a:pt x="588" y="589"/>
                  <a:pt x="588" y="589"/>
                  <a:pt x="620" y="589"/>
                </a:cubicBezTo>
                <a:cubicBezTo>
                  <a:pt x="620" y="589"/>
                  <a:pt x="620" y="589"/>
                  <a:pt x="650" y="589"/>
                </a:cubicBezTo>
                <a:lnTo>
                  <a:pt x="650" y="589"/>
                </a:lnTo>
                <a:lnTo>
                  <a:pt x="650" y="589"/>
                </a:lnTo>
                <a:cubicBezTo>
                  <a:pt x="650" y="589"/>
                  <a:pt x="650" y="589"/>
                  <a:pt x="681" y="589"/>
                </a:cubicBezTo>
                <a:lnTo>
                  <a:pt x="681" y="589"/>
                </a:lnTo>
                <a:cubicBezTo>
                  <a:pt x="681" y="589"/>
                  <a:pt x="681" y="589"/>
                  <a:pt x="712" y="558"/>
                </a:cubicBezTo>
                <a:lnTo>
                  <a:pt x="712" y="558"/>
                </a:lnTo>
                <a:lnTo>
                  <a:pt x="744" y="558"/>
                </a:lnTo>
                <a:lnTo>
                  <a:pt x="744" y="558"/>
                </a:lnTo>
                <a:lnTo>
                  <a:pt x="774" y="558"/>
                </a:lnTo>
                <a:cubicBezTo>
                  <a:pt x="805" y="558"/>
                  <a:pt x="805" y="558"/>
                  <a:pt x="805" y="558"/>
                </a:cubicBezTo>
                <a:lnTo>
                  <a:pt x="805" y="558"/>
                </a:lnTo>
                <a:lnTo>
                  <a:pt x="836" y="558"/>
                </a:lnTo>
                <a:lnTo>
                  <a:pt x="836" y="558"/>
                </a:lnTo>
                <a:cubicBezTo>
                  <a:pt x="836" y="558"/>
                  <a:pt x="836" y="528"/>
                  <a:pt x="836" y="496"/>
                </a:cubicBezTo>
                <a:lnTo>
                  <a:pt x="836" y="496"/>
                </a:lnTo>
                <a:cubicBezTo>
                  <a:pt x="836" y="465"/>
                  <a:pt x="836" y="465"/>
                  <a:pt x="836" y="465"/>
                </a:cubicBezTo>
                <a:cubicBezTo>
                  <a:pt x="836" y="434"/>
                  <a:pt x="836" y="404"/>
                  <a:pt x="836" y="404"/>
                </a:cubicBezTo>
                <a:lnTo>
                  <a:pt x="805" y="404"/>
                </a:lnTo>
                <a:lnTo>
                  <a:pt x="805" y="404"/>
                </a:lnTo>
                <a:cubicBezTo>
                  <a:pt x="774" y="372"/>
                  <a:pt x="774" y="372"/>
                  <a:pt x="774" y="372"/>
                </a:cubicBezTo>
                <a:cubicBezTo>
                  <a:pt x="774" y="341"/>
                  <a:pt x="774" y="341"/>
                  <a:pt x="774" y="341"/>
                </a:cubicBezTo>
                <a:lnTo>
                  <a:pt x="774" y="341"/>
                </a:lnTo>
                <a:cubicBezTo>
                  <a:pt x="774" y="341"/>
                  <a:pt x="774" y="310"/>
                  <a:pt x="744" y="310"/>
                </a:cubicBezTo>
                <a:lnTo>
                  <a:pt x="744" y="310"/>
                </a:lnTo>
                <a:cubicBezTo>
                  <a:pt x="681" y="248"/>
                  <a:pt x="681" y="248"/>
                  <a:pt x="681" y="248"/>
                </a:cubicBezTo>
                <a:lnTo>
                  <a:pt x="681" y="248"/>
                </a:lnTo>
                <a:cubicBezTo>
                  <a:pt x="340" y="0"/>
                  <a:pt x="340" y="0"/>
                  <a:pt x="340" y="0"/>
                </a:cubicBezTo>
                <a:cubicBezTo>
                  <a:pt x="309" y="0"/>
                  <a:pt x="309" y="0"/>
                  <a:pt x="309" y="0"/>
                </a:cubicBezTo>
                <a:cubicBezTo>
                  <a:pt x="340" y="496"/>
                  <a:pt x="340" y="496"/>
                  <a:pt x="340" y="496"/>
                </a:cubicBezTo>
                <a:cubicBezTo>
                  <a:pt x="371" y="528"/>
                  <a:pt x="371" y="528"/>
                  <a:pt x="371" y="528"/>
                </a:cubicBezTo>
                <a:cubicBezTo>
                  <a:pt x="340" y="619"/>
                  <a:pt x="340" y="619"/>
                  <a:pt x="340" y="619"/>
                </a:cubicBezTo>
                <a:cubicBezTo>
                  <a:pt x="154" y="619"/>
                  <a:pt x="154" y="619"/>
                  <a:pt x="154" y="619"/>
                </a:cubicBezTo>
                <a:lnTo>
                  <a:pt x="154" y="619"/>
                </a:lnTo>
                <a:lnTo>
                  <a:pt x="154" y="619"/>
                </a:lnTo>
                <a:cubicBezTo>
                  <a:pt x="124" y="619"/>
                  <a:pt x="124" y="619"/>
                  <a:pt x="124" y="619"/>
                </a:cubicBezTo>
                <a:lnTo>
                  <a:pt x="92" y="619"/>
                </a:lnTo>
                <a:lnTo>
                  <a:pt x="92" y="619"/>
                </a:lnTo>
                <a:lnTo>
                  <a:pt x="61" y="619"/>
                </a:lnTo>
                <a:lnTo>
                  <a:pt x="61" y="619"/>
                </a:lnTo>
                <a:cubicBezTo>
                  <a:pt x="61" y="651"/>
                  <a:pt x="61" y="651"/>
                  <a:pt x="30" y="651"/>
                </a:cubicBezTo>
                <a:lnTo>
                  <a:pt x="30" y="651"/>
                </a:lnTo>
                <a:lnTo>
                  <a:pt x="0" y="619"/>
                </a:lnTo>
                <a:cubicBezTo>
                  <a:pt x="0" y="651"/>
                  <a:pt x="0" y="651"/>
                  <a:pt x="0" y="651"/>
                </a:cubicBezTo>
                <a:lnTo>
                  <a:pt x="0" y="681"/>
                </a:lnTo>
                <a:lnTo>
                  <a:pt x="0" y="681"/>
                </a:lnTo>
                <a:cubicBezTo>
                  <a:pt x="0" y="712"/>
                  <a:pt x="0" y="712"/>
                  <a:pt x="0" y="712"/>
                </a:cubicBezTo>
                <a:lnTo>
                  <a:pt x="0" y="712"/>
                </a:lnTo>
                <a:lnTo>
                  <a:pt x="0" y="712"/>
                </a:lnTo>
                <a:cubicBezTo>
                  <a:pt x="0" y="712"/>
                  <a:pt x="30" y="712"/>
                  <a:pt x="30" y="743"/>
                </a:cubicBezTo>
                <a:cubicBezTo>
                  <a:pt x="30" y="743"/>
                  <a:pt x="30" y="743"/>
                  <a:pt x="30" y="775"/>
                </a:cubicBez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cubicBezTo>
                  <a:pt x="61" y="775"/>
                  <a:pt x="61" y="775"/>
                  <a:pt x="61" y="775"/>
                </a:cubicBezTo>
                <a:lnTo>
                  <a:pt x="61" y="775"/>
                </a:lnTo>
                <a:cubicBezTo>
                  <a:pt x="61" y="775"/>
                  <a:pt x="61" y="775"/>
                  <a:pt x="92" y="775"/>
                </a:cubicBezTo>
                <a:lnTo>
                  <a:pt x="92" y="775"/>
                </a:lnTo>
                <a:lnTo>
                  <a:pt x="92" y="775"/>
                </a:lnTo>
                <a:lnTo>
                  <a:pt x="92" y="775"/>
                </a:lnTo>
                <a:lnTo>
                  <a:pt x="124" y="775"/>
                </a:lnTo>
                <a:lnTo>
                  <a:pt x="124" y="775"/>
                </a:lnTo>
                <a:cubicBezTo>
                  <a:pt x="124" y="743"/>
                  <a:pt x="124" y="743"/>
                  <a:pt x="124" y="743"/>
                </a:cubicBezTo>
                <a:lnTo>
                  <a:pt x="124" y="743"/>
                </a:lnTo>
                <a:cubicBezTo>
                  <a:pt x="154" y="743"/>
                  <a:pt x="154" y="743"/>
                  <a:pt x="154" y="775"/>
                </a:cubicBezTo>
                <a:cubicBezTo>
                  <a:pt x="154" y="775"/>
                  <a:pt x="154" y="775"/>
                  <a:pt x="154" y="805"/>
                </a:cubicBezTo>
                <a:lnTo>
                  <a:pt x="154" y="805"/>
                </a:lnTo>
                <a:lnTo>
                  <a:pt x="154" y="805"/>
                </a:lnTo>
                <a:lnTo>
                  <a:pt x="154" y="805"/>
                </a:lnTo>
                <a:cubicBezTo>
                  <a:pt x="154" y="805"/>
                  <a:pt x="154" y="805"/>
                  <a:pt x="185" y="805"/>
                </a:cubicBezTo>
                <a:lnTo>
                  <a:pt x="185" y="83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0" name="Freeform 9"/>
          <p:cNvSpPr>
            <a:spLocks noChangeArrowheads="1"/>
          </p:cNvSpPr>
          <p:nvPr/>
        </p:nvSpPr>
        <p:spPr bwMode="auto">
          <a:xfrm>
            <a:off x="6612230" y="3004846"/>
            <a:ext cx="64626" cy="43095"/>
          </a:xfrm>
          <a:custGeom>
            <a:avLst/>
            <a:gdLst>
              <a:gd name="T0" fmla="*/ 186 w 187"/>
              <a:gd name="T1" fmla="*/ 0 h 125"/>
              <a:gd name="T2" fmla="*/ 186 w 187"/>
              <a:gd name="T3" fmla="*/ 0 h 125"/>
              <a:gd name="T4" fmla="*/ 186 w 187"/>
              <a:gd name="T5" fmla="*/ 0 h 125"/>
              <a:gd name="T6" fmla="*/ 154 w 187"/>
              <a:gd name="T7" fmla="*/ 31 h 125"/>
              <a:gd name="T8" fmla="*/ 124 w 187"/>
              <a:gd name="T9" fmla="*/ 93 h 125"/>
              <a:gd name="T10" fmla="*/ 93 w 187"/>
              <a:gd name="T11" fmla="*/ 63 h 125"/>
              <a:gd name="T12" fmla="*/ 93 w 187"/>
              <a:gd name="T13" fmla="*/ 63 h 125"/>
              <a:gd name="T14" fmla="*/ 93 w 187"/>
              <a:gd name="T15" fmla="*/ 63 h 125"/>
              <a:gd name="T16" fmla="*/ 93 w 187"/>
              <a:gd name="T17" fmla="*/ 93 h 125"/>
              <a:gd name="T18" fmla="*/ 93 w 187"/>
              <a:gd name="T19" fmla="*/ 93 h 125"/>
              <a:gd name="T20" fmla="*/ 62 w 187"/>
              <a:gd name="T21" fmla="*/ 93 h 125"/>
              <a:gd name="T22" fmla="*/ 62 w 187"/>
              <a:gd name="T23" fmla="*/ 93 h 125"/>
              <a:gd name="T24" fmla="*/ 30 w 187"/>
              <a:gd name="T25" fmla="*/ 93 h 125"/>
              <a:gd name="T26" fmla="*/ 30 w 187"/>
              <a:gd name="T27" fmla="*/ 93 h 125"/>
              <a:gd name="T28" fmla="*/ 30 w 187"/>
              <a:gd name="T29" fmla="*/ 93 h 125"/>
              <a:gd name="T30" fmla="*/ 0 w 187"/>
              <a:gd name="T31" fmla="*/ 93 h 125"/>
              <a:gd name="T32" fmla="*/ 0 w 187"/>
              <a:gd name="T33" fmla="*/ 124 h 125"/>
              <a:gd name="T34" fmla="*/ 0 w 187"/>
              <a:gd name="T35" fmla="*/ 124 h 125"/>
              <a:gd name="T36" fmla="*/ 62 w 187"/>
              <a:gd name="T37" fmla="*/ 124 h 125"/>
              <a:gd name="T38" fmla="*/ 93 w 187"/>
              <a:gd name="T39" fmla="*/ 124 h 125"/>
              <a:gd name="T40" fmla="*/ 124 w 187"/>
              <a:gd name="T41" fmla="*/ 124 h 125"/>
              <a:gd name="T42" fmla="*/ 154 w 187"/>
              <a:gd name="T43" fmla="*/ 93 h 125"/>
              <a:gd name="T44" fmla="*/ 154 w 187"/>
              <a:gd name="T45" fmla="*/ 93 h 125"/>
              <a:gd name="T46" fmla="*/ 154 w 187"/>
              <a:gd name="T47" fmla="*/ 63 h 125"/>
              <a:gd name="T48" fmla="*/ 154 w 187"/>
              <a:gd name="T49" fmla="*/ 63 h 125"/>
              <a:gd name="T50" fmla="*/ 186 w 187"/>
              <a:gd name="T51" fmla="*/ 31 h 125"/>
              <a:gd name="T52" fmla="*/ 186 w 187"/>
              <a:gd name="T53" fmla="*/ 31 h 125"/>
              <a:gd name="T54" fmla="*/ 186 w 187"/>
              <a:gd name="T55" fmla="*/ 31 h 125"/>
              <a:gd name="T56" fmla="*/ 186 w 187"/>
              <a:gd name="T57" fmla="*/ 31 h 125"/>
              <a:gd name="T58" fmla="*/ 186 w 187"/>
              <a:gd name="T5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7" h="125">
                <a:moveTo>
                  <a:pt x="186" y="0"/>
                </a:moveTo>
                <a:lnTo>
                  <a:pt x="186" y="0"/>
                </a:lnTo>
                <a:lnTo>
                  <a:pt x="186" y="0"/>
                </a:lnTo>
                <a:cubicBezTo>
                  <a:pt x="154" y="31"/>
                  <a:pt x="154" y="31"/>
                  <a:pt x="154" y="31"/>
                </a:cubicBezTo>
                <a:cubicBezTo>
                  <a:pt x="154" y="63"/>
                  <a:pt x="124" y="93"/>
                  <a:pt x="124" y="93"/>
                </a:cubicBezTo>
                <a:cubicBezTo>
                  <a:pt x="124" y="93"/>
                  <a:pt x="93" y="93"/>
                  <a:pt x="93" y="63"/>
                </a:cubicBezTo>
                <a:lnTo>
                  <a:pt x="93" y="63"/>
                </a:lnTo>
                <a:lnTo>
                  <a:pt x="93" y="63"/>
                </a:lnTo>
                <a:cubicBezTo>
                  <a:pt x="93" y="93"/>
                  <a:pt x="93" y="93"/>
                  <a:pt x="93" y="93"/>
                </a:cubicBezTo>
                <a:lnTo>
                  <a:pt x="93" y="93"/>
                </a:ln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cubicBezTo>
                  <a:pt x="30" y="93"/>
                  <a:pt x="30" y="93"/>
                  <a:pt x="30" y="93"/>
                </a:cubicBezTo>
                <a:lnTo>
                  <a:pt x="30" y="93"/>
                </a:lnTo>
                <a:lnTo>
                  <a:pt x="30" y="93"/>
                </a:lnTo>
                <a:cubicBezTo>
                  <a:pt x="0" y="93"/>
                  <a:pt x="0" y="93"/>
                  <a:pt x="0" y="93"/>
                </a:cubicBez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30" y="124"/>
                  <a:pt x="62" y="124"/>
                </a:cubicBezTo>
                <a:cubicBezTo>
                  <a:pt x="62" y="124"/>
                  <a:pt x="62" y="124"/>
                  <a:pt x="93" y="124"/>
                </a:cubicBezTo>
                <a:lnTo>
                  <a:pt x="124" y="124"/>
                </a:lnTo>
                <a:cubicBezTo>
                  <a:pt x="124" y="124"/>
                  <a:pt x="124" y="93"/>
                  <a:pt x="154" y="93"/>
                </a:cubicBezTo>
                <a:lnTo>
                  <a:pt x="154" y="93"/>
                </a:lnTo>
                <a:cubicBezTo>
                  <a:pt x="154" y="63"/>
                  <a:pt x="154" y="63"/>
                  <a:pt x="154" y="63"/>
                </a:cubicBezTo>
                <a:lnTo>
                  <a:pt x="154" y="63"/>
                </a:lnTo>
                <a:cubicBezTo>
                  <a:pt x="154" y="63"/>
                  <a:pt x="154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31"/>
                  <a:pt x="18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1" name="Freeform 10"/>
          <p:cNvSpPr>
            <a:spLocks noChangeArrowheads="1"/>
          </p:cNvSpPr>
          <p:nvPr/>
        </p:nvSpPr>
        <p:spPr bwMode="auto">
          <a:xfrm>
            <a:off x="6276791" y="2864788"/>
            <a:ext cx="389293" cy="324752"/>
          </a:xfrm>
          <a:custGeom>
            <a:avLst/>
            <a:gdLst>
              <a:gd name="T0" fmla="*/ 465 w 1116"/>
              <a:gd name="T1" fmla="*/ 867 h 930"/>
              <a:gd name="T2" fmla="*/ 527 w 1116"/>
              <a:gd name="T3" fmla="*/ 867 h 930"/>
              <a:gd name="T4" fmla="*/ 589 w 1116"/>
              <a:gd name="T5" fmla="*/ 898 h 930"/>
              <a:gd name="T6" fmla="*/ 651 w 1116"/>
              <a:gd name="T7" fmla="*/ 929 h 930"/>
              <a:gd name="T8" fmla="*/ 713 w 1116"/>
              <a:gd name="T9" fmla="*/ 867 h 930"/>
              <a:gd name="T10" fmla="*/ 806 w 1116"/>
              <a:gd name="T11" fmla="*/ 805 h 930"/>
              <a:gd name="T12" fmla="*/ 837 w 1116"/>
              <a:gd name="T13" fmla="*/ 805 h 930"/>
              <a:gd name="T14" fmla="*/ 930 w 1116"/>
              <a:gd name="T15" fmla="*/ 774 h 930"/>
              <a:gd name="T16" fmla="*/ 930 w 1116"/>
              <a:gd name="T17" fmla="*/ 774 h 930"/>
              <a:gd name="T18" fmla="*/ 1023 w 1116"/>
              <a:gd name="T19" fmla="*/ 743 h 930"/>
              <a:gd name="T20" fmla="*/ 1115 w 1116"/>
              <a:gd name="T21" fmla="*/ 589 h 930"/>
              <a:gd name="T22" fmla="*/ 1023 w 1116"/>
              <a:gd name="T23" fmla="*/ 589 h 930"/>
              <a:gd name="T24" fmla="*/ 899 w 1116"/>
              <a:gd name="T25" fmla="*/ 526 h 930"/>
              <a:gd name="T26" fmla="*/ 899 w 1116"/>
              <a:gd name="T27" fmla="*/ 495 h 930"/>
              <a:gd name="T28" fmla="*/ 899 w 1116"/>
              <a:gd name="T29" fmla="*/ 465 h 930"/>
              <a:gd name="T30" fmla="*/ 867 w 1116"/>
              <a:gd name="T31" fmla="*/ 465 h 930"/>
              <a:gd name="T32" fmla="*/ 806 w 1116"/>
              <a:gd name="T33" fmla="*/ 372 h 930"/>
              <a:gd name="T34" fmla="*/ 806 w 1116"/>
              <a:gd name="T35" fmla="*/ 309 h 930"/>
              <a:gd name="T36" fmla="*/ 775 w 1116"/>
              <a:gd name="T37" fmla="*/ 278 h 930"/>
              <a:gd name="T38" fmla="*/ 713 w 1116"/>
              <a:gd name="T39" fmla="*/ 217 h 930"/>
              <a:gd name="T40" fmla="*/ 682 w 1116"/>
              <a:gd name="T41" fmla="*/ 185 h 930"/>
              <a:gd name="T42" fmla="*/ 651 w 1116"/>
              <a:gd name="T43" fmla="*/ 185 h 930"/>
              <a:gd name="T44" fmla="*/ 651 w 1116"/>
              <a:gd name="T45" fmla="*/ 185 h 930"/>
              <a:gd name="T46" fmla="*/ 527 w 1116"/>
              <a:gd name="T47" fmla="*/ 185 h 930"/>
              <a:gd name="T48" fmla="*/ 403 w 1116"/>
              <a:gd name="T49" fmla="*/ 61 h 930"/>
              <a:gd name="T50" fmla="*/ 371 w 1116"/>
              <a:gd name="T51" fmla="*/ 30 h 930"/>
              <a:gd name="T52" fmla="*/ 310 w 1116"/>
              <a:gd name="T53" fmla="*/ 30 h 930"/>
              <a:gd name="T54" fmla="*/ 278 w 1116"/>
              <a:gd name="T55" fmla="*/ 0 h 930"/>
              <a:gd name="T56" fmla="*/ 217 w 1116"/>
              <a:gd name="T57" fmla="*/ 30 h 930"/>
              <a:gd name="T58" fmla="*/ 186 w 1116"/>
              <a:gd name="T59" fmla="*/ 0 h 930"/>
              <a:gd name="T60" fmla="*/ 186 w 1116"/>
              <a:gd name="T61" fmla="*/ 30 h 930"/>
              <a:gd name="T62" fmla="*/ 186 w 1116"/>
              <a:gd name="T63" fmla="*/ 30 h 930"/>
              <a:gd name="T64" fmla="*/ 124 w 1116"/>
              <a:gd name="T65" fmla="*/ 124 h 930"/>
              <a:gd name="T66" fmla="*/ 93 w 1116"/>
              <a:gd name="T67" fmla="*/ 124 h 930"/>
              <a:gd name="T68" fmla="*/ 31 w 1116"/>
              <a:gd name="T69" fmla="*/ 185 h 930"/>
              <a:gd name="T70" fmla="*/ 31 w 1116"/>
              <a:gd name="T71" fmla="*/ 154 h 930"/>
              <a:gd name="T72" fmla="*/ 31 w 1116"/>
              <a:gd name="T73" fmla="*/ 217 h 930"/>
              <a:gd name="T74" fmla="*/ 124 w 1116"/>
              <a:gd name="T75" fmla="*/ 372 h 930"/>
              <a:gd name="T76" fmla="*/ 155 w 1116"/>
              <a:gd name="T77" fmla="*/ 465 h 930"/>
              <a:gd name="T78" fmla="*/ 217 w 1116"/>
              <a:gd name="T79" fmla="*/ 526 h 930"/>
              <a:gd name="T80" fmla="*/ 248 w 1116"/>
              <a:gd name="T81" fmla="*/ 589 h 930"/>
              <a:gd name="T82" fmla="*/ 371 w 1116"/>
              <a:gd name="T83" fmla="*/ 805 h 930"/>
              <a:gd name="T84" fmla="*/ 434 w 1116"/>
              <a:gd name="T85" fmla="*/ 898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16" h="930">
                <a:moveTo>
                  <a:pt x="465" y="867"/>
                </a:moveTo>
                <a:lnTo>
                  <a:pt x="465" y="867"/>
                </a:lnTo>
                <a:lnTo>
                  <a:pt x="465" y="867"/>
                </a:lnTo>
                <a:cubicBezTo>
                  <a:pt x="495" y="867"/>
                  <a:pt x="495" y="867"/>
                  <a:pt x="495" y="867"/>
                </a:cubicBezTo>
                <a:lnTo>
                  <a:pt x="495" y="867"/>
                </a:lnTo>
                <a:cubicBezTo>
                  <a:pt x="527" y="867"/>
                  <a:pt x="527" y="867"/>
                  <a:pt x="527" y="867"/>
                </a:cubicBezTo>
                <a:lnTo>
                  <a:pt x="527" y="867"/>
                </a:lnTo>
                <a:cubicBezTo>
                  <a:pt x="558" y="867"/>
                  <a:pt x="558" y="867"/>
                  <a:pt x="558" y="898"/>
                </a:cubicBezTo>
                <a:cubicBezTo>
                  <a:pt x="589" y="898"/>
                  <a:pt x="589" y="898"/>
                  <a:pt x="589" y="898"/>
                </a:cubicBezTo>
                <a:cubicBezTo>
                  <a:pt x="619" y="898"/>
                  <a:pt x="619" y="929"/>
                  <a:pt x="651" y="929"/>
                </a:cubicBezTo>
                <a:lnTo>
                  <a:pt x="651" y="929"/>
                </a:lnTo>
                <a:lnTo>
                  <a:pt x="651" y="929"/>
                </a:lnTo>
                <a:lnTo>
                  <a:pt x="651" y="929"/>
                </a:lnTo>
                <a:cubicBezTo>
                  <a:pt x="651" y="898"/>
                  <a:pt x="651" y="898"/>
                  <a:pt x="651" y="898"/>
                </a:cubicBezTo>
                <a:cubicBezTo>
                  <a:pt x="682" y="898"/>
                  <a:pt x="682" y="867"/>
                  <a:pt x="713" y="867"/>
                </a:cubicBezTo>
                <a:lnTo>
                  <a:pt x="743" y="837"/>
                </a:lnTo>
                <a:cubicBezTo>
                  <a:pt x="775" y="805"/>
                  <a:pt x="775" y="805"/>
                  <a:pt x="775" y="805"/>
                </a:cubicBezTo>
                <a:cubicBezTo>
                  <a:pt x="775" y="805"/>
                  <a:pt x="775" y="805"/>
                  <a:pt x="806" y="805"/>
                </a:cubicBezTo>
                <a:lnTo>
                  <a:pt x="806" y="805"/>
                </a:lnTo>
                <a:lnTo>
                  <a:pt x="806" y="805"/>
                </a:lnTo>
                <a:lnTo>
                  <a:pt x="837" y="805"/>
                </a:lnTo>
                <a:cubicBezTo>
                  <a:pt x="837" y="805"/>
                  <a:pt x="867" y="805"/>
                  <a:pt x="867" y="774"/>
                </a:cubicBezTo>
                <a:cubicBezTo>
                  <a:pt x="867" y="774"/>
                  <a:pt x="899" y="774"/>
                  <a:pt x="930" y="774"/>
                </a:cubicBezTo>
                <a:lnTo>
                  <a:pt x="930" y="774"/>
                </a:lnTo>
                <a:lnTo>
                  <a:pt x="930" y="774"/>
                </a:lnTo>
                <a:lnTo>
                  <a:pt x="930" y="774"/>
                </a:lnTo>
                <a:lnTo>
                  <a:pt x="930" y="774"/>
                </a:lnTo>
                <a:lnTo>
                  <a:pt x="930" y="774"/>
                </a:lnTo>
                <a:cubicBezTo>
                  <a:pt x="930" y="774"/>
                  <a:pt x="961" y="774"/>
                  <a:pt x="961" y="743"/>
                </a:cubicBezTo>
                <a:cubicBezTo>
                  <a:pt x="991" y="743"/>
                  <a:pt x="1023" y="743"/>
                  <a:pt x="1023" y="743"/>
                </a:cubicBezTo>
                <a:cubicBezTo>
                  <a:pt x="1023" y="713"/>
                  <a:pt x="1054" y="713"/>
                  <a:pt x="1085" y="713"/>
                </a:cubicBezTo>
                <a:cubicBezTo>
                  <a:pt x="1115" y="589"/>
                  <a:pt x="1115" y="589"/>
                  <a:pt x="1115" y="589"/>
                </a:cubicBezTo>
                <a:lnTo>
                  <a:pt x="1115" y="589"/>
                </a:lnTo>
                <a:cubicBezTo>
                  <a:pt x="1115" y="589"/>
                  <a:pt x="1115" y="589"/>
                  <a:pt x="1085" y="589"/>
                </a:cubicBezTo>
                <a:cubicBezTo>
                  <a:pt x="1085" y="589"/>
                  <a:pt x="1054" y="589"/>
                  <a:pt x="1023" y="589"/>
                </a:cubicBezTo>
                <a:lnTo>
                  <a:pt x="1023" y="589"/>
                </a:lnTo>
                <a:cubicBezTo>
                  <a:pt x="991" y="589"/>
                  <a:pt x="961" y="589"/>
                  <a:pt x="961" y="589"/>
                </a:cubicBezTo>
                <a:lnTo>
                  <a:pt x="961" y="589"/>
                </a:lnTo>
                <a:cubicBezTo>
                  <a:pt x="930" y="589"/>
                  <a:pt x="930" y="557"/>
                  <a:pt x="899" y="526"/>
                </a:cubicBezTo>
                <a:lnTo>
                  <a:pt x="899" y="526"/>
                </a:lnTo>
                <a:lnTo>
                  <a:pt x="899" y="526"/>
                </a:lnTo>
                <a:cubicBezTo>
                  <a:pt x="899" y="495"/>
                  <a:pt x="899" y="495"/>
                  <a:pt x="899" y="495"/>
                </a:cubicBezTo>
                <a:lnTo>
                  <a:pt x="899" y="495"/>
                </a:lnTo>
                <a:lnTo>
                  <a:pt x="899" y="495"/>
                </a:lnTo>
                <a:cubicBezTo>
                  <a:pt x="899" y="495"/>
                  <a:pt x="899" y="495"/>
                  <a:pt x="899" y="465"/>
                </a:cubicBezTo>
                <a:lnTo>
                  <a:pt x="899" y="465"/>
                </a:lnTo>
                <a:cubicBezTo>
                  <a:pt x="899" y="465"/>
                  <a:pt x="899" y="465"/>
                  <a:pt x="899" y="433"/>
                </a:cubicBezTo>
                <a:lnTo>
                  <a:pt x="867" y="465"/>
                </a:lnTo>
                <a:lnTo>
                  <a:pt x="867" y="465"/>
                </a:lnTo>
                <a:cubicBezTo>
                  <a:pt x="867" y="465"/>
                  <a:pt x="867" y="433"/>
                  <a:pt x="837" y="402"/>
                </a:cubicBezTo>
                <a:lnTo>
                  <a:pt x="806" y="372"/>
                </a:lnTo>
                <a:cubicBezTo>
                  <a:pt x="806" y="372"/>
                  <a:pt x="806" y="372"/>
                  <a:pt x="806" y="341"/>
                </a:cubicBezTo>
                <a:lnTo>
                  <a:pt x="806" y="341"/>
                </a:lnTo>
                <a:cubicBezTo>
                  <a:pt x="806" y="309"/>
                  <a:pt x="806" y="309"/>
                  <a:pt x="806" y="309"/>
                </a:cubicBezTo>
                <a:lnTo>
                  <a:pt x="806" y="309"/>
                </a:lnTo>
                <a:lnTo>
                  <a:pt x="806" y="309"/>
                </a:lnTo>
                <a:cubicBezTo>
                  <a:pt x="806" y="278"/>
                  <a:pt x="775" y="278"/>
                  <a:pt x="775" y="278"/>
                </a:cubicBezTo>
                <a:cubicBezTo>
                  <a:pt x="775" y="278"/>
                  <a:pt x="743" y="248"/>
                  <a:pt x="743" y="217"/>
                </a:cubicBezTo>
                <a:cubicBezTo>
                  <a:pt x="713" y="217"/>
                  <a:pt x="713" y="217"/>
                  <a:pt x="713" y="217"/>
                </a:cubicBezTo>
                <a:lnTo>
                  <a:pt x="713" y="217"/>
                </a:lnTo>
                <a:lnTo>
                  <a:pt x="713" y="217"/>
                </a:lnTo>
                <a:cubicBezTo>
                  <a:pt x="682" y="217"/>
                  <a:pt x="682" y="217"/>
                  <a:pt x="682" y="185"/>
                </a:cubicBezTo>
                <a:lnTo>
                  <a:pt x="682" y="185"/>
                </a:lnTo>
                <a:cubicBezTo>
                  <a:pt x="651" y="185"/>
                  <a:pt x="651" y="185"/>
                  <a:pt x="651" y="185"/>
                </a:cubicBezTo>
                <a:lnTo>
                  <a:pt x="651" y="185"/>
                </a:lnTo>
                <a:lnTo>
                  <a:pt x="651" y="185"/>
                </a:lnTo>
                <a:lnTo>
                  <a:pt x="651" y="185"/>
                </a:lnTo>
                <a:lnTo>
                  <a:pt x="651" y="185"/>
                </a:lnTo>
                <a:lnTo>
                  <a:pt x="651" y="185"/>
                </a:lnTo>
                <a:cubicBezTo>
                  <a:pt x="619" y="185"/>
                  <a:pt x="619" y="185"/>
                  <a:pt x="619" y="185"/>
                </a:cubicBezTo>
                <a:lnTo>
                  <a:pt x="619" y="185"/>
                </a:lnTo>
                <a:cubicBezTo>
                  <a:pt x="589" y="185"/>
                  <a:pt x="558" y="185"/>
                  <a:pt x="527" y="185"/>
                </a:cubicBezTo>
                <a:cubicBezTo>
                  <a:pt x="495" y="154"/>
                  <a:pt x="465" y="124"/>
                  <a:pt x="465" y="93"/>
                </a:cubicBezTo>
                <a:cubicBezTo>
                  <a:pt x="434" y="93"/>
                  <a:pt x="434" y="93"/>
                  <a:pt x="434" y="93"/>
                </a:cubicBezTo>
                <a:lnTo>
                  <a:pt x="403" y="61"/>
                </a:lnTo>
                <a:lnTo>
                  <a:pt x="371" y="30"/>
                </a:lnTo>
                <a:lnTo>
                  <a:pt x="371" y="30"/>
                </a:lnTo>
                <a:lnTo>
                  <a:pt x="371" y="30"/>
                </a:lnTo>
                <a:cubicBezTo>
                  <a:pt x="371" y="30"/>
                  <a:pt x="371" y="30"/>
                  <a:pt x="341" y="30"/>
                </a:cubicBezTo>
                <a:lnTo>
                  <a:pt x="341" y="30"/>
                </a:lnTo>
                <a:cubicBezTo>
                  <a:pt x="341" y="30"/>
                  <a:pt x="341" y="30"/>
                  <a:pt x="310" y="30"/>
                </a:cubicBezTo>
                <a:cubicBezTo>
                  <a:pt x="310" y="30"/>
                  <a:pt x="310" y="30"/>
                  <a:pt x="310" y="0"/>
                </a:cubicBezTo>
                <a:cubicBezTo>
                  <a:pt x="310" y="0"/>
                  <a:pt x="310" y="0"/>
                  <a:pt x="278" y="0"/>
                </a:cubicBezTo>
                <a:lnTo>
                  <a:pt x="278" y="0"/>
                </a:lnTo>
                <a:cubicBezTo>
                  <a:pt x="248" y="0"/>
                  <a:pt x="248" y="0"/>
                  <a:pt x="248" y="0"/>
                </a:cubicBezTo>
                <a:lnTo>
                  <a:pt x="217" y="0"/>
                </a:lnTo>
                <a:cubicBezTo>
                  <a:pt x="217" y="30"/>
                  <a:pt x="217" y="30"/>
                  <a:pt x="217" y="30"/>
                </a:cubicBezTo>
                <a:cubicBezTo>
                  <a:pt x="217" y="0"/>
                  <a:pt x="217" y="0"/>
                  <a:pt x="217" y="0"/>
                </a:cubicBez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cubicBezTo>
                  <a:pt x="186" y="0"/>
                  <a:pt x="186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lnTo>
                  <a:pt x="186" y="30"/>
                </a:lnTo>
                <a:cubicBezTo>
                  <a:pt x="186" y="61"/>
                  <a:pt x="186" y="93"/>
                  <a:pt x="155" y="93"/>
                </a:cubicBezTo>
                <a:lnTo>
                  <a:pt x="155" y="93"/>
                </a:lnTo>
                <a:cubicBezTo>
                  <a:pt x="155" y="124"/>
                  <a:pt x="124" y="12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lnTo>
                  <a:pt x="93" y="124"/>
                </a:lnTo>
                <a:cubicBezTo>
                  <a:pt x="93" y="154"/>
                  <a:pt x="93" y="154"/>
                  <a:pt x="62" y="154"/>
                </a:cubicBezTo>
                <a:lnTo>
                  <a:pt x="62" y="154"/>
                </a:lnTo>
                <a:cubicBezTo>
                  <a:pt x="62" y="185"/>
                  <a:pt x="62" y="185"/>
                  <a:pt x="31" y="185"/>
                </a:cubicBezTo>
                <a:lnTo>
                  <a:pt x="31" y="185"/>
                </a:lnTo>
                <a:lnTo>
                  <a:pt x="31" y="185"/>
                </a:lnTo>
                <a:lnTo>
                  <a:pt x="31" y="154"/>
                </a:lnTo>
                <a:lnTo>
                  <a:pt x="0" y="154"/>
                </a:lnTo>
                <a:cubicBezTo>
                  <a:pt x="0" y="185"/>
                  <a:pt x="0" y="185"/>
                  <a:pt x="0" y="185"/>
                </a:cubicBezTo>
                <a:cubicBezTo>
                  <a:pt x="31" y="185"/>
                  <a:pt x="31" y="217"/>
                  <a:pt x="31" y="217"/>
                </a:cubicBezTo>
                <a:cubicBezTo>
                  <a:pt x="62" y="248"/>
                  <a:pt x="62" y="278"/>
                  <a:pt x="93" y="309"/>
                </a:cubicBezTo>
                <a:cubicBezTo>
                  <a:pt x="93" y="341"/>
                  <a:pt x="93" y="341"/>
                  <a:pt x="93" y="341"/>
                </a:cubicBezTo>
                <a:cubicBezTo>
                  <a:pt x="93" y="341"/>
                  <a:pt x="124" y="341"/>
                  <a:pt x="124" y="372"/>
                </a:cubicBezTo>
                <a:cubicBezTo>
                  <a:pt x="124" y="372"/>
                  <a:pt x="155" y="402"/>
                  <a:pt x="155" y="433"/>
                </a:cubicBezTo>
                <a:lnTo>
                  <a:pt x="155" y="433"/>
                </a:lnTo>
                <a:cubicBezTo>
                  <a:pt x="155" y="433"/>
                  <a:pt x="155" y="433"/>
                  <a:pt x="155" y="465"/>
                </a:cubicBezTo>
                <a:cubicBezTo>
                  <a:pt x="186" y="465"/>
                  <a:pt x="186" y="465"/>
                  <a:pt x="186" y="465"/>
                </a:cubicBezTo>
                <a:cubicBezTo>
                  <a:pt x="186" y="465"/>
                  <a:pt x="217" y="465"/>
                  <a:pt x="217" y="495"/>
                </a:cubicBezTo>
                <a:cubicBezTo>
                  <a:pt x="217" y="495"/>
                  <a:pt x="217" y="495"/>
                  <a:pt x="217" y="526"/>
                </a:cubicBezTo>
                <a:cubicBezTo>
                  <a:pt x="248" y="526"/>
                  <a:pt x="248" y="526"/>
                  <a:pt x="248" y="526"/>
                </a:cubicBezTo>
                <a:cubicBezTo>
                  <a:pt x="248" y="557"/>
                  <a:pt x="248" y="589"/>
                  <a:pt x="248" y="589"/>
                </a:cubicBezTo>
                <a:lnTo>
                  <a:pt x="248" y="589"/>
                </a:lnTo>
                <a:cubicBezTo>
                  <a:pt x="248" y="619"/>
                  <a:pt x="248" y="650"/>
                  <a:pt x="248" y="650"/>
                </a:cubicBezTo>
                <a:cubicBezTo>
                  <a:pt x="278" y="681"/>
                  <a:pt x="310" y="713"/>
                  <a:pt x="310" y="713"/>
                </a:cubicBezTo>
                <a:cubicBezTo>
                  <a:pt x="341" y="713"/>
                  <a:pt x="341" y="743"/>
                  <a:pt x="371" y="805"/>
                </a:cubicBezTo>
                <a:cubicBezTo>
                  <a:pt x="371" y="837"/>
                  <a:pt x="371" y="837"/>
                  <a:pt x="403" y="867"/>
                </a:cubicBezTo>
                <a:cubicBezTo>
                  <a:pt x="403" y="867"/>
                  <a:pt x="434" y="867"/>
                  <a:pt x="434" y="898"/>
                </a:cubicBezTo>
                <a:lnTo>
                  <a:pt x="434" y="898"/>
                </a:lnTo>
                <a:cubicBezTo>
                  <a:pt x="434" y="867"/>
                  <a:pt x="434" y="867"/>
                  <a:pt x="465" y="86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2" name="Freeform 11"/>
          <p:cNvSpPr>
            <a:spLocks noChangeArrowheads="1"/>
          </p:cNvSpPr>
          <p:nvPr/>
        </p:nvSpPr>
        <p:spPr bwMode="auto">
          <a:xfrm>
            <a:off x="6255249" y="3254182"/>
            <a:ext cx="249271" cy="227788"/>
          </a:xfrm>
          <a:custGeom>
            <a:avLst/>
            <a:gdLst>
              <a:gd name="T0" fmla="*/ 465 w 714"/>
              <a:gd name="T1" fmla="*/ 218 h 652"/>
              <a:gd name="T2" fmla="*/ 403 w 714"/>
              <a:gd name="T3" fmla="*/ 186 h 652"/>
              <a:gd name="T4" fmla="*/ 403 w 714"/>
              <a:gd name="T5" fmla="*/ 155 h 652"/>
              <a:gd name="T6" fmla="*/ 433 w 714"/>
              <a:gd name="T7" fmla="*/ 94 h 652"/>
              <a:gd name="T8" fmla="*/ 403 w 714"/>
              <a:gd name="T9" fmla="*/ 62 h 652"/>
              <a:gd name="T10" fmla="*/ 372 w 714"/>
              <a:gd name="T11" fmla="*/ 31 h 652"/>
              <a:gd name="T12" fmla="*/ 310 w 714"/>
              <a:gd name="T13" fmla="*/ 0 h 652"/>
              <a:gd name="T14" fmla="*/ 248 w 714"/>
              <a:gd name="T15" fmla="*/ 0 h 652"/>
              <a:gd name="T16" fmla="*/ 248 w 714"/>
              <a:gd name="T17" fmla="*/ 0 h 652"/>
              <a:gd name="T18" fmla="*/ 217 w 714"/>
              <a:gd name="T19" fmla="*/ 0 h 652"/>
              <a:gd name="T20" fmla="*/ 217 w 714"/>
              <a:gd name="T21" fmla="*/ 0 h 652"/>
              <a:gd name="T22" fmla="*/ 217 w 714"/>
              <a:gd name="T23" fmla="*/ 31 h 652"/>
              <a:gd name="T24" fmla="*/ 186 w 714"/>
              <a:gd name="T25" fmla="*/ 0 h 652"/>
              <a:gd name="T26" fmla="*/ 155 w 714"/>
              <a:gd name="T27" fmla="*/ 31 h 652"/>
              <a:gd name="T28" fmla="*/ 155 w 714"/>
              <a:gd name="T29" fmla="*/ 62 h 652"/>
              <a:gd name="T30" fmla="*/ 155 w 714"/>
              <a:gd name="T31" fmla="*/ 94 h 652"/>
              <a:gd name="T32" fmla="*/ 124 w 714"/>
              <a:gd name="T33" fmla="*/ 124 h 652"/>
              <a:gd name="T34" fmla="*/ 124 w 714"/>
              <a:gd name="T35" fmla="*/ 124 h 652"/>
              <a:gd name="T36" fmla="*/ 93 w 714"/>
              <a:gd name="T37" fmla="*/ 155 h 652"/>
              <a:gd name="T38" fmla="*/ 93 w 714"/>
              <a:gd name="T39" fmla="*/ 218 h 652"/>
              <a:gd name="T40" fmla="*/ 62 w 714"/>
              <a:gd name="T41" fmla="*/ 248 h 652"/>
              <a:gd name="T42" fmla="*/ 62 w 714"/>
              <a:gd name="T43" fmla="*/ 248 h 652"/>
              <a:gd name="T44" fmla="*/ 62 w 714"/>
              <a:gd name="T45" fmla="*/ 248 h 652"/>
              <a:gd name="T46" fmla="*/ 31 w 714"/>
              <a:gd name="T47" fmla="*/ 279 h 652"/>
              <a:gd name="T48" fmla="*/ 31 w 714"/>
              <a:gd name="T49" fmla="*/ 279 h 652"/>
              <a:gd name="T50" fmla="*/ 31 w 714"/>
              <a:gd name="T51" fmla="*/ 310 h 652"/>
              <a:gd name="T52" fmla="*/ 31 w 714"/>
              <a:gd name="T53" fmla="*/ 372 h 652"/>
              <a:gd name="T54" fmla="*/ 0 w 714"/>
              <a:gd name="T55" fmla="*/ 372 h 652"/>
              <a:gd name="T56" fmla="*/ 31 w 714"/>
              <a:gd name="T57" fmla="*/ 403 h 652"/>
              <a:gd name="T58" fmla="*/ 62 w 714"/>
              <a:gd name="T59" fmla="*/ 496 h 652"/>
              <a:gd name="T60" fmla="*/ 93 w 714"/>
              <a:gd name="T61" fmla="*/ 527 h 652"/>
              <a:gd name="T62" fmla="*/ 93 w 714"/>
              <a:gd name="T63" fmla="*/ 527 h 652"/>
              <a:gd name="T64" fmla="*/ 124 w 714"/>
              <a:gd name="T65" fmla="*/ 558 h 652"/>
              <a:gd name="T66" fmla="*/ 124 w 714"/>
              <a:gd name="T67" fmla="*/ 589 h 652"/>
              <a:gd name="T68" fmla="*/ 124 w 714"/>
              <a:gd name="T69" fmla="*/ 589 h 652"/>
              <a:gd name="T70" fmla="*/ 217 w 714"/>
              <a:gd name="T71" fmla="*/ 620 h 652"/>
              <a:gd name="T72" fmla="*/ 248 w 714"/>
              <a:gd name="T73" fmla="*/ 651 h 652"/>
              <a:gd name="T74" fmla="*/ 310 w 714"/>
              <a:gd name="T75" fmla="*/ 651 h 652"/>
              <a:gd name="T76" fmla="*/ 340 w 714"/>
              <a:gd name="T77" fmla="*/ 620 h 652"/>
              <a:gd name="T78" fmla="*/ 372 w 714"/>
              <a:gd name="T79" fmla="*/ 589 h 652"/>
              <a:gd name="T80" fmla="*/ 403 w 714"/>
              <a:gd name="T81" fmla="*/ 620 h 652"/>
              <a:gd name="T82" fmla="*/ 403 w 714"/>
              <a:gd name="T83" fmla="*/ 620 h 652"/>
              <a:gd name="T84" fmla="*/ 433 w 714"/>
              <a:gd name="T85" fmla="*/ 589 h 652"/>
              <a:gd name="T86" fmla="*/ 465 w 714"/>
              <a:gd name="T87" fmla="*/ 589 h 652"/>
              <a:gd name="T88" fmla="*/ 496 w 714"/>
              <a:gd name="T89" fmla="*/ 589 h 652"/>
              <a:gd name="T90" fmla="*/ 557 w 714"/>
              <a:gd name="T91" fmla="*/ 558 h 652"/>
              <a:gd name="T92" fmla="*/ 620 w 714"/>
              <a:gd name="T93" fmla="*/ 558 h 652"/>
              <a:gd name="T94" fmla="*/ 681 w 714"/>
              <a:gd name="T95" fmla="*/ 403 h 652"/>
              <a:gd name="T96" fmla="*/ 589 w 714"/>
              <a:gd name="T97" fmla="*/ 372 h 652"/>
              <a:gd name="T98" fmla="*/ 527 w 714"/>
              <a:gd name="T99" fmla="*/ 342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14" h="652">
                <a:moveTo>
                  <a:pt x="465" y="218"/>
                </a:moveTo>
                <a:lnTo>
                  <a:pt x="465" y="218"/>
                </a:lnTo>
                <a:cubicBezTo>
                  <a:pt x="465" y="218"/>
                  <a:pt x="465" y="218"/>
                  <a:pt x="433" y="218"/>
                </a:cubicBezTo>
                <a:cubicBezTo>
                  <a:pt x="433" y="218"/>
                  <a:pt x="403" y="218"/>
                  <a:pt x="403" y="186"/>
                </a:cubicBezTo>
                <a:lnTo>
                  <a:pt x="403" y="186"/>
                </a:lnTo>
                <a:lnTo>
                  <a:pt x="403" y="155"/>
                </a:lnTo>
                <a:lnTo>
                  <a:pt x="403" y="124"/>
                </a:lnTo>
                <a:cubicBezTo>
                  <a:pt x="433" y="124"/>
                  <a:pt x="433" y="124"/>
                  <a:pt x="433" y="94"/>
                </a:cubicBezTo>
                <a:lnTo>
                  <a:pt x="433" y="94"/>
                </a:lnTo>
                <a:cubicBezTo>
                  <a:pt x="433" y="94"/>
                  <a:pt x="433" y="94"/>
                  <a:pt x="403" y="62"/>
                </a:cubicBezTo>
                <a:cubicBezTo>
                  <a:pt x="403" y="62"/>
                  <a:pt x="403" y="62"/>
                  <a:pt x="372" y="31"/>
                </a:cubicBezTo>
                <a:lnTo>
                  <a:pt x="372" y="31"/>
                </a:lnTo>
                <a:cubicBezTo>
                  <a:pt x="340" y="0"/>
                  <a:pt x="310" y="0"/>
                  <a:pt x="310" y="0"/>
                </a:cubicBezTo>
                <a:lnTo>
                  <a:pt x="310" y="0"/>
                </a:lnTo>
                <a:cubicBezTo>
                  <a:pt x="279" y="0"/>
                  <a:pt x="279" y="0"/>
                  <a:pt x="279" y="0"/>
                </a:cubicBezTo>
                <a:cubicBezTo>
                  <a:pt x="279" y="0"/>
                  <a:pt x="279" y="0"/>
                  <a:pt x="248" y="0"/>
                </a:cubicBezTo>
                <a:lnTo>
                  <a:pt x="248" y="0"/>
                </a:lnTo>
                <a:lnTo>
                  <a:pt x="248" y="0"/>
                </a:lnTo>
                <a:cubicBezTo>
                  <a:pt x="217" y="0"/>
                  <a:pt x="217" y="0"/>
                  <a:pt x="217" y="0"/>
                </a:cubicBezTo>
                <a:lnTo>
                  <a:pt x="217" y="0"/>
                </a:lnTo>
                <a:lnTo>
                  <a:pt x="217" y="0"/>
                </a:lnTo>
                <a:lnTo>
                  <a:pt x="217" y="0"/>
                </a:lnTo>
                <a:lnTo>
                  <a:pt x="217" y="31"/>
                </a:lnTo>
                <a:lnTo>
                  <a:pt x="217" y="31"/>
                </a:lnTo>
                <a:lnTo>
                  <a:pt x="217" y="31"/>
                </a:lnTo>
                <a:cubicBezTo>
                  <a:pt x="186" y="31"/>
                  <a:pt x="186" y="31"/>
                  <a:pt x="186" y="0"/>
                </a:cubicBezTo>
                <a:cubicBezTo>
                  <a:pt x="186" y="0"/>
                  <a:pt x="186" y="0"/>
                  <a:pt x="155" y="0"/>
                </a:cubicBezTo>
                <a:lnTo>
                  <a:pt x="155" y="31"/>
                </a:lnTo>
                <a:cubicBezTo>
                  <a:pt x="155" y="31"/>
                  <a:pt x="155" y="31"/>
                  <a:pt x="155" y="62"/>
                </a:cubicBezTo>
                <a:lnTo>
                  <a:pt x="155" y="62"/>
                </a:lnTo>
                <a:lnTo>
                  <a:pt x="155" y="62"/>
                </a:lnTo>
                <a:cubicBezTo>
                  <a:pt x="155" y="94"/>
                  <a:pt x="155" y="94"/>
                  <a:pt x="155" y="94"/>
                </a:cubicBez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93" y="124"/>
                </a:lnTo>
                <a:cubicBezTo>
                  <a:pt x="93" y="124"/>
                  <a:pt x="93" y="124"/>
                  <a:pt x="93" y="155"/>
                </a:cubicBezTo>
                <a:lnTo>
                  <a:pt x="93" y="218"/>
                </a:lnTo>
                <a:lnTo>
                  <a:pt x="93" y="218"/>
                </a:lnTo>
                <a:cubicBezTo>
                  <a:pt x="62" y="248"/>
                  <a:pt x="62" y="248"/>
                  <a:pt x="62" y="248"/>
                </a:cubicBezTo>
                <a:lnTo>
                  <a:pt x="62" y="248"/>
                </a:lnTo>
                <a:lnTo>
                  <a:pt x="62" y="248"/>
                </a:lnTo>
                <a:lnTo>
                  <a:pt x="62" y="248"/>
                </a:lnTo>
                <a:lnTo>
                  <a:pt x="62" y="248"/>
                </a:lnTo>
                <a:lnTo>
                  <a:pt x="62" y="248"/>
                </a:lnTo>
                <a:cubicBezTo>
                  <a:pt x="62" y="248"/>
                  <a:pt x="62" y="279"/>
                  <a:pt x="31" y="279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310"/>
                  <a:pt x="31" y="310"/>
                  <a:pt x="31" y="310"/>
                </a:cubicBezTo>
                <a:lnTo>
                  <a:pt x="31" y="310"/>
                </a:lnTo>
                <a:lnTo>
                  <a:pt x="31" y="342"/>
                </a:lnTo>
                <a:cubicBezTo>
                  <a:pt x="31" y="342"/>
                  <a:pt x="31" y="342"/>
                  <a:pt x="31" y="372"/>
                </a:cubicBezTo>
                <a:cubicBezTo>
                  <a:pt x="31" y="372"/>
                  <a:pt x="31" y="403"/>
                  <a:pt x="0" y="372"/>
                </a:cubicBezTo>
                <a:lnTo>
                  <a:pt x="0" y="372"/>
                </a:lnTo>
                <a:cubicBezTo>
                  <a:pt x="0" y="403"/>
                  <a:pt x="0" y="403"/>
                  <a:pt x="0" y="403"/>
                </a:cubicBezTo>
                <a:cubicBezTo>
                  <a:pt x="31" y="403"/>
                  <a:pt x="31" y="403"/>
                  <a:pt x="31" y="403"/>
                </a:cubicBezTo>
                <a:cubicBezTo>
                  <a:pt x="31" y="434"/>
                  <a:pt x="62" y="434"/>
                  <a:pt x="62" y="434"/>
                </a:cubicBezTo>
                <a:cubicBezTo>
                  <a:pt x="62" y="466"/>
                  <a:pt x="62" y="466"/>
                  <a:pt x="62" y="496"/>
                </a:cubicBezTo>
                <a:lnTo>
                  <a:pt x="62" y="496"/>
                </a:lnTo>
                <a:cubicBezTo>
                  <a:pt x="93" y="496"/>
                  <a:pt x="93" y="496"/>
                  <a:pt x="93" y="527"/>
                </a:cubicBezTo>
                <a:lnTo>
                  <a:pt x="93" y="527"/>
                </a:lnTo>
                <a:lnTo>
                  <a:pt x="93" y="527"/>
                </a:lnTo>
                <a:lnTo>
                  <a:pt x="93" y="527"/>
                </a:lnTo>
                <a:cubicBezTo>
                  <a:pt x="124" y="527"/>
                  <a:pt x="124" y="558"/>
                  <a:pt x="124" y="558"/>
                </a:cubicBezTo>
                <a:lnTo>
                  <a:pt x="124" y="558"/>
                </a:lnTo>
                <a:lnTo>
                  <a:pt x="124" y="589"/>
                </a:lnTo>
                <a:lnTo>
                  <a:pt x="124" y="589"/>
                </a:lnTo>
                <a:lnTo>
                  <a:pt x="124" y="589"/>
                </a:lnTo>
                <a:cubicBezTo>
                  <a:pt x="155" y="589"/>
                  <a:pt x="186" y="589"/>
                  <a:pt x="186" y="589"/>
                </a:cubicBezTo>
                <a:cubicBezTo>
                  <a:pt x="186" y="620"/>
                  <a:pt x="217" y="620"/>
                  <a:pt x="217" y="620"/>
                </a:cubicBezTo>
                <a:lnTo>
                  <a:pt x="217" y="620"/>
                </a:lnTo>
                <a:cubicBezTo>
                  <a:pt x="217" y="651"/>
                  <a:pt x="248" y="651"/>
                  <a:pt x="248" y="651"/>
                </a:cubicBezTo>
                <a:cubicBezTo>
                  <a:pt x="248" y="651"/>
                  <a:pt x="248" y="651"/>
                  <a:pt x="279" y="651"/>
                </a:cubicBezTo>
                <a:lnTo>
                  <a:pt x="310" y="651"/>
                </a:lnTo>
                <a:cubicBezTo>
                  <a:pt x="340" y="620"/>
                  <a:pt x="340" y="620"/>
                  <a:pt x="340" y="620"/>
                </a:cubicBezTo>
                <a:lnTo>
                  <a:pt x="340" y="620"/>
                </a:lnTo>
                <a:lnTo>
                  <a:pt x="340" y="620"/>
                </a:lnTo>
                <a:cubicBezTo>
                  <a:pt x="372" y="589"/>
                  <a:pt x="372" y="589"/>
                  <a:pt x="372" y="589"/>
                </a:cubicBezTo>
                <a:lnTo>
                  <a:pt x="372" y="589"/>
                </a:lnTo>
                <a:cubicBezTo>
                  <a:pt x="403" y="589"/>
                  <a:pt x="403" y="620"/>
                  <a:pt x="403" y="620"/>
                </a:cubicBezTo>
                <a:lnTo>
                  <a:pt x="403" y="620"/>
                </a:lnTo>
                <a:lnTo>
                  <a:pt x="403" y="620"/>
                </a:lnTo>
                <a:lnTo>
                  <a:pt x="433" y="620"/>
                </a:lnTo>
                <a:cubicBezTo>
                  <a:pt x="433" y="589"/>
                  <a:pt x="433" y="589"/>
                  <a:pt x="433" y="589"/>
                </a:cubicBezTo>
                <a:cubicBezTo>
                  <a:pt x="465" y="589"/>
                  <a:pt x="465" y="589"/>
                  <a:pt x="465" y="589"/>
                </a:cubicBezTo>
                <a:lnTo>
                  <a:pt x="465" y="589"/>
                </a:lnTo>
                <a:lnTo>
                  <a:pt x="465" y="589"/>
                </a:lnTo>
                <a:cubicBezTo>
                  <a:pt x="496" y="589"/>
                  <a:pt x="496" y="589"/>
                  <a:pt x="496" y="589"/>
                </a:cubicBezTo>
                <a:lnTo>
                  <a:pt x="496" y="589"/>
                </a:lnTo>
                <a:cubicBezTo>
                  <a:pt x="496" y="558"/>
                  <a:pt x="527" y="558"/>
                  <a:pt x="557" y="558"/>
                </a:cubicBezTo>
                <a:lnTo>
                  <a:pt x="557" y="558"/>
                </a:lnTo>
                <a:cubicBezTo>
                  <a:pt x="557" y="558"/>
                  <a:pt x="589" y="558"/>
                  <a:pt x="620" y="558"/>
                </a:cubicBezTo>
                <a:cubicBezTo>
                  <a:pt x="713" y="403"/>
                  <a:pt x="713" y="403"/>
                  <a:pt x="713" y="403"/>
                </a:cubicBezTo>
                <a:lnTo>
                  <a:pt x="681" y="403"/>
                </a:lnTo>
                <a:cubicBezTo>
                  <a:pt x="651" y="403"/>
                  <a:pt x="620" y="372"/>
                  <a:pt x="620" y="372"/>
                </a:cubicBezTo>
                <a:lnTo>
                  <a:pt x="589" y="372"/>
                </a:lnTo>
                <a:cubicBezTo>
                  <a:pt x="557" y="372"/>
                  <a:pt x="557" y="372"/>
                  <a:pt x="527" y="342"/>
                </a:cubicBezTo>
                <a:lnTo>
                  <a:pt x="527" y="342"/>
                </a:lnTo>
                <a:cubicBezTo>
                  <a:pt x="496" y="310"/>
                  <a:pt x="465" y="248"/>
                  <a:pt x="465" y="21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3" name="Freeform 12"/>
          <p:cNvSpPr>
            <a:spLocks noChangeArrowheads="1"/>
          </p:cNvSpPr>
          <p:nvPr/>
        </p:nvSpPr>
        <p:spPr bwMode="auto">
          <a:xfrm>
            <a:off x="6156771" y="3762089"/>
            <a:ext cx="86168" cy="130825"/>
          </a:xfrm>
          <a:custGeom>
            <a:avLst/>
            <a:gdLst>
              <a:gd name="T0" fmla="*/ 217 w 249"/>
              <a:gd name="T1" fmla="*/ 62 h 373"/>
              <a:gd name="T2" fmla="*/ 217 w 249"/>
              <a:gd name="T3" fmla="*/ 62 h 373"/>
              <a:gd name="T4" fmla="*/ 217 w 249"/>
              <a:gd name="T5" fmla="*/ 62 h 373"/>
              <a:gd name="T6" fmla="*/ 186 w 249"/>
              <a:gd name="T7" fmla="*/ 62 h 373"/>
              <a:gd name="T8" fmla="*/ 155 w 249"/>
              <a:gd name="T9" fmla="*/ 31 h 373"/>
              <a:gd name="T10" fmla="*/ 155 w 249"/>
              <a:gd name="T11" fmla="*/ 31 h 373"/>
              <a:gd name="T12" fmla="*/ 124 w 249"/>
              <a:gd name="T13" fmla="*/ 0 h 373"/>
              <a:gd name="T14" fmla="*/ 124 w 249"/>
              <a:gd name="T15" fmla="*/ 0 h 373"/>
              <a:gd name="T16" fmla="*/ 93 w 249"/>
              <a:gd name="T17" fmla="*/ 0 h 373"/>
              <a:gd name="T18" fmla="*/ 93 w 249"/>
              <a:gd name="T19" fmla="*/ 0 h 373"/>
              <a:gd name="T20" fmla="*/ 93 w 249"/>
              <a:gd name="T21" fmla="*/ 0 h 373"/>
              <a:gd name="T22" fmla="*/ 93 w 249"/>
              <a:gd name="T23" fmla="*/ 0 h 373"/>
              <a:gd name="T24" fmla="*/ 93 w 249"/>
              <a:gd name="T25" fmla="*/ 0 h 373"/>
              <a:gd name="T26" fmla="*/ 93 w 249"/>
              <a:gd name="T27" fmla="*/ 0 h 373"/>
              <a:gd name="T28" fmla="*/ 62 w 249"/>
              <a:gd name="T29" fmla="*/ 0 h 373"/>
              <a:gd name="T30" fmla="*/ 31 w 249"/>
              <a:gd name="T31" fmla="*/ 0 h 373"/>
              <a:gd name="T32" fmla="*/ 31 w 249"/>
              <a:gd name="T33" fmla="*/ 0 h 373"/>
              <a:gd name="T34" fmla="*/ 31 w 249"/>
              <a:gd name="T35" fmla="*/ 31 h 373"/>
              <a:gd name="T36" fmla="*/ 0 w 249"/>
              <a:gd name="T37" fmla="*/ 62 h 373"/>
              <a:gd name="T38" fmla="*/ 0 w 249"/>
              <a:gd name="T39" fmla="*/ 62 h 373"/>
              <a:gd name="T40" fmla="*/ 0 w 249"/>
              <a:gd name="T41" fmla="*/ 93 h 373"/>
              <a:gd name="T42" fmla="*/ 0 w 249"/>
              <a:gd name="T43" fmla="*/ 93 h 373"/>
              <a:gd name="T44" fmla="*/ 0 w 249"/>
              <a:gd name="T45" fmla="*/ 124 h 373"/>
              <a:gd name="T46" fmla="*/ 0 w 249"/>
              <a:gd name="T47" fmla="*/ 155 h 373"/>
              <a:gd name="T48" fmla="*/ 0 w 249"/>
              <a:gd name="T49" fmla="*/ 186 h 373"/>
              <a:gd name="T50" fmla="*/ 0 w 249"/>
              <a:gd name="T51" fmla="*/ 186 h 373"/>
              <a:gd name="T52" fmla="*/ 31 w 249"/>
              <a:gd name="T53" fmla="*/ 217 h 373"/>
              <a:gd name="T54" fmla="*/ 31 w 249"/>
              <a:gd name="T55" fmla="*/ 217 h 373"/>
              <a:gd name="T56" fmla="*/ 31 w 249"/>
              <a:gd name="T57" fmla="*/ 217 h 373"/>
              <a:gd name="T58" fmla="*/ 31 w 249"/>
              <a:gd name="T59" fmla="*/ 186 h 373"/>
              <a:gd name="T60" fmla="*/ 93 w 249"/>
              <a:gd name="T61" fmla="*/ 186 h 373"/>
              <a:gd name="T62" fmla="*/ 93 w 249"/>
              <a:gd name="T63" fmla="*/ 372 h 373"/>
              <a:gd name="T64" fmla="*/ 93 w 249"/>
              <a:gd name="T65" fmla="*/ 372 h 373"/>
              <a:gd name="T66" fmla="*/ 186 w 249"/>
              <a:gd name="T67" fmla="*/ 341 h 373"/>
              <a:gd name="T68" fmla="*/ 186 w 249"/>
              <a:gd name="T69" fmla="*/ 310 h 373"/>
              <a:gd name="T70" fmla="*/ 186 w 249"/>
              <a:gd name="T71" fmla="*/ 310 h 373"/>
              <a:gd name="T72" fmla="*/ 186 w 249"/>
              <a:gd name="T73" fmla="*/ 310 h 373"/>
              <a:gd name="T74" fmla="*/ 186 w 249"/>
              <a:gd name="T75" fmla="*/ 279 h 373"/>
              <a:gd name="T76" fmla="*/ 217 w 249"/>
              <a:gd name="T77" fmla="*/ 279 h 373"/>
              <a:gd name="T78" fmla="*/ 217 w 249"/>
              <a:gd name="T79" fmla="*/ 247 h 373"/>
              <a:gd name="T80" fmla="*/ 217 w 249"/>
              <a:gd name="T81" fmla="*/ 247 h 373"/>
              <a:gd name="T82" fmla="*/ 217 w 249"/>
              <a:gd name="T83" fmla="*/ 247 h 373"/>
              <a:gd name="T84" fmla="*/ 217 w 249"/>
              <a:gd name="T85" fmla="*/ 217 h 373"/>
              <a:gd name="T86" fmla="*/ 217 w 249"/>
              <a:gd name="T87" fmla="*/ 217 h 373"/>
              <a:gd name="T88" fmla="*/ 217 w 249"/>
              <a:gd name="T89" fmla="*/ 186 h 373"/>
              <a:gd name="T90" fmla="*/ 217 w 249"/>
              <a:gd name="T91" fmla="*/ 155 h 373"/>
              <a:gd name="T92" fmla="*/ 217 w 249"/>
              <a:gd name="T93" fmla="*/ 124 h 373"/>
              <a:gd name="T94" fmla="*/ 217 w 249"/>
              <a:gd name="T95" fmla="*/ 124 h 373"/>
              <a:gd name="T96" fmla="*/ 248 w 249"/>
              <a:gd name="T97" fmla="*/ 124 h 373"/>
              <a:gd name="T98" fmla="*/ 217 w 249"/>
              <a:gd name="T99" fmla="*/ 93 h 373"/>
              <a:gd name="T100" fmla="*/ 217 w 249"/>
              <a:gd name="T101" fmla="*/ 6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9" h="373">
                <a:moveTo>
                  <a:pt x="217" y="62"/>
                </a:moveTo>
                <a:lnTo>
                  <a:pt x="217" y="62"/>
                </a:lnTo>
                <a:lnTo>
                  <a:pt x="217" y="62"/>
                </a:lnTo>
                <a:cubicBezTo>
                  <a:pt x="217" y="62"/>
                  <a:pt x="217" y="62"/>
                  <a:pt x="186" y="62"/>
                </a:cubicBezTo>
                <a:cubicBezTo>
                  <a:pt x="186" y="62"/>
                  <a:pt x="155" y="62"/>
                  <a:pt x="155" y="31"/>
                </a:cubicBezTo>
                <a:lnTo>
                  <a:pt x="155" y="31"/>
                </a:ln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1" y="31"/>
                  <a:pt x="0" y="62"/>
                </a:cubicBezTo>
                <a:lnTo>
                  <a:pt x="0" y="62"/>
                </a:lnTo>
                <a:lnTo>
                  <a:pt x="0" y="93"/>
                </a:lnTo>
                <a:lnTo>
                  <a:pt x="0" y="93"/>
                </a:lnTo>
                <a:cubicBezTo>
                  <a:pt x="0" y="124"/>
                  <a:pt x="0" y="124"/>
                  <a:pt x="0" y="124"/>
                </a:cubicBezTo>
                <a:cubicBezTo>
                  <a:pt x="0" y="155"/>
                  <a:pt x="0" y="155"/>
                  <a:pt x="0" y="155"/>
                </a:cubicBezTo>
                <a:lnTo>
                  <a:pt x="0" y="186"/>
                </a:lnTo>
                <a:lnTo>
                  <a:pt x="0" y="186"/>
                </a:ln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cubicBezTo>
                  <a:pt x="31" y="186"/>
                  <a:pt x="31" y="186"/>
                  <a:pt x="31" y="186"/>
                </a:cubicBezTo>
                <a:cubicBezTo>
                  <a:pt x="93" y="186"/>
                  <a:pt x="93" y="186"/>
                  <a:pt x="93" y="186"/>
                </a:cubicBezTo>
                <a:cubicBezTo>
                  <a:pt x="93" y="372"/>
                  <a:pt x="93" y="372"/>
                  <a:pt x="93" y="372"/>
                </a:cubicBezTo>
                <a:lnTo>
                  <a:pt x="93" y="372"/>
                </a:lnTo>
                <a:cubicBezTo>
                  <a:pt x="93" y="372"/>
                  <a:pt x="155" y="341"/>
                  <a:pt x="186" y="341"/>
                </a:cubicBezTo>
                <a:cubicBezTo>
                  <a:pt x="186" y="341"/>
                  <a:pt x="186" y="341"/>
                  <a:pt x="186" y="310"/>
                </a:cubicBezTo>
                <a:lnTo>
                  <a:pt x="186" y="310"/>
                </a:lnTo>
                <a:lnTo>
                  <a:pt x="186" y="310"/>
                </a:lnTo>
                <a:lnTo>
                  <a:pt x="186" y="279"/>
                </a:lnTo>
                <a:cubicBezTo>
                  <a:pt x="217" y="279"/>
                  <a:pt x="217" y="279"/>
                  <a:pt x="217" y="279"/>
                </a:cubicBezTo>
                <a:cubicBezTo>
                  <a:pt x="217" y="279"/>
                  <a:pt x="217" y="279"/>
                  <a:pt x="217" y="247"/>
                </a:cubicBezTo>
                <a:lnTo>
                  <a:pt x="217" y="247"/>
                </a:lnTo>
                <a:lnTo>
                  <a:pt x="217" y="247"/>
                </a:lnTo>
                <a:lnTo>
                  <a:pt x="217" y="217"/>
                </a:lnTo>
                <a:lnTo>
                  <a:pt x="217" y="217"/>
                </a:lnTo>
                <a:cubicBezTo>
                  <a:pt x="217" y="217"/>
                  <a:pt x="217" y="217"/>
                  <a:pt x="217" y="186"/>
                </a:cubicBezTo>
                <a:lnTo>
                  <a:pt x="217" y="155"/>
                </a:lnTo>
                <a:lnTo>
                  <a:pt x="217" y="124"/>
                </a:lnTo>
                <a:lnTo>
                  <a:pt x="217" y="124"/>
                </a:lnTo>
                <a:cubicBezTo>
                  <a:pt x="217" y="124"/>
                  <a:pt x="217" y="124"/>
                  <a:pt x="248" y="124"/>
                </a:cubicBezTo>
                <a:cubicBezTo>
                  <a:pt x="217" y="93"/>
                  <a:pt x="217" y="93"/>
                  <a:pt x="217" y="93"/>
                </a:cubicBezTo>
                <a:lnTo>
                  <a:pt x="217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4" name="Freeform 13"/>
          <p:cNvSpPr>
            <a:spLocks noChangeArrowheads="1"/>
          </p:cNvSpPr>
          <p:nvPr/>
        </p:nvSpPr>
        <p:spPr bwMode="auto">
          <a:xfrm>
            <a:off x="6038290" y="3826732"/>
            <a:ext cx="141561" cy="130825"/>
          </a:xfrm>
          <a:custGeom>
            <a:avLst/>
            <a:gdLst>
              <a:gd name="T0" fmla="*/ 372 w 404"/>
              <a:gd name="T1" fmla="*/ 155 h 373"/>
              <a:gd name="T2" fmla="*/ 372 w 404"/>
              <a:gd name="T3" fmla="*/ 155 h 373"/>
              <a:gd name="T4" fmla="*/ 310 w 404"/>
              <a:gd name="T5" fmla="*/ 124 h 373"/>
              <a:gd name="T6" fmla="*/ 310 w 404"/>
              <a:gd name="T7" fmla="*/ 93 h 373"/>
              <a:gd name="T8" fmla="*/ 310 w 404"/>
              <a:gd name="T9" fmla="*/ 93 h 373"/>
              <a:gd name="T10" fmla="*/ 217 w 404"/>
              <a:gd name="T11" fmla="*/ 61 h 373"/>
              <a:gd name="T12" fmla="*/ 217 w 404"/>
              <a:gd name="T13" fmla="*/ 61 h 373"/>
              <a:gd name="T14" fmla="*/ 124 w 404"/>
              <a:gd name="T15" fmla="*/ 31 h 373"/>
              <a:gd name="T16" fmla="*/ 124 w 404"/>
              <a:gd name="T17" fmla="*/ 0 h 373"/>
              <a:gd name="T18" fmla="*/ 92 w 404"/>
              <a:gd name="T19" fmla="*/ 31 h 373"/>
              <a:gd name="T20" fmla="*/ 92 w 404"/>
              <a:gd name="T21" fmla="*/ 124 h 373"/>
              <a:gd name="T22" fmla="*/ 0 w 404"/>
              <a:gd name="T23" fmla="*/ 278 h 373"/>
              <a:gd name="T24" fmla="*/ 0 w 404"/>
              <a:gd name="T25" fmla="*/ 310 h 373"/>
              <a:gd name="T26" fmla="*/ 31 w 404"/>
              <a:gd name="T27" fmla="*/ 341 h 373"/>
              <a:gd name="T28" fmla="*/ 92 w 404"/>
              <a:gd name="T29" fmla="*/ 341 h 373"/>
              <a:gd name="T30" fmla="*/ 124 w 404"/>
              <a:gd name="T31" fmla="*/ 341 h 373"/>
              <a:gd name="T32" fmla="*/ 124 w 404"/>
              <a:gd name="T33" fmla="*/ 341 h 373"/>
              <a:gd name="T34" fmla="*/ 124 w 404"/>
              <a:gd name="T35" fmla="*/ 341 h 373"/>
              <a:gd name="T36" fmla="*/ 155 w 404"/>
              <a:gd name="T37" fmla="*/ 372 h 373"/>
              <a:gd name="T38" fmla="*/ 155 w 404"/>
              <a:gd name="T39" fmla="*/ 372 h 373"/>
              <a:gd name="T40" fmla="*/ 186 w 404"/>
              <a:gd name="T41" fmla="*/ 372 h 373"/>
              <a:gd name="T42" fmla="*/ 186 w 404"/>
              <a:gd name="T43" fmla="*/ 372 h 373"/>
              <a:gd name="T44" fmla="*/ 217 w 404"/>
              <a:gd name="T45" fmla="*/ 372 h 373"/>
              <a:gd name="T46" fmla="*/ 217 w 404"/>
              <a:gd name="T47" fmla="*/ 372 h 373"/>
              <a:gd name="T48" fmla="*/ 248 w 404"/>
              <a:gd name="T49" fmla="*/ 372 h 373"/>
              <a:gd name="T50" fmla="*/ 248 w 404"/>
              <a:gd name="T51" fmla="*/ 372 h 373"/>
              <a:gd name="T52" fmla="*/ 279 w 404"/>
              <a:gd name="T53" fmla="*/ 310 h 373"/>
              <a:gd name="T54" fmla="*/ 310 w 404"/>
              <a:gd name="T55" fmla="*/ 278 h 373"/>
              <a:gd name="T56" fmla="*/ 372 w 404"/>
              <a:gd name="T57" fmla="*/ 217 h 373"/>
              <a:gd name="T58" fmla="*/ 403 w 404"/>
              <a:gd name="T59" fmla="*/ 248 h 373"/>
              <a:gd name="T60" fmla="*/ 403 w 404"/>
              <a:gd name="T61" fmla="*/ 217 h 373"/>
              <a:gd name="T62" fmla="*/ 403 w 404"/>
              <a:gd name="T63" fmla="*/ 186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4" h="373">
                <a:moveTo>
                  <a:pt x="372" y="155"/>
                </a:moveTo>
                <a:lnTo>
                  <a:pt x="372" y="155"/>
                </a:lnTo>
                <a:lnTo>
                  <a:pt x="372" y="155"/>
                </a:lnTo>
                <a:lnTo>
                  <a:pt x="372" y="155"/>
                </a:lnTo>
                <a:lnTo>
                  <a:pt x="372" y="155"/>
                </a:lnTo>
                <a:cubicBezTo>
                  <a:pt x="341" y="155"/>
                  <a:pt x="341" y="124"/>
                  <a:pt x="310" y="124"/>
                </a:cubicBezTo>
                <a:lnTo>
                  <a:pt x="310" y="124"/>
                </a:lnTo>
                <a:cubicBezTo>
                  <a:pt x="310" y="93"/>
                  <a:pt x="310" y="93"/>
                  <a:pt x="310" y="93"/>
                </a:cubicBezTo>
                <a:lnTo>
                  <a:pt x="310" y="93"/>
                </a:lnTo>
                <a:lnTo>
                  <a:pt x="310" y="93"/>
                </a:lnTo>
                <a:cubicBezTo>
                  <a:pt x="279" y="61"/>
                  <a:pt x="248" y="61"/>
                  <a:pt x="248" y="61"/>
                </a:cubicBezTo>
                <a:cubicBezTo>
                  <a:pt x="248" y="61"/>
                  <a:pt x="248" y="61"/>
                  <a:pt x="217" y="61"/>
                </a:cubicBezTo>
                <a:lnTo>
                  <a:pt x="217" y="61"/>
                </a:lnTo>
                <a:lnTo>
                  <a:pt x="217" y="61"/>
                </a:lnTo>
                <a:cubicBezTo>
                  <a:pt x="186" y="61"/>
                  <a:pt x="186" y="61"/>
                  <a:pt x="186" y="61"/>
                </a:cubicBezTo>
                <a:cubicBezTo>
                  <a:pt x="155" y="61"/>
                  <a:pt x="155" y="31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124" y="0"/>
                </a:cubicBezTo>
                <a:cubicBezTo>
                  <a:pt x="124" y="0"/>
                  <a:pt x="124" y="0"/>
                  <a:pt x="124" y="31"/>
                </a:cubicBezTo>
                <a:cubicBezTo>
                  <a:pt x="124" y="31"/>
                  <a:pt x="124" y="31"/>
                  <a:pt x="92" y="31"/>
                </a:cubicBezTo>
                <a:lnTo>
                  <a:pt x="92" y="31"/>
                </a:lnTo>
                <a:cubicBezTo>
                  <a:pt x="92" y="124"/>
                  <a:pt x="92" y="124"/>
                  <a:pt x="92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78"/>
                  <a:pt x="0" y="278"/>
                  <a:pt x="0" y="310"/>
                </a:cubicBezTo>
                <a:lnTo>
                  <a:pt x="0" y="310"/>
                </a:lnTo>
                <a:lnTo>
                  <a:pt x="31" y="341"/>
                </a:lnTo>
                <a:lnTo>
                  <a:pt x="31" y="341"/>
                </a:lnTo>
                <a:cubicBezTo>
                  <a:pt x="62" y="341"/>
                  <a:pt x="92" y="341"/>
                  <a:pt x="92" y="341"/>
                </a:cubicBezTo>
                <a:lnTo>
                  <a:pt x="92" y="341"/>
                </a:lnTo>
                <a:cubicBezTo>
                  <a:pt x="92" y="341"/>
                  <a:pt x="92" y="341"/>
                  <a:pt x="124" y="341"/>
                </a:cubicBezTo>
                <a:lnTo>
                  <a:pt x="124" y="341"/>
                </a:lnTo>
                <a:lnTo>
                  <a:pt x="124" y="341"/>
                </a:lnTo>
                <a:lnTo>
                  <a:pt x="124" y="341"/>
                </a:lnTo>
                <a:lnTo>
                  <a:pt x="124" y="341"/>
                </a:lnTo>
                <a:lnTo>
                  <a:pt x="124" y="341"/>
                </a:lnTo>
                <a:cubicBezTo>
                  <a:pt x="124" y="341"/>
                  <a:pt x="124" y="341"/>
                  <a:pt x="155" y="341"/>
                </a:cubicBezTo>
                <a:cubicBezTo>
                  <a:pt x="155" y="372"/>
                  <a:pt x="155" y="372"/>
                  <a:pt x="155" y="372"/>
                </a:cubicBezTo>
                <a:lnTo>
                  <a:pt x="155" y="372"/>
                </a:lnTo>
                <a:lnTo>
                  <a:pt x="155" y="372"/>
                </a:lnTo>
                <a:lnTo>
                  <a:pt x="155" y="372"/>
                </a:lnTo>
                <a:lnTo>
                  <a:pt x="186" y="372"/>
                </a:lnTo>
                <a:lnTo>
                  <a:pt x="186" y="372"/>
                </a:lnTo>
                <a:lnTo>
                  <a:pt x="186" y="372"/>
                </a:lnTo>
                <a:cubicBezTo>
                  <a:pt x="186" y="372"/>
                  <a:pt x="186" y="372"/>
                  <a:pt x="217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cubicBezTo>
                  <a:pt x="217" y="372"/>
                  <a:pt x="217" y="372"/>
                  <a:pt x="248" y="372"/>
                </a:cubicBezTo>
                <a:lnTo>
                  <a:pt x="248" y="372"/>
                </a:lnTo>
                <a:lnTo>
                  <a:pt x="248" y="372"/>
                </a:lnTo>
                <a:lnTo>
                  <a:pt x="248" y="372"/>
                </a:lnTo>
                <a:cubicBezTo>
                  <a:pt x="248" y="341"/>
                  <a:pt x="248" y="341"/>
                  <a:pt x="279" y="310"/>
                </a:cubicBezTo>
                <a:lnTo>
                  <a:pt x="310" y="310"/>
                </a:lnTo>
                <a:lnTo>
                  <a:pt x="310" y="278"/>
                </a:lnTo>
                <a:lnTo>
                  <a:pt x="310" y="278"/>
                </a:lnTo>
                <a:cubicBezTo>
                  <a:pt x="372" y="217"/>
                  <a:pt x="372" y="217"/>
                  <a:pt x="372" y="217"/>
                </a:cubicBezTo>
                <a:lnTo>
                  <a:pt x="372" y="217"/>
                </a:lnTo>
                <a:cubicBezTo>
                  <a:pt x="372" y="217"/>
                  <a:pt x="372" y="217"/>
                  <a:pt x="403" y="248"/>
                </a:cubicBezTo>
                <a:cubicBezTo>
                  <a:pt x="403" y="248"/>
                  <a:pt x="403" y="248"/>
                  <a:pt x="403" y="217"/>
                </a:cubicBezTo>
                <a:lnTo>
                  <a:pt x="403" y="217"/>
                </a:lnTo>
                <a:lnTo>
                  <a:pt x="403" y="186"/>
                </a:lnTo>
                <a:lnTo>
                  <a:pt x="403" y="186"/>
                </a:lnTo>
                <a:cubicBezTo>
                  <a:pt x="372" y="155"/>
                  <a:pt x="372" y="155"/>
                  <a:pt x="372" y="15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5" name="Freeform 14"/>
          <p:cNvSpPr>
            <a:spLocks noChangeArrowheads="1"/>
          </p:cNvSpPr>
          <p:nvPr/>
        </p:nvSpPr>
        <p:spPr bwMode="auto">
          <a:xfrm>
            <a:off x="6266019" y="3469658"/>
            <a:ext cx="130791" cy="184693"/>
          </a:xfrm>
          <a:custGeom>
            <a:avLst/>
            <a:gdLst>
              <a:gd name="T0" fmla="*/ 341 w 373"/>
              <a:gd name="T1" fmla="*/ 341 h 528"/>
              <a:gd name="T2" fmla="*/ 341 w 373"/>
              <a:gd name="T3" fmla="*/ 341 h 528"/>
              <a:gd name="T4" fmla="*/ 341 w 373"/>
              <a:gd name="T5" fmla="*/ 341 h 528"/>
              <a:gd name="T6" fmla="*/ 341 w 373"/>
              <a:gd name="T7" fmla="*/ 341 h 528"/>
              <a:gd name="T8" fmla="*/ 341 w 373"/>
              <a:gd name="T9" fmla="*/ 155 h 528"/>
              <a:gd name="T10" fmla="*/ 341 w 373"/>
              <a:gd name="T11" fmla="*/ 124 h 528"/>
              <a:gd name="T12" fmla="*/ 372 w 373"/>
              <a:gd name="T13" fmla="*/ 62 h 528"/>
              <a:gd name="T14" fmla="*/ 372 w 373"/>
              <a:gd name="T15" fmla="*/ 62 h 528"/>
              <a:gd name="T16" fmla="*/ 372 w 373"/>
              <a:gd name="T17" fmla="*/ 62 h 528"/>
              <a:gd name="T18" fmla="*/ 372 w 373"/>
              <a:gd name="T19" fmla="*/ 62 h 528"/>
              <a:gd name="T20" fmla="*/ 372 w 373"/>
              <a:gd name="T21" fmla="*/ 62 h 528"/>
              <a:gd name="T22" fmla="*/ 372 w 373"/>
              <a:gd name="T23" fmla="*/ 62 h 528"/>
              <a:gd name="T24" fmla="*/ 341 w 373"/>
              <a:gd name="T25" fmla="*/ 31 h 528"/>
              <a:gd name="T26" fmla="*/ 341 w 373"/>
              <a:gd name="T27" fmla="*/ 31 h 528"/>
              <a:gd name="T28" fmla="*/ 341 w 373"/>
              <a:gd name="T29" fmla="*/ 62 h 528"/>
              <a:gd name="T30" fmla="*/ 309 w 373"/>
              <a:gd name="T31" fmla="*/ 93 h 528"/>
              <a:gd name="T32" fmla="*/ 279 w 373"/>
              <a:gd name="T33" fmla="*/ 93 h 528"/>
              <a:gd name="T34" fmla="*/ 186 w 373"/>
              <a:gd name="T35" fmla="*/ 93 h 528"/>
              <a:gd name="T36" fmla="*/ 186 w 373"/>
              <a:gd name="T37" fmla="*/ 93 h 528"/>
              <a:gd name="T38" fmla="*/ 155 w 373"/>
              <a:gd name="T39" fmla="*/ 62 h 528"/>
              <a:gd name="T40" fmla="*/ 155 w 373"/>
              <a:gd name="T41" fmla="*/ 62 h 528"/>
              <a:gd name="T42" fmla="*/ 124 w 373"/>
              <a:gd name="T43" fmla="*/ 31 h 528"/>
              <a:gd name="T44" fmla="*/ 93 w 373"/>
              <a:gd name="T45" fmla="*/ 31 h 528"/>
              <a:gd name="T46" fmla="*/ 93 w 373"/>
              <a:gd name="T47" fmla="*/ 31 h 528"/>
              <a:gd name="T48" fmla="*/ 93 w 373"/>
              <a:gd name="T49" fmla="*/ 31 h 528"/>
              <a:gd name="T50" fmla="*/ 93 w 373"/>
              <a:gd name="T51" fmla="*/ 31 h 528"/>
              <a:gd name="T52" fmla="*/ 93 w 373"/>
              <a:gd name="T53" fmla="*/ 62 h 528"/>
              <a:gd name="T54" fmla="*/ 62 w 373"/>
              <a:gd name="T55" fmla="*/ 0 h 528"/>
              <a:gd name="T56" fmla="*/ 62 w 373"/>
              <a:gd name="T57" fmla="*/ 0 h 528"/>
              <a:gd name="T58" fmla="*/ 62 w 373"/>
              <a:gd name="T59" fmla="*/ 0 h 528"/>
              <a:gd name="T60" fmla="*/ 31 w 373"/>
              <a:gd name="T61" fmla="*/ 0 h 528"/>
              <a:gd name="T62" fmla="*/ 0 w 373"/>
              <a:gd name="T63" fmla="*/ 0 h 528"/>
              <a:gd name="T64" fmla="*/ 0 w 373"/>
              <a:gd name="T65" fmla="*/ 0 h 528"/>
              <a:gd name="T66" fmla="*/ 0 w 373"/>
              <a:gd name="T67" fmla="*/ 0 h 528"/>
              <a:gd name="T68" fmla="*/ 31 w 373"/>
              <a:gd name="T69" fmla="*/ 31 h 528"/>
              <a:gd name="T70" fmla="*/ 31 w 373"/>
              <a:gd name="T71" fmla="*/ 31 h 528"/>
              <a:gd name="T72" fmla="*/ 31 w 373"/>
              <a:gd name="T73" fmla="*/ 62 h 528"/>
              <a:gd name="T74" fmla="*/ 31 w 373"/>
              <a:gd name="T75" fmla="*/ 93 h 528"/>
              <a:gd name="T76" fmla="*/ 31 w 373"/>
              <a:gd name="T77" fmla="*/ 93 h 528"/>
              <a:gd name="T78" fmla="*/ 62 w 373"/>
              <a:gd name="T79" fmla="*/ 155 h 528"/>
              <a:gd name="T80" fmla="*/ 62 w 373"/>
              <a:gd name="T81" fmla="*/ 155 h 528"/>
              <a:gd name="T82" fmla="*/ 62 w 373"/>
              <a:gd name="T83" fmla="*/ 186 h 528"/>
              <a:gd name="T84" fmla="*/ 62 w 373"/>
              <a:gd name="T85" fmla="*/ 186 h 528"/>
              <a:gd name="T86" fmla="*/ 31 w 373"/>
              <a:gd name="T87" fmla="*/ 217 h 528"/>
              <a:gd name="T88" fmla="*/ 31 w 373"/>
              <a:gd name="T89" fmla="*/ 248 h 528"/>
              <a:gd name="T90" fmla="*/ 0 w 373"/>
              <a:gd name="T91" fmla="*/ 279 h 528"/>
              <a:gd name="T92" fmla="*/ 0 w 373"/>
              <a:gd name="T93" fmla="*/ 341 h 528"/>
              <a:gd name="T94" fmla="*/ 217 w 373"/>
              <a:gd name="T95" fmla="*/ 465 h 528"/>
              <a:gd name="T96" fmla="*/ 217 w 373"/>
              <a:gd name="T97" fmla="*/ 496 h 528"/>
              <a:gd name="T98" fmla="*/ 248 w 373"/>
              <a:gd name="T99" fmla="*/ 527 h 528"/>
              <a:gd name="T100" fmla="*/ 279 w 373"/>
              <a:gd name="T101" fmla="*/ 527 h 528"/>
              <a:gd name="T102" fmla="*/ 279 w 373"/>
              <a:gd name="T103" fmla="*/ 465 h 528"/>
              <a:gd name="T104" fmla="*/ 309 w 373"/>
              <a:gd name="T105" fmla="*/ 465 h 528"/>
              <a:gd name="T106" fmla="*/ 309 w 373"/>
              <a:gd name="T107" fmla="*/ 465 h 528"/>
              <a:gd name="T108" fmla="*/ 309 w 373"/>
              <a:gd name="T109" fmla="*/ 465 h 528"/>
              <a:gd name="T110" fmla="*/ 341 w 373"/>
              <a:gd name="T111" fmla="*/ 434 h 528"/>
              <a:gd name="T112" fmla="*/ 341 w 373"/>
              <a:gd name="T113" fmla="*/ 434 h 528"/>
              <a:gd name="T114" fmla="*/ 372 w 373"/>
              <a:gd name="T115" fmla="*/ 403 h 528"/>
              <a:gd name="T116" fmla="*/ 372 w 373"/>
              <a:gd name="T117" fmla="*/ 372 h 528"/>
              <a:gd name="T118" fmla="*/ 372 w 373"/>
              <a:gd name="T119" fmla="*/ 372 h 528"/>
              <a:gd name="T120" fmla="*/ 341 w 373"/>
              <a:gd name="T121" fmla="*/ 341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3" h="528">
                <a:moveTo>
                  <a:pt x="341" y="341"/>
                </a:moveTo>
                <a:lnTo>
                  <a:pt x="341" y="341"/>
                </a:lnTo>
                <a:lnTo>
                  <a:pt x="341" y="341"/>
                </a:lnTo>
                <a:lnTo>
                  <a:pt x="341" y="341"/>
                </a:lnTo>
                <a:cubicBezTo>
                  <a:pt x="341" y="341"/>
                  <a:pt x="341" y="217"/>
                  <a:pt x="341" y="155"/>
                </a:cubicBezTo>
                <a:cubicBezTo>
                  <a:pt x="341" y="124"/>
                  <a:pt x="341" y="124"/>
                  <a:pt x="341" y="124"/>
                </a:cubicBezTo>
                <a:cubicBezTo>
                  <a:pt x="341" y="93"/>
                  <a:pt x="341" y="62"/>
                  <a:pt x="372" y="62"/>
                </a:cubicBezTo>
                <a:lnTo>
                  <a:pt x="372" y="62"/>
                </a:lnTo>
                <a:lnTo>
                  <a:pt x="372" y="62"/>
                </a:lnTo>
                <a:lnTo>
                  <a:pt x="372" y="62"/>
                </a:lnTo>
                <a:lnTo>
                  <a:pt x="372" y="62"/>
                </a:lnTo>
                <a:lnTo>
                  <a:pt x="372" y="62"/>
                </a:lnTo>
                <a:cubicBezTo>
                  <a:pt x="341" y="62"/>
                  <a:pt x="341" y="62"/>
                  <a:pt x="341" y="31"/>
                </a:cubicBezTo>
                <a:lnTo>
                  <a:pt x="341" y="31"/>
                </a:lnTo>
                <a:cubicBezTo>
                  <a:pt x="341" y="31"/>
                  <a:pt x="341" y="31"/>
                  <a:pt x="341" y="62"/>
                </a:cubicBezTo>
                <a:cubicBezTo>
                  <a:pt x="309" y="93"/>
                  <a:pt x="309" y="93"/>
                  <a:pt x="309" y="93"/>
                </a:cubicBezTo>
                <a:cubicBezTo>
                  <a:pt x="279" y="93"/>
                  <a:pt x="279" y="93"/>
                  <a:pt x="279" y="93"/>
                </a:cubicBezTo>
                <a:cubicBezTo>
                  <a:pt x="248" y="93"/>
                  <a:pt x="217" y="93"/>
                  <a:pt x="186" y="93"/>
                </a:cubicBezTo>
                <a:lnTo>
                  <a:pt x="186" y="93"/>
                </a:lnTo>
                <a:cubicBezTo>
                  <a:pt x="186" y="93"/>
                  <a:pt x="186" y="62"/>
                  <a:pt x="155" y="62"/>
                </a:cubicBezTo>
                <a:lnTo>
                  <a:pt x="155" y="62"/>
                </a:lnTo>
                <a:cubicBezTo>
                  <a:pt x="155" y="31"/>
                  <a:pt x="155" y="31"/>
                  <a:pt x="124" y="31"/>
                </a:cubicBez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cubicBezTo>
                  <a:pt x="93" y="62"/>
                  <a:pt x="93" y="62"/>
                  <a:pt x="93" y="62"/>
                </a:cubicBez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31" y="31"/>
                  <a:pt x="31" y="31"/>
                </a:cubicBezTo>
                <a:lnTo>
                  <a:pt x="31" y="31"/>
                </a:ln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93"/>
                </a:cubicBezTo>
                <a:lnTo>
                  <a:pt x="31" y="93"/>
                </a:lnTo>
                <a:lnTo>
                  <a:pt x="62" y="155"/>
                </a:lnTo>
                <a:lnTo>
                  <a:pt x="62" y="155"/>
                </a:lnTo>
                <a:cubicBezTo>
                  <a:pt x="62" y="186"/>
                  <a:pt x="62" y="186"/>
                  <a:pt x="62" y="186"/>
                </a:cubicBezTo>
                <a:lnTo>
                  <a:pt x="62" y="186"/>
                </a:lnTo>
                <a:cubicBezTo>
                  <a:pt x="31" y="217"/>
                  <a:pt x="31" y="217"/>
                  <a:pt x="31" y="217"/>
                </a:cubicBezTo>
                <a:cubicBezTo>
                  <a:pt x="31" y="217"/>
                  <a:pt x="31" y="217"/>
                  <a:pt x="31" y="248"/>
                </a:cubicBezTo>
                <a:cubicBezTo>
                  <a:pt x="0" y="248"/>
                  <a:pt x="0" y="248"/>
                  <a:pt x="0" y="279"/>
                </a:cubicBezTo>
                <a:cubicBezTo>
                  <a:pt x="0" y="279"/>
                  <a:pt x="0" y="310"/>
                  <a:pt x="0" y="341"/>
                </a:cubicBezTo>
                <a:cubicBezTo>
                  <a:pt x="217" y="465"/>
                  <a:pt x="217" y="465"/>
                  <a:pt x="217" y="465"/>
                </a:cubicBezTo>
                <a:cubicBezTo>
                  <a:pt x="217" y="496"/>
                  <a:pt x="217" y="496"/>
                  <a:pt x="217" y="496"/>
                </a:cubicBezTo>
                <a:cubicBezTo>
                  <a:pt x="248" y="527"/>
                  <a:pt x="248" y="527"/>
                  <a:pt x="248" y="527"/>
                </a:cubicBezTo>
                <a:cubicBezTo>
                  <a:pt x="279" y="527"/>
                  <a:pt x="279" y="527"/>
                  <a:pt x="279" y="527"/>
                </a:cubicBezTo>
                <a:cubicBezTo>
                  <a:pt x="279" y="496"/>
                  <a:pt x="279" y="496"/>
                  <a:pt x="279" y="465"/>
                </a:cubicBezTo>
                <a:cubicBezTo>
                  <a:pt x="279" y="465"/>
                  <a:pt x="279" y="465"/>
                  <a:pt x="309" y="465"/>
                </a:cubicBezTo>
                <a:lnTo>
                  <a:pt x="309" y="465"/>
                </a:lnTo>
                <a:lnTo>
                  <a:pt x="309" y="465"/>
                </a:lnTo>
                <a:cubicBezTo>
                  <a:pt x="309" y="434"/>
                  <a:pt x="309" y="434"/>
                  <a:pt x="341" y="434"/>
                </a:cubicBezTo>
                <a:lnTo>
                  <a:pt x="341" y="434"/>
                </a:lnTo>
                <a:cubicBezTo>
                  <a:pt x="341" y="403"/>
                  <a:pt x="341" y="403"/>
                  <a:pt x="372" y="403"/>
                </a:cubicBezTo>
                <a:cubicBezTo>
                  <a:pt x="372" y="372"/>
                  <a:pt x="372" y="372"/>
                  <a:pt x="372" y="372"/>
                </a:cubicBezTo>
                <a:lnTo>
                  <a:pt x="372" y="372"/>
                </a:lnTo>
                <a:cubicBezTo>
                  <a:pt x="372" y="372"/>
                  <a:pt x="341" y="372"/>
                  <a:pt x="341" y="3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6" name="Freeform 15"/>
          <p:cNvSpPr>
            <a:spLocks noChangeArrowheads="1"/>
          </p:cNvSpPr>
          <p:nvPr/>
        </p:nvSpPr>
        <p:spPr bwMode="auto">
          <a:xfrm>
            <a:off x="6102916" y="3923696"/>
            <a:ext cx="130791" cy="130824"/>
          </a:xfrm>
          <a:custGeom>
            <a:avLst/>
            <a:gdLst>
              <a:gd name="T0" fmla="*/ 341 w 373"/>
              <a:gd name="T1" fmla="*/ 218 h 373"/>
              <a:gd name="T2" fmla="*/ 341 w 373"/>
              <a:gd name="T3" fmla="*/ 187 h 373"/>
              <a:gd name="T4" fmla="*/ 372 w 373"/>
              <a:gd name="T5" fmla="*/ 156 h 373"/>
              <a:gd name="T6" fmla="*/ 372 w 373"/>
              <a:gd name="T7" fmla="*/ 156 h 373"/>
              <a:gd name="T8" fmla="*/ 341 w 373"/>
              <a:gd name="T9" fmla="*/ 94 h 373"/>
              <a:gd name="T10" fmla="*/ 341 w 373"/>
              <a:gd name="T11" fmla="*/ 63 h 373"/>
              <a:gd name="T12" fmla="*/ 279 w 373"/>
              <a:gd name="T13" fmla="*/ 32 h 373"/>
              <a:gd name="T14" fmla="*/ 248 w 373"/>
              <a:gd name="T15" fmla="*/ 32 h 373"/>
              <a:gd name="T16" fmla="*/ 248 w 373"/>
              <a:gd name="T17" fmla="*/ 32 h 373"/>
              <a:gd name="T18" fmla="*/ 248 w 373"/>
              <a:gd name="T19" fmla="*/ 32 h 373"/>
              <a:gd name="T20" fmla="*/ 217 w 373"/>
              <a:gd name="T21" fmla="*/ 0 h 373"/>
              <a:gd name="T22" fmla="*/ 186 w 373"/>
              <a:gd name="T23" fmla="*/ 0 h 373"/>
              <a:gd name="T24" fmla="*/ 155 w 373"/>
              <a:gd name="T25" fmla="*/ 63 h 373"/>
              <a:gd name="T26" fmla="*/ 124 w 373"/>
              <a:gd name="T27" fmla="*/ 94 h 373"/>
              <a:gd name="T28" fmla="*/ 93 w 373"/>
              <a:gd name="T29" fmla="*/ 124 h 373"/>
              <a:gd name="T30" fmla="*/ 62 w 373"/>
              <a:gd name="T31" fmla="*/ 156 h 373"/>
              <a:gd name="T32" fmla="*/ 62 w 373"/>
              <a:gd name="T33" fmla="*/ 156 h 373"/>
              <a:gd name="T34" fmla="*/ 31 w 373"/>
              <a:gd name="T35" fmla="*/ 156 h 373"/>
              <a:gd name="T36" fmla="*/ 0 w 373"/>
              <a:gd name="T37" fmla="*/ 156 h 373"/>
              <a:gd name="T38" fmla="*/ 0 w 373"/>
              <a:gd name="T39" fmla="*/ 187 h 373"/>
              <a:gd name="T40" fmla="*/ 31 w 373"/>
              <a:gd name="T41" fmla="*/ 187 h 373"/>
              <a:gd name="T42" fmla="*/ 62 w 373"/>
              <a:gd name="T43" fmla="*/ 218 h 373"/>
              <a:gd name="T44" fmla="*/ 93 w 373"/>
              <a:gd name="T45" fmla="*/ 280 h 373"/>
              <a:gd name="T46" fmla="*/ 124 w 373"/>
              <a:gd name="T47" fmla="*/ 342 h 373"/>
              <a:gd name="T48" fmla="*/ 124 w 373"/>
              <a:gd name="T49" fmla="*/ 342 h 373"/>
              <a:gd name="T50" fmla="*/ 155 w 373"/>
              <a:gd name="T51" fmla="*/ 342 h 373"/>
              <a:gd name="T52" fmla="*/ 186 w 373"/>
              <a:gd name="T53" fmla="*/ 372 h 373"/>
              <a:gd name="T54" fmla="*/ 217 w 373"/>
              <a:gd name="T55" fmla="*/ 372 h 373"/>
              <a:gd name="T56" fmla="*/ 217 w 373"/>
              <a:gd name="T57" fmla="*/ 372 h 373"/>
              <a:gd name="T58" fmla="*/ 248 w 373"/>
              <a:gd name="T59" fmla="*/ 372 h 373"/>
              <a:gd name="T60" fmla="*/ 279 w 373"/>
              <a:gd name="T61" fmla="*/ 372 h 373"/>
              <a:gd name="T62" fmla="*/ 279 w 373"/>
              <a:gd name="T63" fmla="*/ 372 h 373"/>
              <a:gd name="T64" fmla="*/ 341 w 373"/>
              <a:gd name="T65" fmla="*/ 342 h 373"/>
              <a:gd name="T66" fmla="*/ 341 w 373"/>
              <a:gd name="T67" fmla="*/ 311 h 373"/>
              <a:gd name="T68" fmla="*/ 341 w 373"/>
              <a:gd name="T69" fmla="*/ 248 h 373"/>
              <a:gd name="T70" fmla="*/ 341 w 373"/>
              <a:gd name="T71" fmla="*/ 218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3" h="373">
                <a:moveTo>
                  <a:pt x="341" y="218"/>
                </a:moveTo>
                <a:lnTo>
                  <a:pt x="341" y="218"/>
                </a:lnTo>
                <a:lnTo>
                  <a:pt x="341" y="187"/>
                </a:lnTo>
                <a:lnTo>
                  <a:pt x="341" y="187"/>
                </a:lnTo>
                <a:lnTo>
                  <a:pt x="341" y="156"/>
                </a:lnTo>
                <a:lnTo>
                  <a:pt x="372" y="156"/>
                </a:lnTo>
                <a:lnTo>
                  <a:pt x="372" y="156"/>
                </a:lnTo>
                <a:lnTo>
                  <a:pt x="372" y="156"/>
                </a:lnTo>
                <a:cubicBezTo>
                  <a:pt x="341" y="124"/>
                  <a:pt x="341" y="124"/>
                  <a:pt x="341" y="94"/>
                </a:cubicBezTo>
                <a:lnTo>
                  <a:pt x="341" y="94"/>
                </a:lnTo>
                <a:lnTo>
                  <a:pt x="341" y="63"/>
                </a:lnTo>
                <a:lnTo>
                  <a:pt x="341" y="63"/>
                </a:lnTo>
                <a:cubicBezTo>
                  <a:pt x="341" y="63"/>
                  <a:pt x="341" y="63"/>
                  <a:pt x="310" y="63"/>
                </a:cubicBezTo>
                <a:cubicBezTo>
                  <a:pt x="310" y="63"/>
                  <a:pt x="310" y="32"/>
                  <a:pt x="279" y="32"/>
                </a:cubicBezTo>
                <a:lnTo>
                  <a:pt x="279" y="32"/>
                </a:lnTo>
                <a:cubicBezTo>
                  <a:pt x="279" y="32"/>
                  <a:pt x="279" y="32"/>
                  <a:pt x="248" y="32"/>
                </a:cubicBezTo>
                <a:lnTo>
                  <a:pt x="248" y="32"/>
                </a:lnTo>
                <a:lnTo>
                  <a:pt x="248" y="32"/>
                </a:lnTo>
                <a:lnTo>
                  <a:pt x="248" y="32"/>
                </a:lnTo>
                <a:lnTo>
                  <a:pt x="248" y="32"/>
                </a:lnTo>
                <a:cubicBezTo>
                  <a:pt x="248" y="32"/>
                  <a:pt x="217" y="32"/>
                  <a:pt x="217" y="0"/>
                </a:cubicBezTo>
                <a:lnTo>
                  <a:pt x="217" y="0"/>
                </a:lnTo>
                <a:lnTo>
                  <a:pt x="186" y="0"/>
                </a:lnTo>
                <a:lnTo>
                  <a:pt x="186" y="0"/>
                </a:lnTo>
                <a:lnTo>
                  <a:pt x="186" y="32"/>
                </a:lnTo>
                <a:cubicBezTo>
                  <a:pt x="186" y="32"/>
                  <a:pt x="186" y="63"/>
                  <a:pt x="155" y="63"/>
                </a:cubicBezTo>
                <a:lnTo>
                  <a:pt x="155" y="63"/>
                </a:lnTo>
                <a:lnTo>
                  <a:pt x="124" y="94"/>
                </a:lnTo>
                <a:cubicBezTo>
                  <a:pt x="93" y="94"/>
                  <a:pt x="93" y="94"/>
                  <a:pt x="93" y="94"/>
                </a:cubicBezTo>
                <a:lnTo>
                  <a:pt x="93" y="124"/>
                </a:lnTo>
                <a:lnTo>
                  <a:pt x="93" y="124"/>
                </a:lnTo>
                <a:cubicBezTo>
                  <a:pt x="93" y="124"/>
                  <a:pt x="93" y="156"/>
                  <a:pt x="62" y="156"/>
                </a:cubicBezTo>
                <a:lnTo>
                  <a:pt x="62" y="156"/>
                </a:lnTo>
                <a:lnTo>
                  <a:pt x="62" y="156"/>
                </a:lnTo>
                <a:cubicBezTo>
                  <a:pt x="31" y="156"/>
                  <a:pt x="31" y="156"/>
                  <a:pt x="31" y="156"/>
                </a:cubicBezTo>
                <a:lnTo>
                  <a:pt x="31" y="156"/>
                </a:lnTo>
                <a:lnTo>
                  <a:pt x="31" y="156"/>
                </a:lnTo>
                <a:cubicBezTo>
                  <a:pt x="0" y="156"/>
                  <a:pt x="0" y="156"/>
                  <a:pt x="0" y="156"/>
                </a:cubicBezTo>
                <a:lnTo>
                  <a:pt x="0" y="156"/>
                </a:lnTo>
                <a:cubicBezTo>
                  <a:pt x="0" y="156"/>
                  <a:pt x="0" y="156"/>
                  <a:pt x="0" y="187"/>
                </a:cubicBezTo>
                <a:lnTo>
                  <a:pt x="0" y="187"/>
                </a:lnTo>
                <a:cubicBezTo>
                  <a:pt x="0" y="187"/>
                  <a:pt x="0" y="187"/>
                  <a:pt x="31" y="187"/>
                </a:cubicBezTo>
                <a:cubicBezTo>
                  <a:pt x="31" y="218"/>
                  <a:pt x="31" y="218"/>
                  <a:pt x="31" y="218"/>
                </a:cubicBezTo>
                <a:lnTo>
                  <a:pt x="62" y="218"/>
                </a:lnTo>
                <a:cubicBezTo>
                  <a:pt x="62" y="218"/>
                  <a:pt x="93" y="248"/>
                  <a:pt x="93" y="280"/>
                </a:cubicBezTo>
                <a:lnTo>
                  <a:pt x="93" y="280"/>
                </a:lnTo>
                <a:cubicBezTo>
                  <a:pt x="124" y="280"/>
                  <a:pt x="124" y="311"/>
                  <a:pt x="124" y="311"/>
                </a:cubicBezTo>
                <a:lnTo>
                  <a:pt x="124" y="342"/>
                </a:lnTo>
                <a:lnTo>
                  <a:pt x="124" y="342"/>
                </a:lnTo>
                <a:lnTo>
                  <a:pt x="124" y="342"/>
                </a:lnTo>
                <a:lnTo>
                  <a:pt x="124" y="342"/>
                </a:lnTo>
                <a:cubicBezTo>
                  <a:pt x="155" y="342"/>
                  <a:pt x="155" y="342"/>
                  <a:pt x="155" y="342"/>
                </a:cubicBezTo>
                <a:cubicBezTo>
                  <a:pt x="186" y="342"/>
                  <a:pt x="186" y="342"/>
                  <a:pt x="186" y="342"/>
                </a:cubicBezTo>
                <a:cubicBezTo>
                  <a:pt x="186" y="372"/>
                  <a:pt x="186" y="372"/>
                  <a:pt x="186" y="372"/>
                </a:cubicBezTo>
                <a:lnTo>
                  <a:pt x="186" y="372"/>
                </a:lnTo>
                <a:cubicBezTo>
                  <a:pt x="186" y="372"/>
                  <a:pt x="186" y="372"/>
                  <a:pt x="217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lnTo>
                  <a:pt x="248" y="372"/>
                </a:lnTo>
                <a:lnTo>
                  <a:pt x="248" y="37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cubicBezTo>
                  <a:pt x="310" y="342"/>
                  <a:pt x="310" y="342"/>
                  <a:pt x="341" y="342"/>
                </a:cubicBezTo>
                <a:lnTo>
                  <a:pt x="341" y="342"/>
                </a:lnTo>
                <a:cubicBezTo>
                  <a:pt x="341" y="311"/>
                  <a:pt x="341" y="311"/>
                  <a:pt x="341" y="311"/>
                </a:cubicBezTo>
                <a:lnTo>
                  <a:pt x="341" y="311"/>
                </a:lnTo>
                <a:cubicBezTo>
                  <a:pt x="341" y="280"/>
                  <a:pt x="341" y="280"/>
                  <a:pt x="341" y="248"/>
                </a:cubicBezTo>
                <a:lnTo>
                  <a:pt x="372" y="248"/>
                </a:lnTo>
                <a:lnTo>
                  <a:pt x="341" y="21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7" name="Freeform 16"/>
          <p:cNvSpPr>
            <a:spLocks noChangeArrowheads="1"/>
          </p:cNvSpPr>
          <p:nvPr/>
        </p:nvSpPr>
        <p:spPr bwMode="auto">
          <a:xfrm>
            <a:off x="6244477" y="3794411"/>
            <a:ext cx="43084" cy="129285"/>
          </a:xfrm>
          <a:custGeom>
            <a:avLst/>
            <a:gdLst>
              <a:gd name="T0" fmla="*/ 31 w 125"/>
              <a:gd name="T1" fmla="*/ 186 h 372"/>
              <a:gd name="T2" fmla="*/ 31 w 125"/>
              <a:gd name="T3" fmla="*/ 186 h 372"/>
              <a:gd name="T4" fmla="*/ 31 w 125"/>
              <a:gd name="T5" fmla="*/ 154 h 372"/>
              <a:gd name="T6" fmla="*/ 31 w 125"/>
              <a:gd name="T7" fmla="*/ 154 h 372"/>
              <a:gd name="T8" fmla="*/ 31 w 125"/>
              <a:gd name="T9" fmla="*/ 154 h 372"/>
              <a:gd name="T10" fmla="*/ 31 w 125"/>
              <a:gd name="T11" fmla="*/ 154 h 372"/>
              <a:gd name="T12" fmla="*/ 31 w 125"/>
              <a:gd name="T13" fmla="*/ 124 h 372"/>
              <a:gd name="T14" fmla="*/ 62 w 125"/>
              <a:gd name="T15" fmla="*/ 93 h 372"/>
              <a:gd name="T16" fmla="*/ 62 w 125"/>
              <a:gd name="T17" fmla="*/ 93 h 372"/>
              <a:gd name="T18" fmla="*/ 62 w 125"/>
              <a:gd name="T19" fmla="*/ 93 h 372"/>
              <a:gd name="T20" fmla="*/ 62 w 125"/>
              <a:gd name="T21" fmla="*/ 31 h 372"/>
              <a:gd name="T22" fmla="*/ 31 w 125"/>
              <a:gd name="T23" fmla="*/ 0 h 372"/>
              <a:gd name="T24" fmla="*/ 31 w 125"/>
              <a:gd name="T25" fmla="*/ 0 h 372"/>
              <a:gd name="T26" fmla="*/ 31 w 125"/>
              <a:gd name="T27" fmla="*/ 0 h 372"/>
              <a:gd name="T28" fmla="*/ 31 w 125"/>
              <a:gd name="T29" fmla="*/ 0 h 372"/>
              <a:gd name="T30" fmla="*/ 31 w 125"/>
              <a:gd name="T31" fmla="*/ 31 h 372"/>
              <a:gd name="T32" fmla="*/ 31 w 125"/>
              <a:gd name="T33" fmla="*/ 62 h 372"/>
              <a:gd name="T34" fmla="*/ 31 w 125"/>
              <a:gd name="T35" fmla="*/ 62 h 372"/>
              <a:gd name="T36" fmla="*/ 31 w 125"/>
              <a:gd name="T37" fmla="*/ 93 h 372"/>
              <a:gd name="T38" fmla="*/ 31 w 125"/>
              <a:gd name="T39" fmla="*/ 124 h 372"/>
              <a:gd name="T40" fmla="*/ 0 w 125"/>
              <a:gd name="T41" fmla="*/ 186 h 372"/>
              <a:gd name="T42" fmla="*/ 0 w 125"/>
              <a:gd name="T43" fmla="*/ 186 h 372"/>
              <a:gd name="T44" fmla="*/ 0 w 125"/>
              <a:gd name="T45" fmla="*/ 186 h 372"/>
              <a:gd name="T46" fmla="*/ 0 w 125"/>
              <a:gd name="T47" fmla="*/ 186 h 372"/>
              <a:gd name="T48" fmla="*/ 0 w 125"/>
              <a:gd name="T49" fmla="*/ 186 h 372"/>
              <a:gd name="T50" fmla="*/ 0 w 125"/>
              <a:gd name="T51" fmla="*/ 186 h 372"/>
              <a:gd name="T52" fmla="*/ 0 w 125"/>
              <a:gd name="T53" fmla="*/ 217 h 372"/>
              <a:gd name="T54" fmla="*/ 0 w 125"/>
              <a:gd name="T55" fmla="*/ 217 h 372"/>
              <a:gd name="T56" fmla="*/ 31 w 125"/>
              <a:gd name="T57" fmla="*/ 248 h 372"/>
              <a:gd name="T58" fmla="*/ 31 w 125"/>
              <a:gd name="T59" fmla="*/ 248 h 372"/>
              <a:gd name="T60" fmla="*/ 31 w 125"/>
              <a:gd name="T61" fmla="*/ 248 h 372"/>
              <a:gd name="T62" fmla="*/ 31 w 125"/>
              <a:gd name="T63" fmla="*/ 248 h 372"/>
              <a:gd name="T64" fmla="*/ 62 w 125"/>
              <a:gd name="T65" fmla="*/ 248 h 372"/>
              <a:gd name="T66" fmla="*/ 62 w 125"/>
              <a:gd name="T67" fmla="*/ 248 h 372"/>
              <a:gd name="T68" fmla="*/ 93 w 125"/>
              <a:gd name="T69" fmla="*/ 279 h 372"/>
              <a:gd name="T70" fmla="*/ 93 w 125"/>
              <a:gd name="T71" fmla="*/ 310 h 372"/>
              <a:gd name="T72" fmla="*/ 93 w 125"/>
              <a:gd name="T73" fmla="*/ 310 h 372"/>
              <a:gd name="T74" fmla="*/ 93 w 125"/>
              <a:gd name="T75" fmla="*/ 310 h 372"/>
              <a:gd name="T76" fmla="*/ 93 w 125"/>
              <a:gd name="T77" fmla="*/ 371 h 372"/>
              <a:gd name="T78" fmla="*/ 93 w 125"/>
              <a:gd name="T79" fmla="*/ 371 h 372"/>
              <a:gd name="T80" fmla="*/ 93 w 125"/>
              <a:gd name="T81" fmla="*/ 371 h 372"/>
              <a:gd name="T82" fmla="*/ 93 w 125"/>
              <a:gd name="T83" fmla="*/ 371 h 372"/>
              <a:gd name="T84" fmla="*/ 93 w 125"/>
              <a:gd name="T85" fmla="*/ 371 h 372"/>
              <a:gd name="T86" fmla="*/ 124 w 125"/>
              <a:gd name="T87" fmla="*/ 371 h 372"/>
              <a:gd name="T88" fmla="*/ 124 w 125"/>
              <a:gd name="T89" fmla="*/ 371 h 372"/>
              <a:gd name="T90" fmla="*/ 124 w 125"/>
              <a:gd name="T91" fmla="*/ 341 h 372"/>
              <a:gd name="T92" fmla="*/ 124 w 125"/>
              <a:gd name="T93" fmla="*/ 341 h 372"/>
              <a:gd name="T94" fmla="*/ 124 w 125"/>
              <a:gd name="T95" fmla="*/ 310 h 372"/>
              <a:gd name="T96" fmla="*/ 124 w 125"/>
              <a:gd name="T97" fmla="*/ 279 h 372"/>
              <a:gd name="T98" fmla="*/ 124 w 125"/>
              <a:gd name="T99" fmla="*/ 279 h 372"/>
              <a:gd name="T100" fmla="*/ 93 w 125"/>
              <a:gd name="T101" fmla="*/ 279 h 372"/>
              <a:gd name="T102" fmla="*/ 62 w 125"/>
              <a:gd name="T103" fmla="*/ 248 h 372"/>
              <a:gd name="T104" fmla="*/ 62 w 125"/>
              <a:gd name="T105" fmla="*/ 217 h 372"/>
              <a:gd name="T106" fmla="*/ 62 w 125"/>
              <a:gd name="T107" fmla="*/ 217 h 372"/>
              <a:gd name="T108" fmla="*/ 31 w 125"/>
              <a:gd name="T109" fmla="*/ 18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5" h="372">
                <a:moveTo>
                  <a:pt x="31" y="186"/>
                </a:moveTo>
                <a:lnTo>
                  <a:pt x="31" y="186"/>
                </a:lnTo>
                <a:cubicBezTo>
                  <a:pt x="31" y="186"/>
                  <a:pt x="31" y="186"/>
                  <a:pt x="31" y="154"/>
                </a:cubicBezTo>
                <a:lnTo>
                  <a:pt x="31" y="154"/>
                </a:lnTo>
                <a:lnTo>
                  <a:pt x="31" y="154"/>
                </a:lnTo>
                <a:lnTo>
                  <a:pt x="31" y="154"/>
                </a:lnTo>
                <a:cubicBezTo>
                  <a:pt x="31" y="154"/>
                  <a:pt x="31" y="154"/>
                  <a:pt x="31" y="124"/>
                </a:cubicBezTo>
                <a:cubicBezTo>
                  <a:pt x="31" y="124"/>
                  <a:pt x="31" y="124"/>
                  <a:pt x="62" y="93"/>
                </a:cubicBezTo>
                <a:lnTo>
                  <a:pt x="62" y="93"/>
                </a:lnTo>
                <a:lnTo>
                  <a:pt x="62" y="93"/>
                </a:lnTo>
                <a:cubicBezTo>
                  <a:pt x="62" y="62"/>
                  <a:pt x="62" y="31"/>
                  <a:pt x="62" y="31"/>
                </a:cubicBez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31"/>
                </a:lnTo>
                <a:lnTo>
                  <a:pt x="31" y="62"/>
                </a:lnTo>
                <a:lnTo>
                  <a:pt x="31" y="62"/>
                </a:lnTo>
                <a:lnTo>
                  <a:pt x="31" y="93"/>
                </a:lnTo>
                <a:lnTo>
                  <a:pt x="31" y="124"/>
                </a:lnTo>
                <a:cubicBezTo>
                  <a:pt x="31" y="154"/>
                  <a:pt x="31" y="154"/>
                  <a:pt x="0" y="186"/>
                </a:cubicBez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cubicBezTo>
                  <a:pt x="0" y="217"/>
                  <a:pt x="0" y="217"/>
                  <a:pt x="0" y="217"/>
                </a:cubicBezTo>
                <a:lnTo>
                  <a:pt x="0" y="217"/>
                </a:lnTo>
                <a:cubicBezTo>
                  <a:pt x="0" y="248"/>
                  <a:pt x="31" y="248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lnTo>
                  <a:pt x="31" y="248"/>
                </a:lnTo>
                <a:lnTo>
                  <a:pt x="62" y="248"/>
                </a:lnTo>
                <a:lnTo>
                  <a:pt x="62" y="248"/>
                </a:lnTo>
                <a:cubicBezTo>
                  <a:pt x="62" y="248"/>
                  <a:pt x="93" y="248"/>
                  <a:pt x="93" y="279"/>
                </a:cubicBezTo>
                <a:lnTo>
                  <a:pt x="93" y="310"/>
                </a:lnTo>
                <a:lnTo>
                  <a:pt x="93" y="310"/>
                </a:lnTo>
                <a:lnTo>
                  <a:pt x="93" y="310"/>
                </a:lnTo>
                <a:cubicBezTo>
                  <a:pt x="93" y="341"/>
                  <a:pt x="93" y="341"/>
                  <a:pt x="93" y="371"/>
                </a:cubicBezTo>
                <a:lnTo>
                  <a:pt x="93" y="371"/>
                </a:lnTo>
                <a:lnTo>
                  <a:pt x="93" y="371"/>
                </a:lnTo>
                <a:lnTo>
                  <a:pt x="93" y="371"/>
                </a:lnTo>
                <a:lnTo>
                  <a:pt x="93" y="371"/>
                </a:lnTo>
                <a:cubicBezTo>
                  <a:pt x="93" y="371"/>
                  <a:pt x="93" y="371"/>
                  <a:pt x="124" y="371"/>
                </a:cubicBezTo>
                <a:lnTo>
                  <a:pt x="124" y="371"/>
                </a:lnTo>
                <a:lnTo>
                  <a:pt x="124" y="341"/>
                </a:lnTo>
                <a:lnTo>
                  <a:pt x="124" y="341"/>
                </a:lnTo>
                <a:lnTo>
                  <a:pt x="124" y="310"/>
                </a:lnTo>
                <a:cubicBezTo>
                  <a:pt x="124" y="310"/>
                  <a:pt x="124" y="310"/>
                  <a:pt x="124" y="279"/>
                </a:cubicBezTo>
                <a:lnTo>
                  <a:pt x="124" y="279"/>
                </a:lnTo>
                <a:cubicBezTo>
                  <a:pt x="93" y="279"/>
                  <a:pt x="93" y="279"/>
                  <a:pt x="93" y="279"/>
                </a:cubicBezTo>
                <a:cubicBezTo>
                  <a:pt x="93" y="248"/>
                  <a:pt x="93" y="248"/>
                  <a:pt x="62" y="248"/>
                </a:cubicBezTo>
                <a:cubicBezTo>
                  <a:pt x="62" y="217"/>
                  <a:pt x="62" y="217"/>
                  <a:pt x="62" y="217"/>
                </a:cubicBezTo>
                <a:lnTo>
                  <a:pt x="62" y="217"/>
                </a:lnTo>
                <a:cubicBezTo>
                  <a:pt x="62" y="217"/>
                  <a:pt x="31" y="217"/>
                  <a:pt x="31" y="1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8" name="Freeform 17"/>
          <p:cNvSpPr>
            <a:spLocks noChangeArrowheads="1"/>
          </p:cNvSpPr>
          <p:nvPr/>
        </p:nvSpPr>
        <p:spPr bwMode="auto">
          <a:xfrm>
            <a:off x="5281244" y="2961751"/>
            <a:ext cx="141561" cy="120051"/>
          </a:xfrm>
          <a:custGeom>
            <a:avLst/>
            <a:gdLst>
              <a:gd name="T0" fmla="*/ 217 w 405"/>
              <a:gd name="T1" fmla="*/ 217 h 342"/>
              <a:gd name="T2" fmla="*/ 217 w 405"/>
              <a:gd name="T3" fmla="*/ 217 h 342"/>
              <a:gd name="T4" fmla="*/ 217 w 405"/>
              <a:gd name="T5" fmla="*/ 31 h 342"/>
              <a:gd name="T6" fmla="*/ 404 w 405"/>
              <a:gd name="T7" fmla="*/ 31 h 342"/>
              <a:gd name="T8" fmla="*/ 404 w 405"/>
              <a:gd name="T9" fmla="*/ 0 h 342"/>
              <a:gd name="T10" fmla="*/ 217 w 405"/>
              <a:gd name="T11" fmla="*/ 0 h 342"/>
              <a:gd name="T12" fmla="*/ 186 w 405"/>
              <a:gd name="T13" fmla="*/ 31 h 342"/>
              <a:gd name="T14" fmla="*/ 156 w 405"/>
              <a:gd name="T15" fmla="*/ 63 h 342"/>
              <a:gd name="T16" fmla="*/ 124 w 405"/>
              <a:gd name="T17" fmla="*/ 94 h 342"/>
              <a:gd name="T18" fmla="*/ 124 w 405"/>
              <a:gd name="T19" fmla="*/ 94 h 342"/>
              <a:gd name="T20" fmla="*/ 124 w 405"/>
              <a:gd name="T21" fmla="*/ 155 h 342"/>
              <a:gd name="T22" fmla="*/ 124 w 405"/>
              <a:gd name="T23" fmla="*/ 155 h 342"/>
              <a:gd name="T24" fmla="*/ 93 w 405"/>
              <a:gd name="T25" fmla="*/ 187 h 342"/>
              <a:gd name="T26" fmla="*/ 62 w 405"/>
              <a:gd name="T27" fmla="*/ 217 h 342"/>
              <a:gd name="T28" fmla="*/ 62 w 405"/>
              <a:gd name="T29" fmla="*/ 217 h 342"/>
              <a:gd name="T30" fmla="*/ 32 w 405"/>
              <a:gd name="T31" fmla="*/ 248 h 342"/>
              <a:gd name="T32" fmla="*/ 32 w 405"/>
              <a:gd name="T33" fmla="*/ 311 h 342"/>
              <a:gd name="T34" fmla="*/ 0 w 405"/>
              <a:gd name="T35" fmla="*/ 311 h 342"/>
              <a:gd name="T36" fmla="*/ 0 w 405"/>
              <a:gd name="T37" fmla="*/ 341 h 342"/>
              <a:gd name="T38" fmla="*/ 0 w 405"/>
              <a:gd name="T39" fmla="*/ 341 h 342"/>
              <a:gd name="T40" fmla="*/ 156 w 405"/>
              <a:gd name="T41" fmla="*/ 341 h 342"/>
              <a:gd name="T42" fmla="*/ 156 w 405"/>
              <a:gd name="T43" fmla="*/ 341 h 342"/>
              <a:gd name="T44" fmla="*/ 156 w 405"/>
              <a:gd name="T45" fmla="*/ 311 h 342"/>
              <a:gd name="T46" fmla="*/ 186 w 405"/>
              <a:gd name="T47" fmla="*/ 248 h 342"/>
              <a:gd name="T48" fmla="*/ 217 w 405"/>
              <a:gd name="T49" fmla="*/ 217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5" h="342">
                <a:moveTo>
                  <a:pt x="217" y="217"/>
                </a:moveTo>
                <a:lnTo>
                  <a:pt x="217" y="217"/>
                </a:lnTo>
                <a:cubicBezTo>
                  <a:pt x="217" y="31"/>
                  <a:pt x="217" y="31"/>
                  <a:pt x="217" y="31"/>
                </a:cubicBezTo>
                <a:cubicBezTo>
                  <a:pt x="404" y="31"/>
                  <a:pt x="404" y="31"/>
                  <a:pt x="404" y="31"/>
                </a:cubicBezTo>
                <a:cubicBezTo>
                  <a:pt x="404" y="0"/>
                  <a:pt x="404" y="0"/>
                  <a:pt x="404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186" y="0"/>
                  <a:pt x="186" y="31"/>
                </a:cubicBezTo>
                <a:cubicBezTo>
                  <a:pt x="186" y="31"/>
                  <a:pt x="186" y="63"/>
                  <a:pt x="156" y="63"/>
                </a:cubicBezTo>
                <a:lnTo>
                  <a:pt x="124" y="94"/>
                </a:lnTo>
                <a:lnTo>
                  <a:pt x="124" y="94"/>
                </a:lnTo>
                <a:cubicBezTo>
                  <a:pt x="124" y="124"/>
                  <a:pt x="124" y="124"/>
                  <a:pt x="124" y="155"/>
                </a:cubicBezTo>
                <a:lnTo>
                  <a:pt x="124" y="155"/>
                </a:lnTo>
                <a:cubicBezTo>
                  <a:pt x="124" y="155"/>
                  <a:pt x="124" y="187"/>
                  <a:pt x="93" y="187"/>
                </a:cubicBezTo>
                <a:cubicBezTo>
                  <a:pt x="93" y="187"/>
                  <a:pt x="93" y="217"/>
                  <a:pt x="62" y="217"/>
                </a:cubicBezTo>
                <a:lnTo>
                  <a:pt x="62" y="217"/>
                </a:lnTo>
                <a:lnTo>
                  <a:pt x="32" y="248"/>
                </a:lnTo>
                <a:cubicBezTo>
                  <a:pt x="32" y="279"/>
                  <a:pt x="32" y="279"/>
                  <a:pt x="32" y="311"/>
                </a:cubicBezTo>
                <a:lnTo>
                  <a:pt x="0" y="311"/>
                </a:lnTo>
                <a:cubicBezTo>
                  <a:pt x="0" y="341"/>
                  <a:pt x="0" y="341"/>
                  <a:pt x="0" y="341"/>
                </a:cubicBezTo>
                <a:lnTo>
                  <a:pt x="0" y="341"/>
                </a:lnTo>
                <a:cubicBezTo>
                  <a:pt x="156" y="341"/>
                  <a:pt x="156" y="341"/>
                  <a:pt x="156" y="341"/>
                </a:cubicBezTo>
                <a:lnTo>
                  <a:pt x="156" y="341"/>
                </a:lnTo>
                <a:lnTo>
                  <a:pt x="156" y="311"/>
                </a:lnTo>
                <a:cubicBezTo>
                  <a:pt x="156" y="279"/>
                  <a:pt x="156" y="279"/>
                  <a:pt x="186" y="248"/>
                </a:cubicBezTo>
                <a:cubicBezTo>
                  <a:pt x="186" y="217"/>
                  <a:pt x="217" y="217"/>
                  <a:pt x="217" y="21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9" name="Freeform 18"/>
          <p:cNvSpPr>
            <a:spLocks noChangeArrowheads="1"/>
          </p:cNvSpPr>
          <p:nvPr/>
        </p:nvSpPr>
        <p:spPr bwMode="auto">
          <a:xfrm>
            <a:off x="5444348" y="2744737"/>
            <a:ext cx="378523" cy="389395"/>
          </a:xfrm>
          <a:custGeom>
            <a:avLst/>
            <a:gdLst>
              <a:gd name="T0" fmla="*/ 0 w 1085"/>
              <a:gd name="T1" fmla="*/ 590 h 1117"/>
              <a:gd name="T2" fmla="*/ 559 w 1085"/>
              <a:gd name="T3" fmla="*/ 1023 h 1117"/>
              <a:gd name="T4" fmla="*/ 559 w 1085"/>
              <a:gd name="T5" fmla="*/ 1023 h 1117"/>
              <a:gd name="T6" fmla="*/ 651 w 1085"/>
              <a:gd name="T7" fmla="*/ 1085 h 1117"/>
              <a:gd name="T8" fmla="*/ 651 w 1085"/>
              <a:gd name="T9" fmla="*/ 1085 h 1117"/>
              <a:gd name="T10" fmla="*/ 744 w 1085"/>
              <a:gd name="T11" fmla="*/ 1085 h 1117"/>
              <a:gd name="T12" fmla="*/ 868 w 1085"/>
              <a:gd name="T13" fmla="*/ 992 h 1117"/>
              <a:gd name="T14" fmla="*/ 1055 w 1085"/>
              <a:gd name="T15" fmla="*/ 868 h 1117"/>
              <a:gd name="T16" fmla="*/ 1084 w 1085"/>
              <a:gd name="T17" fmla="*/ 837 h 1117"/>
              <a:gd name="T18" fmla="*/ 992 w 1085"/>
              <a:gd name="T19" fmla="*/ 775 h 1117"/>
              <a:gd name="T20" fmla="*/ 992 w 1085"/>
              <a:gd name="T21" fmla="*/ 744 h 1117"/>
              <a:gd name="T22" fmla="*/ 961 w 1085"/>
              <a:gd name="T23" fmla="*/ 714 h 1117"/>
              <a:gd name="T24" fmla="*/ 931 w 1085"/>
              <a:gd name="T25" fmla="*/ 683 h 1117"/>
              <a:gd name="T26" fmla="*/ 961 w 1085"/>
              <a:gd name="T27" fmla="*/ 651 h 1117"/>
              <a:gd name="T28" fmla="*/ 961 w 1085"/>
              <a:gd name="T29" fmla="*/ 590 h 1117"/>
              <a:gd name="T30" fmla="*/ 961 w 1085"/>
              <a:gd name="T31" fmla="*/ 496 h 1117"/>
              <a:gd name="T32" fmla="*/ 961 w 1085"/>
              <a:gd name="T33" fmla="*/ 466 h 1117"/>
              <a:gd name="T34" fmla="*/ 931 w 1085"/>
              <a:gd name="T35" fmla="*/ 435 h 1117"/>
              <a:gd name="T36" fmla="*/ 931 w 1085"/>
              <a:gd name="T37" fmla="*/ 372 h 1117"/>
              <a:gd name="T38" fmla="*/ 899 w 1085"/>
              <a:gd name="T39" fmla="*/ 311 h 1117"/>
              <a:gd name="T40" fmla="*/ 899 w 1085"/>
              <a:gd name="T41" fmla="*/ 279 h 1117"/>
              <a:gd name="T42" fmla="*/ 837 w 1085"/>
              <a:gd name="T43" fmla="*/ 218 h 1117"/>
              <a:gd name="T44" fmla="*/ 837 w 1085"/>
              <a:gd name="T45" fmla="*/ 187 h 1117"/>
              <a:gd name="T46" fmla="*/ 868 w 1085"/>
              <a:gd name="T47" fmla="*/ 124 h 1117"/>
              <a:gd name="T48" fmla="*/ 899 w 1085"/>
              <a:gd name="T49" fmla="*/ 94 h 1117"/>
              <a:gd name="T50" fmla="*/ 899 w 1085"/>
              <a:gd name="T51" fmla="*/ 31 h 1117"/>
              <a:gd name="T52" fmla="*/ 868 w 1085"/>
              <a:gd name="T53" fmla="*/ 0 h 1117"/>
              <a:gd name="T54" fmla="*/ 868 w 1085"/>
              <a:gd name="T55" fmla="*/ 0 h 1117"/>
              <a:gd name="T56" fmla="*/ 775 w 1085"/>
              <a:gd name="T57" fmla="*/ 31 h 1117"/>
              <a:gd name="T58" fmla="*/ 713 w 1085"/>
              <a:gd name="T59" fmla="*/ 0 h 1117"/>
              <a:gd name="T60" fmla="*/ 683 w 1085"/>
              <a:gd name="T61" fmla="*/ 0 h 1117"/>
              <a:gd name="T62" fmla="*/ 620 w 1085"/>
              <a:gd name="T63" fmla="*/ 31 h 1117"/>
              <a:gd name="T64" fmla="*/ 527 w 1085"/>
              <a:gd name="T65" fmla="*/ 31 h 1117"/>
              <a:gd name="T66" fmla="*/ 403 w 1085"/>
              <a:gd name="T67" fmla="*/ 94 h 1117"/>
              <a:gd name="T68" fmla="*/ 372 w 1085"/>
              <a:gd name="T69" fmla="*/ 124 h 1117"/>
              <a:gd name="T70" fmla="*/ 372 w 1085"/>
              <a:gd name="T71" fmla="*/ 187 h 1117"/>
              <a:gd name="T72" fmla="*/ 403 w 1085"/>
              <a:gd name="T73" fmla="*/ 311 h 1117"/>
              <a:gd name="T74" fmla="*/ 372 w 1085"/>
              <a:gd name="T75" fmla="*/ 342 h 1117"/>
              <a:gd name="T76" fmla="*/ 311 w 1085"/>
              <a:gd name="T77" fmla="*/ 342 h 1117"/>
              <a:gd name="T78" fmla="*/ 279 w 1085"/>
              <a:gd name="T79" fmla="*/ 372 h 1117"/>
              <a:gd name="T80" fmla="*/ 248 w 1085"/>
              <a:gd name="T81" fmla="*/ 372 h 1117"/>
              <a:gd name="T82" fmla="*/ 217 w 1085"/>
              <a:gd name="T83" fmla="*/ 435 h 1117"/>
              <a:gd name="T84" fmla="*/ 186 w 1085"/>
              <a:gd name="T85" fmla="*/ 435 h 1117"/>
              <a:gd name="T86" fmla="*/ 124 w 1085"/>
              <a:gd name="T87" fmla="*/ 466 h 1117"/>
              <a:gd name="T88" fmla="*/ 93 w 1085"/>
              <a:gd name="T89" fmla="*/ 496 h 1117"/>
              <a:gd name="T90" fmla="*/ 63 w 1085"/>
              <a:gd name="T91" fmla="*/ 496 h 1117"/>
              <a:gd name="T92" fmla="*/ 31 w 1085"/>
              <a:gd name="T93" fmla="*/ 496 h 1117"/>
              <a:gd name="T94" fmla="*/ 0 w 1085"/>
              <a:gd name="T95" fmla="*/ 559 h 1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5" h="1117">
                <a:moveTo>
                  <a:pt x="0" y="590"/>
                </a:moveTo>
                <a:lnTo>
                  <a:pt x="0" y="590"/>
                </a:lnTo>
                <a:lnTo>
                  <a:pt x="0" y="590"/>
                </a:lnTo>
                <a:cubicBezTo>
                  <a:pt x="527" y="992"/>
                  <a:pt x="527" y="992"/>
                  <a:pt x="527" y="992"/>
                </a:cubicBezTo>
                <a:lnTo>
                  <a:pt x="527" y="992"/>
                </a:lnTo>
                <a:cubicBezTo>
                  <a:pt x="559" y="1023"/>
                  <a:pt x="559" y="1023"/>
                  <a:pt x="559" y="1023"/>
                </a:cubicBezTo>
                <a:lnTo>
                  <a:pt x="559" y="1023"/>
                </a:lnTo>
                <a:lnTo>
                  <a:pt x="559" y="1023"/>
                </a:lnTo>
                <a:lnTo>
                  <a:pt x="559" y="1023"/>
                </a:lnTo>
                <a:cubicBezTo>
                  <a:pt x="589" y="1023"/>
                  <a:pt x="589" y="1023"/>
                  <a:pt x="589" y="1055"/>
                </a:cubicBezTo>
                <a:cubicBezTo>
                  <a:pt x="620" y="1055"/>
                  <a:pt x="620" y="1055"/>
                  <a:pt x="620" y="1055"/>
                </a:cubicBezTo>
                <a:cubicBezTo>
                  <a:pt x="651" y="1055"/>
                  <a:pt x="651" y="1085"/>
                  <a:pt x="651" y="1085"/>
                </a:cubicBezTo>
                <a:cubicBezTo>
                  <a:pt x="651" y="1116"/>
                  <a:pt x="651" y="1116"/>
                  <a:pt x="651" y="1116"/>
                </a:cubicBezTo>
                <a:lnTo>
                  <a:pt x="651" y="1116"/>
                </a:lnTo>
                <a:cubicBezTo>
                  <a:pt x="651" y="1085"/>
                  <a:pt x="651" y="1085"/>
                  <a:pt x="651" y="1085"/>
                </a:cubicBezTo>
                <a:cubicBezTo>
                  <a:pt x="683" y="1085"/>
                  <a:pt x="683" y="1085"/>
                  <a:pt x="683" y="1085"/>
                </a:cubicBezTo>
                <a:cubicBezTo>
                  <a:pt x="683" y="1085"/>
                  <a:pt x="683" y="1085"/>
                  <a:pt x="713" y="1085"/>
                </a:cubicBezTo>
                <a:cubicBezTo>
                  <a:pt x="744" y="1085"/>
                  <a:pt x="744" y="1085"/>
                  <a:pt x="744" y="1085"/>
                </a:cubicBezTo>
                <a:cubicBezTo>
                  <a:pt x="775" y="1085"/>
                  <a:pt x="775" y="1055"/>
                  <a:pt x="807" y="1055"/>
                </a:cubicBezTo>
                <a:lnTo>
                  <a:pt x="807" y="1055"/>
                </a:lnTo>
                <a:cubicBezTo>
                  <a:pt x="837" y="1023"/>
                  <a:pt x="837" y="992"/>
                  <a:pt x="868" y="992"/>
                </a:cubicBezTo>
                <a:cubicBezTo>
                  <a:pt x="899" y="961"/>
                  <a:pt x="961" y="899"/>
                  <a:pt x="1023" y="868"/>
                </a:cubicBezTo>
                <a:cubicBezTo>
                  <a:pt x="1055" y="868"/>
                  <a:pt x="1055" y="868"/>
                  <a:pt x="1055" y="868"/>
                </a:cubicBezTo>
                <a:lnTo>
                  <a:pt x="1055" y="868"/>
                </a:lnTo>
                <a:lnTo>
                  <a:pt x="1055" y="868"/>
                </a:lnTo>
                <a:cubicBezTo>
                  <a:pt x="1084" y="837"/>
                  <a:pt x="1084" y="837"/>
                  <a:pt x="1084" y="837"/>
                </a:cubicBezTo>
                <a:lnTo>
                  <a:pt x="1084" y="837"/>
                </a:lnTo>
                <a:cubicBezTo>
                  <a:pt x="1054" y="807"/>
                  <a:pt x="1055" y="807"/>
                  <a:pt x="1055" y="807"/>
                </a:cubicBezTo>
                <a:lnTo>
                  <a:pt x="1023" y="807"/>
                </a:lnTo>
                <a:cubicBezTo>
                  <a:pt x="992" y="807"/>
                  <a:pt x="992" y="775"/>
                  <a:pt x="992" y="775"/>
                </a:cubicBezTo>
                <a:lnTo>
                  <a:pt x="992" y="775"/>
                </a:lnTo>
                <a:cubicBezTo>
                  <a:pt x="992" y="775"/>
                  <a:pt x="992" y="775"/>
                  <a:pt x="992" y="744"/>
                </a:cubicBezTo>
                <a:lnTo>
                  <a:pt x="992" y="744"/>
                </a:lnTo>
                <a:lnTo>
                  <a:pt x="992" y="744"/>
                </a:lnTo>
                <a:lnTo>
                  <a:pt x="961" y="714"/>
                </a:lnTo>
                <a:lnTo>
                  <a:pt x="961" y="714"/>
                </a:lnTo>
                <a:lnTo>
                  <a:pt x="961" y="714"/>
                </a:lnTo>
                <a:lnTo>
                  <a:pt x="931" y="683"/>
                </a:lnTo>
                <a:lnTo>
                  <a:pt x="931" y="683"/>
                </a:lnTo>
                <a:lnTo>
                  <a:pt x="961" y="651"/>
                </a:lnTo>
                <a:lnTo>
                  <a:pt x="961" y="651"/>
                </a:lnTo>
                <a:lnTo>
                  <a:pt x="961" y="651"/>
                </a:lnTo>
                <a:cubicBezTo>
                  <a:pt x="961" y="620"/>
                  <a:pt x="961" y="620"/>
                  <a:pt x="961" y="620"/>
                </a:cubicBezTo>
                <a:lnTo>
                  <a:pt x="961" y="590"/>
                </a:lnTo>
                <a:lnTo>
                  <a:pt x="961" y="590"/>
                </a:lnTo>
                <a:lnTo>
                  <a:pt x="961" y="559"/>
                </a:lnTo>
                <a:cubicBezTo>
                  <a:pt x="961" y="559"/>
                  <a:pt x="961" y="559"/>
                  <a:pt x="961" y="527"/>
                </a:cubicBezTo>
                <a:lnTo>
                  <a:pt x="961" y="496"/>
                </a:lnTo>
                <a:cubicBezTo>
                  <a:pt x="961" y="496"/>
                  <a:pt x="961" y="496"/>
                  <a:pt x="961" y="466"/>
                </a:cubicBezTo>
                <a:lnTo>
                  <a:pt x="961" y="466"/>
                </a:lnTo>
                <a:lnTo>
                  <a:pt x="961" y="466"/>
                </a:lnTo>
                <a:cubicBezTo>
                  <a:pt x="961" y="466"/>
                  <a:pt x="931" y="466"/>
                  <a:pt x="931" y="435"/>
                </a:cubicBezTo>
                <a:lnTo>
                  <a:pt x="931" y="435"/>
                </a:lnTo>
                <a:lnTo>
                  <a:pt x="931" y="435"/>
                </a:lnTo>
                <a:cubicBezTo>
                  <a:pt x="931" y="435"/>
                  <a:pt x="931" y="403"/>
                  <a:pt x="961" y="403"/>
                </a:cubicBezTo>
                <a:cubicBezTo>
                  <a:pt x="931" y="403"/>
                  <a:pt x="931" y="372"/>
                  <a:pt x="931" y="372"/>
                </a:cubicBezTo>
                <a:lnTo>
                  <a:pt x="931" y="372"/>
                </a:lnTo>
                <a:cubicBezTo>
                  <a:pt x="931" y="342"/>
                  <a:pt x="931" y="342"/>
                  <a:pt x="931" y="342"/>
                </a:cubicBezTo>
                <a:cubicBezTo>
                  <a:pt x="931" y="311"/>
                  <a:pt x="931" y="311"/>
                  <a:pt x="931" y="311"/>
                </a:cubicBezTo>
                <a:cubicBezTo>
                  <a:pt x="931" y="311"/>
                  <a:pt x="931" y="311"/>
                  <a:pt x="899" y="311"/>
                </a:cubicBezTo>
                <a:cubicBezTo>
                  <a:pt x="899" y="311"/>
                  <a:pt x="899" y="311"/>
                  <a:pt x="899" y="279"/>
                </a:cubicBezTo>
                <a:lnTo>
                  <a:pt x="899" y="279"/>
                </a:lnTo>
                <a:lnTo>
                  <a:pt x="899" y="279"/>
                </a:lnTo>
                <a:lnTo>
                  <a:pt x="899" y="279"/>
                </a:lnTo>
                <a:cubicBezTo>
                  <a:pt x="868" y="248"/>
                  <a:pt x="868" y="248"/>
                  <a:pt x="837" y="218"/>
                </a:cubicBezTo>
                <a:lnTo>
                  <a:pt x="837" y="218"/>
                </a:lnTo>
                <a:lnTo>
                  <a:pt x="837" y="218"/>
                </a:lnTo>
                <a:lnTo>
                  <a:pt x="837" y="187"/>
                </a:lnTo>
                <a:lnTo>
                  <a:pt x="837" y="187"/>
                </a:lnTo>
                <a:lnTo>
                  <a:pt x="837" y="187"/>
                </a:lnTo>
                <a:cubicBezTo>
                  <a:pt x="837" y="155"/>
                  <a:pt x="837" y="155"/>
                  <a:pt x="868" y="124"/>
                </a:cubicBezTo>
                <a:lnTo>
                  <a:pt x="868" y="124"/>
                </a:lnTo>
                <a:cubicBezTo>
                  <a:pt x="868" y="124"/>
                  <a:pt x="868" y="124"/>
                  <a:pt x="899" y="94"/>
                </a:cubicBezTo>
                <a:lnTo>
                  <a:pt x="899" y="94"/>
                </a:lnTo>
                <a:lnTo>
                  <a:pt x="899" y="94"/>
                </a:lnTo>
                <a:lnTo>
                  <a:pt x="899" y="63"/>
                </a:lnTo>
                <a:lnTo>
                  <a:pt x="899" y="63"/>
                </a:lnTo>
                <a:lnTo>
                  <a:pt x="899" y="31"/>
                </a:lnTo>
                <a:lnTo>
                  <a:pt x="899" y="31"/>
                </a:lnTo>
                <a:cubicBezTo>
                  <a:pt x="899" y="31"/>
                  <a:pt x="899" y="31"/>
                  <a:pt x="899" y="0"/>
                </a:cubicBezTo>
                <a:lnTo>
                  <a:pt x="868" y="0"/>
                </a:lnTo>
                <a:lnTo>
                  <a:pt x="868" y="0"/>
                </a:lnTo>
                <a:lnTo>
                  <a:pt x="868" y="0"/>
                </a:lnTo>
                <a:lnTo>
                  <a:pt x="868" y="0"/>
                </a:lnTo>
                <a:cubicBezTo>
                  <a:pt x="807" y="0"/>
                  <a:pt x="807" y="0"/>
                  <a:pt x="807" y="0"/>
                </a:cubicBezTo>
                <a:lnTo>
                  <a:pt x="807" y="0"/>
                </a:lnTo>
                <a:lnTo>
                  <a:pt x="775" y="31"/>
                </a:lnTo>
                <a:cubicBezTo>
                  <a:pt x="744" y="31"/>
                  <a:pt x="744" y="31"/>
                  <a:pt x="744" y="31"/>
                </a:cubicBezTo>
                <a:cubicBezTo>
                  <a:pt x="713" y="31"/>
                  <a:pt x="713" y="31"/>
                  <a:pt x="713" y="31"/>
                </a:cubicBezTo>
                <a:lnTo>
                  <a:pt x="713" y="0"/>
                </a:lnTo>
                <a:lnTo>
                  <a:pt x="713" y="0"/>
                </a:lnTo>
                <a:lnTo>
                  <a:pt x="713" y="0"/>
                </a:lnTo>
                <a:cubicBezTo>
                  <a:pt x="683" y="0"/>
                  <a:pt x="683" y="0"/>
                  <a:pt x="683" y="0"/>
                </a:cubicBezTo>
                <a:lnTo>
                  <a:pt x="683" y="0"/>
                </a:lnTo>
                <a:cubicBezTo>
                  <a:pt x="683" y="0"/>
                  <a:pt x="683" y="0"/>
                  <a:pt x="651" y="0"/>
                </a:cubicBezTo>
                <a:lnTo>
                  <a:pt x="620" y="31"/>
                </a:lnTo>
                <a:cubicBezTo>
                  <a:pt x="589" y="31"/>
                  <a:pt x="589" y="31"/>
                  <a:pt x="559" y="31"/>
                </a:cubicBezTo>
                <a:lnTo>
                  <a:pt x="559" y="31"/>
                </a:lnTo>
                <a:cubicBezTo>
                  <a:pt x="559" y="31"/>
                  <a:pt x="559" y="31"/>
                  <a:pt x="527" y="31"/>
                </a:cubicBezTo>
                <a:lnTo>
                  <a:pt x="496" y="63"/>
                </a:lnTo>
                <a:cubicBezTo>
                  <a:pt x="496" y="63"/>
                  <a:pt x="496" y="63"/>
                  <a:pt x="465" y="63"/>
                </a:cubicBezTo>
                <a:cubicBezTo>
                  <a:pt x="465" y="94"/>
                  <a:pt x="435" y="94"/>
                  <a:pt x="403" y="94"/>
                </a:cubicBezTo>
                <a:lnTo>
                  <a:pt x="403" y="94"/>
                </a:lnTo>
                <a:cubicBezTo>
                  <a:pt x="403" y="94"/>
                  <a:pt x="403" y="94"/>
                  <a:pt x="372" y="124"/>
                </a:cubicBezTo>
                <a:lnTo>
                  <a:pt x="372" y="124"/>
                </a:lnTo>
                <a:lnTo>
                  <a:pt x="372" y="124"/>
                </a:lnTo>
                <a:cubicBezTo>
                  <a:pt x="372" y="155"/>
                  <a:pt x="372" y="155"/>
                  <a:pt x="372" y="187"/>
                </a:cubicBezTo>
                <a:lnTo>
                  <a:pt x="372" y="187"/>
                </a:lnTo>
                <a:cubicBezTo>
                  <a:pt x="372" y="187"/>
                  <a:pt x="372" y="218"/>
                  <a:pt x="403" y="218"/>
                </a:cubicBezTo>
                <a:cubicBezTo>
                  <a:pt x="403" y="248"/>
                  <a:pt x="403" y="248"/>
                  <a:pt x="403" y="279"/>
                </a:cubicBez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cubicBezTo>
                  <a:pt x="403" y="311"/>
                  <a:pt x="372" y="311"/>
                  <a:pt x="372" y="342"/>
                </a:cubicBezTo>
                <a:lnTo>
                  <a:pt x="372" y="342"/>
                </a:lnTo>
                <a:cubicBezTo>
                  <a:pt x="372" y="342"/>
                  <a:pt x="372" y="342"/>
                  <a:pt x="341" y="342"/>
                </a:cubicBezTo>
                <a:cubicBezTo>
                  <a:pt x="341" y="342"/>
                  <a:pt x="341" y="342"/>
                  <a:pt x="311" y="342"/>
                </a:cubicBezTo>
                <a:lnTo>
                  <a:pt x="311" y="34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cubicBezTo>
                  <a:pt x="279" y="372"/>
                  <a:pt x="279" y="372"/>
                  <a:pt x="248" y="372"/>
                </a:cubicBezTo>
                <a:cubicBezTo>
                  <a:pt x="248" y="403"/>
                  <a:pt x="248" y="403"/>
                  <a:pt x="248" y="403"/>
                </a:cubicBezTo>
                <a:cubicBezTo>
                  <a:pt x="248" y="403"/>
                  <a:pt x="248" y="435"/>
                  <a:pt x="217" y="435"/>
                </a:cubicBezTo>
                <a:lnTo>
                  <a:pt x="217" y="435"/>
                </a:lnTo>
                <a:lnTo>
                  <a:pt x="217" y="435"/>
                </a:lnTo>
                <a:cubicBezTo>
                  <a:pt x="186" y="435"/>
                  <a:pt x="186" y="435"/>
                  <a:pt x="186" y="435"/>
                </a:cubicBezTo>
                <a:lnTo>
                  <a:pt x="186" y="435"/>
                </a:lnTo>
                <a:lnTo>
                  <a:pt x="186" y="435"/>
                </a:lnTo>
                <a:cubicBezTo>
                  <a:pt x="186" y="466"/>
                  <a:pt x="155" y="466"/>
                  <a:pt x="155" y="466"/>
                </a:cubicBezTo>
                <a:cubicBezTo>
                  <a:pt x="124" y="466"/>
                  <a:pt x="124" y="466"/>
                  <a:pt x="124" y="466"/>
                </a:cubicBezTo>
                <a:lnTo>
                  <a:pt x="124" y="466"/>
                </a:lnTo>
                <a:lnTo>
                  <a:pt x="124" y="466"/>
                </a:lnTo>
                <a:lnTo>
                  <a:pt x="93" y="496"/>
                </a:lnTo>
                <a:cubicBezTo>
                  <a:pt x="93" y="496"/>
                  <a:pt x="93" y="496"/>
                  <a:pt x="63" y="496"/>
                </a:cubicBezTo>
                <a:lnTo>
                  <a:pt x="63" y="496"/>
                </a:lnTo>
                <a:lnTo>
                  <a:pt x="63" y="496"/>
                </a:lnTo>
                <a:cubicBezTo>
                  <a:pt x="31" y="496"/>
                  <a:pt x="31" y="496"/>
                  <a:pt x="31" y="496"/>
                </a:cubicBezTo>
                <a:lnTo>
                  <a:pt x="31" y="496"/>
                </a:lnTo>
                <a:lnTo>
                  <a:pt x="31" y="496"/>
                </a:lnTo>
                <a:cubicBezTo>
                  <a:pt x="0" y="527"/>
                  <a:pt x="0" y="527"/>
                  <a:pt x="0" y="527"/>
                </a:cubicBezTo>
                <a:lnTo>
                  <a:pt x="0" y="527"/>
                </a:lnTo>
                <a:cubicBezTo>
                  <a:pt x="0" y="559"/>
                  <a:pt x="0" y="559"/>
                  <a:pt x="0" y="559"/>
                </a:cubicBezTo>
                <a:lnTo>
                  <a:pt x="0" y="59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0" name="Freeform 19"/>
          <p:cNvSpPr>
            <a:spLocks noChangeArrowheads="1"/>
          </p:cNvSpPr>
          <p:nvPr/>
        </p:nvSpPr>
        <p:spPr bwMode="auto">
          <a:xfrm>
            <a:off x="5779787" y="3351147"/>
            <a:ext cx="129252" cy="163146"/>
          </a:xfrm>
          <a:custGeom>
            <a:avLst/>
            <a:gdLst>
              <a:gd name="T0" fmla="*/ 0 w 372"/>
              <a:gd name="T1" fmla="*/ 310 h 466"/>
              <a:gd name="T2" fmla="*/ 62 w 372"/>
              <a:gd name="T3" fmla="*/ 372 h 466"/>
              <a:gd name="T4" fmla="*/ 62 w 372"/>
              <a:gd name="T5" fmla="*/ 465 h 466"/>
              <a:gd name="T6" fmla="*/ 123 w 372"/>
              <a:gd name="T7" fmla="*/ 434 h 466"/>
              <a:gd name="T8" fmla="*/ 154 w 372"/>
              <a:gd name="T9" fmla="*/ 434 h 466"/>
              <a:gd name="T10" fmla="*/ 216 w 372"/>
              <a:gd name="T11" fmla="*/ 465 h 466"/>
              <a:gd name="T12" fmla="*/ 216 w 372"/>
              <a:gd name="T13" fmla="*/ 465 h 466"/>
              <a:gd name="T14" fmla="*/ 371 w 372"/>
              <a:gd name="T15" fmla="*/ 465 h 466"/>
              <a:gd name="T16" fmla="*/ 371 w 372"/>
              <a:gd name="T17" fmla="*/ 434 h 466"/>
              <a:gd name="T18" fmla="*/ 340 w 372"/>
              <a:gd name="T19" fmla="*/ 434 h 466"/>
              <a:gd name="T20" fmla="*/ 340 w 372"/>
              <a:gd name="T21" fmla="*/ 434 h 466"/>
              <a:gd name="T22" fmla="*/ 309 w 372"/>
              <a:gd name="T23" fmla="*/ 372 h 466"/>
              <a:gd name="T24" fmla="*/ 278 w 372"/>
              <a:gd name="T25" fmla="*/ 341 h 466"/>
              <a:gd name="T26" fmla="*/ 278 w 372"/>
              <a:gd name="T27" fmla="*/ 279 h 466"/>
              <a:gd name="T28" fmla="*/ 278 w 372"/>
              <a:gd name="T29" fmla="*/ 279 h 466"/>
              <a:gd name="T30" fmla="*/ 278 w 372"/>
              <a:gd name="T31" fmla="*/ 248 h 466"/>
              <a:gd name="T32" fmla="*/ 278 w 372"/>
              <a:gd name="T33" fmla="*/ 187 h 466"/>
              <a:gd name="T34" fmla="*/ 309 w 372"/>
              <a:gd name="T35" fmla="*/ 155 h 466"/>
              <a:gd name="T36" fmla="*/ 309 w 372"/>
              <a:gd name="T37" fmla="*/ 93 h 466"/>
              <a:gd name="T38" fmla="*/ 247 w 372"/>
              <a:gd name="T39" fmla="*/ 31 h 466"/>
              <a:gd name="T40" fmla="*/ 216 w 372"/>
              <a:gd name="T41" fmla="*/ 31 h 466"/>
              <a:gd name="T42" fmla="*/ 247 w 372"/>
              <a:gd name="T43" fmla="*/ 0 h 466"/>
              <a:gd name="T44" fmla="*/ 247 w 372"/>
              <a:gd name="T45" fmla="*/ 0 h 466"/>
              <a:gd name="T46" fmla="*/ 216 w 372"/>
              <a:gd name="T47" fmla="*/ 31 h 466"/>
              <a:gd name="T48" fmla="*/ 216 w 372"/>
              <a:gd name="T49" fmla="*/ 93 h 466"/>
              <a:gd name="T50" fmla="*/ 185 w 372"/>
              <a:gd name="T51" fmla="*/ 124 h 466"/>
              <a:gd name="T52" fmla="*/ 154 w 372"/>
              <a:gd name="T53" fmla="*/ 187 h 466"/>
              <a:gd name="T54" fmla="*/ 154 w 372"/>
              <a:gd name="T55" fmla="*/ 187 h 466"/>
              <a:gd name="T56" fmla="*/ 123 w 372"/>
              <a:gd name="T57" fmla="*/ 217 h 466"/>
              <a:gd name="T58" fmla="*/ 94 w 372"/>
              <a:gd name="T59" fmla="*/ 217 h 466"/>
              <a:gd name="T60" fmla="*/ 62 w 372"/>
              <a:gd name="T61" fmla="*/ 217 h 466"/>
              <a:gd name="T62" fmla="*/ 0 w 372"/>
              <a:gd name="T63" fmla="*/ 248 h 466"/>
              <a:gd name="T64" fmla="*/ 0 w 372"/>
              <a:gd name="T65" fmla="*/ 279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2" h="466">
                <a:moveTo>
                  <a:pt x="0" y="310"/>
                </a:moveTo>
                <a:lnTo>
                  <a:pt x="0" y="310"/>
                </a:lnTo>
                <a:lnTo>
                  <a:pt x="31" y="310"/>
                </a:lnTo>
                <a:cubicBezTo>
                  <a:pt x="62" y="341"/>
                  <a:pt x="62" y="341"/>
                  <a:pt x="62" y="372"/>
                </a:cubicBezTo>
                <a:lnTo>
                  <a:pt x="62" y="372"/>
                </a:lnTo>
                <a:cubicBezTo>
                  <a:pt x="62" y="403"/>
                  <a:pt x="62" y="434"/>
                  <a:pt x="62" y="465"/>
                </a:cubicBezTo>
                <a:cubicBezTo>
                  <a:pt x="94" y="465"/>
                  <a:pt x="94" y="465"/>
                  <a:pt x="94" y="465"/>
                </a:cubicBezTo>
                <a:cubicBezTo>
                  <a:pt x="123" y="434"/>
                  <a:pt x="123" y="434"/>
                  <a:pt x="123" y="434"/>
                </a:cubicBezTo>
                <a:cubicBezTo>
                  <a:pt x="154" y="434"/>
                  <a:pt x="154" y="434"/>
                  <a:pt x="154" y="434"/>
                </a:cubicBezTo>
                <a:lnTo>
                  <a:pt x="154" y="434"/>
                </a:lnTo>
                <a:cubicBezTo>
                  <a:pt x="154" y="434"/>
                  <a:pt x="185" y="434"/>
                  <a:pt x="216" y="465"/>
                </a:cubicBezTo>
                <a:lnTo>
                  <a:pt x="216" y="465"/>
                </a:lnTo>
                <a:lnTo>
                  <a:pt x="216" y="465"/>
                </a:lnTo>
                <a:lnTo>
                  <a:pt x="216" y="465"/>
                </a:lnTo>
                <a:cubicBezTo>
                  <a:pt x="340" y="465"/>
                  <a:pt x="340" y="465"/>
                  <a:pt x="340" y="465"/>
                </a:cubicBezTo>
                <a:cubicBezTo>
                  <a:pt x="340" y="465"/>
                  <a:pt x="340" y="465"/>
                  <a:pt x="371" y="465"/>
                </a:cubicBezTo>
                <a:lnTo>
                  <a:pt x="371" y="465"/>
                </a:lnTo>
                <a:lnTo>
                  <a:pt x="371" y="434"/>
                </a:lnTo>
                <a:lnTo>
                  <a:pt x="340" y="434"/>
                </a:lnTo>
                <a:lnTo>
                  <a:pt x="340" y="434"/>
                </a:lnTo>
                <a:lnTo>
                  <a:pt x="340" y="434"/>
                </a:lnTo>
                <a:lnTo>
                  <a:pt x="340" y="434"/>
                </a:lnTo>
                <a:cubicBezTo>
                  <a:pt x="340" y="403"/>
                  <a:pt x="309" y="403"/>
                  <a:pt x="309" y="403"/>
                </a:cubicBezTo>
                <a:lnTo>
                  <a:pt x="309" y="372"/>
                </a:lnTo>
                <a:cubicBezTo>
                  <a:pt x="309" y="341"/>
                  <a:pt x="309" y="341"/>
                  <a:pt x="309" y="341"/>
                </a:cubicBezTo>
                <a:lnTo>
                  <a:pt x="278" y="341"/>
                </a:lnTo>
                <a:cubicBezTo>
                  <a:pt x="278" y="310"/>
                  <a:pt x="278" y="310"/>
                  <a:pt x="278" y="310"/>
                </a:cubicBezTo>
                <a:cubicBezTo>
                  <a:pt x="278" y="310"/>
                  <a:pt x="278" y="310"/>
                  <a:pt x="278" y="279"/>
                </a:cubicBezTo>
                <a:lnTo>
                  <a:pt x="278" y="279"/>
                </a:lnTo>
                <a:lnTo>
                  <a:pt x="278" y="279"/>
                </a:lnTo>
                <a:cubicBezTo>
                  <a:pt x="278" y="248"/>
                  <a:pt x="278" y="248"/>
                  <a:pt x="278" y="248"/>
                </a:cubicBezTo>
                <a:lnTo>
                  <a:pt x="278" y="248"/>
                </a:lnTo>
                <a:lnTo>
                  <a:pt x="278" y="248"/>
                </a:lnTo>
                <a:cubicBezTo>
                  <a:pt x="278" y="217"/>
                  <a:pt x="278" y="187"/>
                  <a:pt x="278" y="187"/>
                </a:cubicBezTo>
                <a:lnTo>
                  <a:pt x="278" y="187"/>
                </a:lnTo>
                <a:lnTo>
                  <a:pt x="309" y="155"/>
                </a:lnTo>
                <a:lnTo>
                  <a:pt x="309" y="124"/>
                </a:lnTo>
                <a:cubicBezTo>
                  <a:pt x="309" y="93"/>
                  <a:pt x="309" y="93"/>
                  <a:pt x="309" y="93"/>
                </a:cubicBezTo>
                <a:cubicBezTo>
                  <a:pt x="309" y="63"/>
                  <a:pt x="278" y="63"/>
                  <a:pt x="278" y="63"/>
                </a:cubicBezTo>
                <a:cubicBezTo>
                  <a:pt x="278" y="63"/>
                  <a:pt x="278" y="63"/>
                  <a:pt x="247" y="31"/>
                </a:cubicBezTo>
                <a:lnTo>
                  <a:pt x="247" y="31"/>
                </a:lnTo>
                <a:cubicBezTo>
                  <a:pt x="216" y="31"/>
                  <a:pt x="216" y="31"/>
                  <a:pt x="216" y="31"/>
                </a:cubicBezTo>
                <a:cubicBezTo>
                  <a:pt x="247" y="31"/>
                  <a:pt x="247" y="31"/>
                  <a:pt x="247" y="31"/>
                </a:cubicBezTo>
                <a:cubicBezTo>
                  <a:pt x="247" y="0"/>
                  <a:pt x="247" y="0"/>
                  <a:pt x="247" y="0"/>
                </a:cubicBezTo>
                <a:lnTo>
                  <a:pt x="247" y="0"/>
                </a:lnTo>
                <a:lnTo>
                  <a:pt x="247" y="0"/>
                </a:lnTo>
                <a:cubicBezTo>
                  <a:pt x="247" y="0"/>
                  <a:pt x="247" y="0"/>
                  <a:pt x="247" y="31"/>
                </a:cubicBezTo>
                <a:lnTo>
                  <a:pt x="216" y="31"/>
                </a:lnTo>
                <a:cubicBezTo>
                  <a:pt x="216" y="31"/>
                  <a:pt x="216" y="31"/>
                  <a:pt x="216" y="63"/>
                </a:cubicBezTo>
                <a:cubicBezTo>
                  <a:pt x="216" y="63"/>
                  <a:pt x="216" y="63"/>
                  <a:pt x="216" y="93"/>
                </a:cubicBezTo>
                <a:lnTo>
                  <a:pt x="185" y="93"/>
                </a:lnTo>
                <a:lnTo>
                  <a:pt x="185" y="124"/>
                </a:lnTo>
                <a:cubicBezTo>
                  <a:pt x="185" y="155"/>
                  <a:pt x="154" y="187"/>
                  <a:pt x="154" y="187"/>
                </a:cubicBezTo>
                <a:lnTo>
                  <a:pt x="154" y="187"/>
                </a:lnTo>
                <a:lnTo>
                  <a:pt x="154" y="187"/>
                </a:lnTo>
                <a:lnTo>
                  <a:pt x="154" y="187"/>
                </a:lnTo>
                <a:cubicBezTo>
                  <a:pt x="154" y="187"/>
                  <a:pt x="154" y="217"/>
                  <a:pt x="123" y="217"/>
                </a:cubicBezTo>
                <a:lnTo>
                  <a:pt x="123" y="217"/>
                </a:lnTo>
                <a:cubicBezTo>
                  <a:pt x="93" y="217"/>
                  <a:pt x="94" y="217"/>
                  <a:pt x="94" y="217"/>
                </a:cubicBezTo>
                <a:lnTo>
                  <a:pt x="94" y="217"/>
                </a:lnTo>
                <a:lnTo>
                  <a:pt x="94" y="217"/>
                </a:lnTo>
                <a:lnTo>
                  <a:pt x="62" y="217"/>
                </a:lnTo>
                <a:lnTo>
                  <a:pt x="62" y="217"/>
                </a:lnTo>
                <a:cubicBezTo>
                  <a:pt x="31" y="217"/>
                  <a:pt x="0" y="248"/>
                  <a:pt x="0" y="248"/>
                </a:cubicBezTo>
                <a:lnTo>
                  <a:pt x="0" y="279"/>
                </a:lnTo>
                <a:lnTo>
                  <a:pt x="0" y="279"/>
                </a:lnTo>
                <a:cubicBezTo>
                  <a:pt x="0" y="310"/>
                  <a:pt x="0" y="310"/>
                  <a:pt x="0" y="31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1" name="Freeform 20"/>
          <p:cNvSpPr>
            <a:spLocks noChangeArrowheads="1"/>
          </p:cNvSpPr>
          <p:nvPr/>
        </p:nvSpPr>
        <p:spPr bwMode="auto">
          <a:xfrm>
            <a:off x="6178313" y="3600483"/>
            <a:ext cx="184645" cy="217014"/>
          </a:xfrm>
          <a:custGeom>
            <a:avLst/>
            <a:gdLst>
              <a:gd name="T0" fmla="*/ 465 w 528"/>
              <a:gd name="T1" fmla="*/ 310 h 621"/>
              <a:gd name="T2" fmla="*/ 465 w 528"/>
              <a:gd name="T3" fmla="*/ 248 h 621"/>
              <a:gd name="T4" fmla="*/ 465 w 528"/>
              <a:gd name="T5" fmla="*/ 217 h 621"/>
              <a:gd name="T6" fmla="*/ 403 w 528"/>
              <a:gd name="T7" fmla="*/ 124 h 621"/>
              <a:gd name="T8" fmla="*/ 62 w 528"/>
              <a:gd name="T9" fmla="*/ 0 h 621"/>
              <a:gd name="T10" fmla="*/ 62 w 528"/>
              <a:gd name="T11" fmla="*/ 62 h 621"/>
              <a:gd name="T12" fmla="*/ 62 w 528"/>
              <a:gd name="T13" fmla="*/ 93 h 621"/>
              <a:gd name="T14" fmla="*/ 62 w 528"/>
              <a:gd name="T15" fmla="*/ 124 h 621"/>
              <a:gd name="T16" fmla="*/ 62 w 528"/>
              <a:gd name="T17" fmla="*/ 155 h 621"/>
              <a:gd name="T18" fmla="*/ 31 w 528"/>
              <a:gd name="T19" fmla="*/ 155 h 621"/>
              <a:gd name="T20" fmla="*/ 31 w 528"/>
              <a:gd name="T21" fmla="*/ 186 h 621"/>
              <a:gd name="T22" fmla="*/ 0 w 528"/>
              <a:gd name="T23" fmla="*/ 217 h 621"/>
              <a:gd name="T24" fmla="*/ 0 w 528"/>
              <a:gd name="T25" fmla="*/ 248 h 621"/>
              <a:gd name="T26" fmla="*/ 0 w 528"/>
              <a:gd name="T27" fmla="*/ 279 h 621"/>
              <a:gd name="T28" fmla="*/ 31 w 528"/>
              <a:gd name="T29" fmla="*/ 341 h 621"/>
              <a:gd name="T30" fmla="*/ 62 w 528"/>
              <a:gd name="T31" fmla="*/ 403 h 621"/>
              <a:gd name="T32" fmla="*/ 62 w 528"/>
              <a:gd name="T33" fmla="*/ 434 h 621"/>
              <a:gd name="T34" fmla="*/ 124 w 528"/>
              <a:gd name="T35" fmla="*/ 465 h 621"/>
              <a:gd name="T36" fmla="*/ 186 w 528"/>
              <a:gd name="T37" fmla="*/ 496 h 621"/>
              <a:gd name="T38" fmla="*/ 186 w 528"/>
              <a:gd name="T39" fmla="*/ 496 h 621"/>
              <a:gd name="T40" fmla="*/ 217 w 528"/>
              <a:gd name="T41" fmla="*/ 496 h 621"/>
              <a:gd name="T42" fmla="*/ 217 w 528"/>
              <a:gd name="T43" fmla="*/ 496 h 621"/>
              <a:gd name="T44" fmla="*/ 248 w 528"/>
              <a:gd name="T45" fmla="*/ 496 h 621"/>
              <a:gd name="T46" fmla="*/ 248 w 528"/>
              <a:gd name="T47" fmla="*/ 496 h 621"/>
              <a:gd name="T48" fmla="*/ 248 w 528"/>
              <a:gd name="T49" fmla="*/ 496 h 621"/>
              <a:gd name="T50" fmla="*/ 279 w 528"/>
              <a:gd name="T51" fmla="*/ 527 h 621"/>
              <a:gd name="T52" fmla="*/ 279 w 528"/>
              <a:gd name="T53" fmla="*/ 558 h 621"/>
              <a:gd name="T54" fmla="*/ 279 w 528"/>
              <a:gd name="T55" fmla="*/ 620 h 621"/>
              <a:gd name="T56" fmla="*/ 279 w 528"/>
              <a:gd name="T57" fmla="*/ 620 h 621"/>
              <a:gd name="T58" fmla="*/ 310 w 528"/>
              <a:gd name="T59" fmla="*/ 620 h 621"/>
              <a:gd name="T60" fmla="*/ 341 w 528"/>
              <a:gd name="T61" fmla="*/ 620 h 621"/>
              <a:gd name="T62" fmla="*/ 372 w 528"/>
              <a:gd name="T63" fmla="*/ 620 h 621"/>
              <a:gd name="T64" fmla="*/ 403 w 528"/>
              <a:gd name="T65" fmla="*/ 620 h 621"/>
              <a:gd name="T66" fmla="*/ 434 w 528"/>
              <a:gd name="T67" fmla="*/ 589 h 621"/>
              <a:gd name="T68" fmla="*/ 465 w 528"/>
              <a:gd name="T69" fmla="*/ 589 h 621"/>
              <a:gd name="T70" fmla="*/ 496 w 528"/>
              <a:gd name="T71" fmla="*/ 589 h 621"/>
              <a:gd name="T72" fmla="*/ 496 w 528"/>
              <a:gd name="T73" fmla="*/ 589 h 621"/>
              <a:gd name="T74" fmla="*/ 496 w 528"/>
              <a:gd name="T75" fmla="*/ 589 h 621"/>
              <a:gd name="T76" fmla="*/ 527 w 528"/>
              <a:gd name="T77" fmla="*/ 589 h 621"/>
              <a:gd name="T78" fmla="*/ 527 w 528"/>
              <a:gd name="T79" fmla="*/ 589 h 621"/>
              <a:gd name="T80" fmla="*/ 527 w 528"/>
              <a:gd name="T81" fmla="*/ 589 h 621"/>
              <a:gd name="T82" fmla="*/ 496 w 528"/>
              <a:gd name="T83" fmla="*/ 527 h 621"/>
              <a:gd name="T84" fmla="*/ 496 w 528"/>
              <a:gd name="T85" fmla="*/ 496 h 621"/>
              <a:gd name="T86" fmla="*/ 496 w 528"/>
              <a:gd name="T87" fmla="*/ 403 h 621"/>
              <a:gd name="T88" fmla="*/ 465 w 528"/>
              <a:gd name="T89" fmla="*/ 341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28" h="621">
                <a:moveTo>
                  <a:pt x="465" y="310"/>
                </a:moveTo>
                <a:lnTo>
                  <a:pt x="465" y="310"/>
                </a:lnTo>
                <a:cubicBezTo>
                  <a:pt x="465" y="310"/>
                  <a:pt x="465" y="279"/>
                  <a:pt x="465" y="248"/>
                </a:cubicBezTo>
                <a:lnTo>
                  <a:pt x="465" y="248"/>
                </a:lnTo>
                <a:cubicBezTo>
                  <a:pt x="465" y="217"/>
                  <a:pt x="465" y="217"/>
                  <a:pt x="465" y="217"/>
                </a:cubicBezTo>
                <a:lnTo>
                  <a:pt x="465" y="217"/>
                </a:lnTo>
                <a:cubicBezTo>
                  <a:pt x="403" y="155"/>
                  <a:pt x="403" y="155"/>
                  <a:pt x="403" y="155"/>
                </a:cubicBezTo>
                <a:cubicBezTo>
                  <a:pt x="403" y="124"/>
                  <a:pt x="403" y="124"/>
                  <a:pt x="403" y="124"/>
                </a:cubicBezTo>
                <a:cubicBezTo>
                  <a:pt x="217" y="0"/>
                  <a:pt x="217" y="0"/>
                  <a:pt x="217" y="0"/>
                </a:cubicBezTo>
                <a:cubicBezTo>
                  <a:pt x="62" y="0"/>
                  <a:pt x="62" y="0"/>
                  <a:pt x="62" y="0"/>
                </a:cubicBezTo>
                <a:lnTo>
                  <a:pt x="93" y="31"/>
                </a:lnTo>
                <a:lnTo>
                  <a:pt x="62" y="62"/>
                </a:lnTo>
                <a:cubicBezTo>
                  <a:pt x="62" y="62"/>
                  <a:pt x="62" y="62"/>
                  <a:pt x="62" y="93"/>
                </a:cubicBezTo>
                <a:lnTo>
                  <a:pt x="62" y="93"/>
                </a:lnTo>
                <a:cubicBezTo>
                  <a:pt x="62" y="124"/>
                  <a:pt x="62" y="124"/>
                  <a:pt x="62" y="124"/>
                </a:cubicBezTo>
                <a:lnTo>
                  <a:pt x="62" y="124"/>
                </a:lnTo>
                <a:lnTo>
                  <a:pt x="62" y="155"/>
                </a:lnTo>
                <a:lnTo>
                  <a:pt x="62" y="155"/>
                </a:lnTo>
                <a:lnTo>
                  <a:pt x="31" y="155"/>
                </a:lnTo>
                <a:lnTo>
                  <a:pt x="31" y="155"/>
                </a:lnTo>
                <a:cubicBezTo>
                  <a:pt x="31" y="186"/>
                  <a:pt x="31" y="186"/>
                  <a:pt x="31" y="186"/>
                </a:cubicBezTo>
                <a:lnTo>
                  <a:pt x="31" y="186"/>
                </a:lnTo>
                <a:cubicBezTo>
                  <a:pt x="31" y="217"/>
                  <a:pt x="0" y="217"/>
                  <a:pt x="0" y="217"/>
                </a:cubicBezTo>
                <a:lnTo>
                  <a:pt x="0" y="217"/>
                </a:lnTo>
                <a:cubicBezTo>
                  <a:pt x="0" y="217"/>
                  <a:pt x="0" y="217"/>
                  <a:pt x="0" y="248"/>
                </a:cubicBezTo>
                <a:lnTo>
                  <a:pt x="0" y="248"/>
                </a:lnTo>
                <a:lnTo>
                  <a:pt x="0" y="279"/>
                </a:lnTo>
                <a:lnTo>
                  <a:pt x="0" y="279"/>
                </a:lnTo>
                <a:cubicBezTo>
                  <a:pt x="0" y="279"/>
                  <a:pt x="0" y="279"/>
                  <a:pt x="0" y="310"/>
                </a:cubicBezTo>
                <a:cubicBezTo>
                  <a:pt x="0" y="310"/>
                  <a:pt x="31" y="310"/>
                  <a:pt x="31" y="341"/>
                </a:cubicBezTo>
                <a:cubicBezTo>
                  <a:pt x="31" y="341"/>
                  <a:pt x="31" y="341"/>
                  <a:pt x="31" y="372"/>
                </a:cubicBezTo>
                <a:cubicBezTo>
                  <a:pt x="62" y="372"/>
                  <a:pt x="62" y="403"/>
                  <a:pt x="62" y="403"/>
                </a:cubicBezTo>
                <a:lnTo>
                  <a:pt x="62" y="403"/>
                </a:lnTo>
                <a:cubicBezTo>
                  <a:pt x="62" y="434"/>
                  <a:pt x="62" y="434"/>
                  <a:pt x="62" y="434"/>
                </a:cubicBezTo>
                <a:cubicBezTo>
                  <a:pt x="93" y="434"/>
                  <a:pt x="93" y="434"/>
                  <a:pt x="124" y="465"/>
                </a:cubicBezTo>
                <a:lnTo>
                  <a:pt x="124" y="465"/>
                </a:lnTo>
                <a:cubicBezTo>
                  <a:pt x="124" y="465"/>
                  <a:pt x="124" y="465"/>
                  <a:pt x="155" y="465"/>
                </a:cubicBezTo>
                <a:cubicBezTo>
                  <a:pt x="155" y="465"/>
                  <a:pt x="155" y="465"/>
                  <a:pt x="186" y="496"/>
                </a:cubicBezTo>
                <a:lnTo>
                  <a:pt x="186" y="496"/>
                </a:lnTo>
                <a:lnTo>
                  <a:pt x="186" y="496"/>
                </a:lnTo>
                <a:lnTo>
                  <a:pt x="186" y="496"/>
                </a:lnTo>
                <a:cubicBezTo>
                  <a:pt x="186" y="496"/>
                  <a:pt x="186" y="496"/>
                  <a:pt x="217" y="496"/>
                </a:cubicBezTo>
                <a:lnTo>
                  <a:pt x="217" y="496"/>
                </a:lnTo>
                <a:lnTo>
                  <a:pt x="217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cubicBezTo>
                  <a:pt x="248" y="496"/>
                  <a:pt x="279" y="496"/>
                  <a:pt x="279" y="527"/>
                </a:cubicBezTo>
                <a:lnTo>
                  <a:pt x="279" y="527"/>
                </a:lnTo>
                <a:lnTo>
                  <a:pt x="279" y="527"/>
                </a:lnTo>
                <a:cubicBezTo>
                  <a:pt x="279" y="527"/>
                  <a:pt x="279" y="527"/>
                  <a:pt x="279" y="558"/>
                </a:cubicBezTo>
                <a:lnTo>
                  <a:pt x="279" y="589"/>
                </a:lnTo>
                <a:cubicBezTo>
                  <a:pt x="279" y="589"/>
                  <a:pt x="279" y="589"/>
                  <a:pt x="279" y="620"/>
                </a:cubicBezTo>
                <a:lnTo>
                  <a:pt x="279" y="620"/>
                </a:lnTo>
                <a:lnTo>
                  <a:pt x="279" y="620"/>
                </a:lnTo>
                <a:lnTo>
                  <a:pt x="310" y="620"/>
                </a:lnTo>
                <a:lnTo>
                  <a:pt x="310" y="620"/>
                </a:lnTo>
                <a:lnTo>
                  <a:pt x="310" y="620"/>
                </a:lnTo>
                <a:cubicBezTo>
                  <a:pt x="341" y="620"/>
                  <a:pt x="341" y="620"/>
                  <a:pt x="341" y="620"/>
                </a:cubicBezTo>
                <a:cubicBezTo>
                  <a:pt x="341" y="620"/>
                  <a:pt x="341" y="620"/>
                  <a:pt x="372" y="620"/>
                </a:cubicBezTo>
                <a:lnTo>
                  <a:pt x="372" y="620"/>
                </a:lnTo>
                <a:cubicBezTo>
                  <a:pt x="372" y="620"/>
                  <a:pt x="372" y="620"/>
                  <a:pt x="403" y="620"/>
                </a:cubicBezTo>
                <a:lnTo>
                  <a:pt x="403" y="620"/>
                </a:lnTo>
                <a:lnTo>
                  <a:pt x="403" y="620"/>
                </a:lnTo>
                <a:lnTo>
                  <a:pt x="434" y="589"/>
                </a:lnTo>
                <a:lnTo>
                  <a:pt x="465" y="589"/>
                </a:lnTo>
                <a:lnTo>
                  <a:pt x="465" y="589"/>
                </a:lnTo>
                <a:lnTo>
                  <a:pt x="465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cubicBezTo>
                  <a:pt x="527" y="589"/>
                  <a:pt x="527" y="589"/>
                  <a:pt x="527" y="589"/>
                </a:cubicBez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58"/>
                </a:lnTo>
                <a:lnTo>
                  <a:pt x="496" y="527"/>
                </a:lnTo>
                <a:lnTo>
                  <a:pt x="496" y="527"/>
                </a:lnTo>
                <a:cubicBezTo>
                  <a:pt x="496" y="496"/>
                  <a:pt x="496" y="496"/>
                  <a:pt x="496" y="496"/>
                </a:cubicBezTo>
                <a:cubicBezTo>
                  <a:pt x="496" y="465"/>
                  <a:pt x="496" y="434"/>
                  <a:pt x="496" y="434"/>
                </a:cubicBezTo>
                <a:cubicBezTo>
                  <a:pt x="496" y="403"/>
                  <a:pt x="496" y="403"/>
                  <a:pt x="496" y="403"/>
                </a:cubicBezTo>
                <a:lnTo>
                  <a:pt x="496" y="372"/>
                </a:lnTo>
                <a:cubicBezTo>
                  <a:pt x="496" y="341"/>
                  <a:pt x="496" y="341"/>
                  <a:pt x="465" y="341"/>
                </a:cubicBezTo>
                <a:lnTo>
                  <a:pt x="465" y="31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2" name="Freeform 21"/>
          <p:cNvSpPr>
            <a:spLocks noChangeArrowheads="1"/>
          </p:cNvSpPr>
          <p:nvPr/>
        </p:nvSpPr>
        <p:spPr bwMode="auto">
          <a:xfrm>
            <a:off x="5832103" y="3708221"/>
            <a:ext cx="227729" cy="249336"/>
          </a:xfrm>
          <a:custGeom>
            <a:avLst/>
            <a:gdLst>
              <a:gd name="T0" fmla="*/ 31 w 652"/>
              <a:gd name="T1" fmla="*/ 682 h 714"/>
              <a:gd name="T2" fmla="*/ 31 w 652"/>
              <a:gd name="T3" fmla="*/ 682 h 714"/>
              <a:gd name="T4" fmla="*/ 62 w 652"/>
              <a:gd name="T5" fmla="*/ 651 h 714"/>
              <a:gd name="T6" fmla="*/ 93 w 652"/>
              <a:gd name="T7" fmla="*/ 651 h 714"/>
              <a:gd name="T8" fmla="*/ 124 w 652"/>
              <a:gd name="T9" fmla="*/ 682 h 714"/>
              <a:gd name="T10" fmla="*/ 279 w 652"/>
              <a:gd name="T11" fmla="*/ 682 h 714"/>
              <a:gd name="T12" fmla="*/ 279 w 652"/>
              <a:gd name="T13" fmla="*/ 682 h 714"/>
              <a:gd name="T14" fmla="*/ 372 w 652"/>
              <a:gd name="T15" fmla="*/ 682 h 714"/>
              <a:gd name="T16" fmla="*/ 496 w 652"/>
              <a:gd name="T17" fmla="*/ 713 h 714"/>
              <a:gd name="T18" fmla="*/ 589 w 652"/>
              <a:gd name="T19" fmla="*/ 713 h 714"/>
              <a:gd name="T20" fmla="*/ 527 w 652"/>
              <a:gd name="T21" fmla="*/ 651 h 714"/>
              <a:gd name="T22" fmla="*/ 527 w 652"/>
              <a:gd name="T23" fmla="*/ 651 h 714"/>
              <a:gd name="T24" fmla="*/ 651 w 652"/>
              <a:gd name="T25" fmla="*/ 402 h 714"/>
              <a:gd name="T26" fmla="*/ 589 w 652"/>
              <a:gd name="T27" fmla="*/ 341 h 714"/>
              <a:gd name="T28" fmla="*/ 589 w 652"/>
              <a:gd name="T29" fmla="*/ 341 h 714"/>
              <a:gd name="T30" fmla="*/ 527 w 652"/>
              <a:gd name="T31" fmla="*/ 310 h 714"/>
              <a:gd name="T32" fmla="*/ 527 w 652"/>
              <a:gd name="T33" fmla="*/ 248 h 714"/>
              <a:gd name="T34" fmla="*/ 527 w 652"/>
              <a:gd name="T35" fmla="*/ 248 h 714"/>
              <a:gd name="T36" fmla="*/ 527 w 652"/>
              <a:gd name="T37" fmla="*/ 248 h 714"/>
              <a:gd name="T38" fmla="*/ 527 w 652"/>
              <a:gd name="T39" fmla="*/ 186 h 714"/>
              <a:gd name="T40" fmla="*/ 527 w 652"/>
              <a:gd name="T41" fmla="*/ 124 h 714"/>
              <a:gd name="T42" fmla="*/ 527 w 652"/>
              <a:gd name="T43" fmla="*/ 93 h 714"/>
              <a:gd name="T44" fmla="*/ 434 w 652"/>
              <a:gd name="T45" fmla="*/ 93 h 714"/>
              <a:gd name="T46" fmla="*/ 434 w 652"/>
              <a:gd name="T47" fmla="*/ 62 h 714"/>
              <a:gd name="T48" fmla="*/ 434 w 652"/>
              <a:gd name="T49" fmla="*/ 124 h 714"/>
              <a:gd name="T50" fmla="*/ 403 w 652"/>
              <a:gd name="T51" fmla="*/ 155 h 714"/>
              <a:gd name="T52" fmla="*/ 372 w 652"/>
              <a:gd name="T53" fmla="*/ 124 h 714"/>
              <a:gd name="T54" fmla="*/ 341 w 652"/>
              <a:gd name="T55" fmla="*/ 155 h 714"/>
              <a:gd name="T56" fmla="*/ 279 w 652"/>
              <a:gd name="T57" fmla="*/ 155 h 714"/>
              <a:gd name="T58" fmla="*/ 279 w 652"/>
              <a:gd name="T59" fmla="*/ 93 h 714"/>
              <a:gd name="T60" fmla="*/ 248 w 652"/>
              <a:gd name="T61" fmla="*/ 62 h 714"/>
              <a:gd name="T62" fmla="*/ 31 w 652"/>
              <a:gd name="T63" fmla="*/ 0 h 714"/>
              <a:gd name="T64" fmla="*/ 93 w 652"/>
              <a:gd name="T65" fmla="*/ 155 h 714"/>
              <a:gd name="T66" fmla="*/ 93 w 652"/>
              <a:gd name="T67" fmla="*/ 186 h 714"/>
              <a:gd name="T68" fmla="*/ 124 w 652"/>
              <a:gd name="T69" fmla="*/ 279 h 714"/>
              <a:gd name="T70" fmla="*/ 124 w 652"/>
              <a:gd name="T71" fmla="*/ 372 h 714"/>
              <a:gd name="T72" fmla="*/ 93 w 652"/>
              <a:gd name="T73" fmla="*/ 434 h 714"/>
              <a:gd name="T74" fmla="*/ 31 w 652"/>
              <a:gd name="T75" fmla="*/ 465 h 714"/>
              <a:gd name="T76" fmla="*/ 0 w 652"/>
              <a:gd name="T77" fmla="*/ 619 h 714"/>
              <a:gd name="T78" fmla="*/ 0 w 652"/>
              <a:gd name="T79" fmla="*/ 682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2" h="714">
                <a:moveTo>
                  <a:pt x="31" y="682"/>
                </a:moveTo>
                <a:lnTo>
                  <a:pt x="31" y="682"/>
                </a:lnTo>
                <a:lnTo>
                  <a:pt x="31" y="682"/>
                </a:lnTo>
                <a:lnTo>
                  <a:pt x="31" y="682"/>
                </a:lnTo>
                <a:cubicBezTo>
                  <a:pt x="31" y="682"/>
                  <a:pt x="31" y="682"/>
                  <a:pt x="31" y="651"/>
                </a:cubicBezTo>
                <a:lnTo>
                  <a:pt x="62" y="651"/>
                </a:lnTo>
                <a:lnTo>
                  <a:pt x="93" y="651"/>
                </a:lnTo>
                <a:lnTo>
                  <a:pt x="93" y="651"/>
                </a:lnTo>
                <a:lnTo>
                  <a:pt x="93" y="651"/>
                </a:lnTo>
                <a:cubicBezTo>
                  <a:pt x="93" y="682"/>
                  <a:pt x="124" y="682"/>
                  <a:pt x="124" y="682"/>
                </a:cubicBezTo>
                <a:cubicBezTo>
                  <a:pt x="124" y="682"/>
                  <a:pt x="124" y="682"/>
                  <a:pt x="155" y="682"/>
                </a:cubicBezTo>
                <a:cubicBezTo>
                  <a:pt x="155" y="682"/>
                  <a:pt x="248" y="682"/>
                  <a:pt x="279" y="682"/>
                </a:cubicBezTo>
                <a:lnTo>
                  <a:pt x="279" y="682"/>
                </a:lnTo>
                <a:lnTo>
                  <a:pt x="279" y="682"/>
                </a:lnTo>
                <a:cubicBezTo>
                  <a:pt x="310" y="682"/>
                  <a:pt x="341" y="682"/>
                  <a:pt x="341" y="682"/>
                </a:cubicBezTo>
                <a:cubicBezTo>
                  <a:pt x="372" y="682"/>
                  <a:pt x="372" y="682"/>
                  <a:pt x="372" y="682"/>
                </a:cubicBezTo>
                <a:cubicBezTo>
                  <a:pt x="372" y="713"/>
                  <a:pt x="372" y="713"/>
                  <a:pt x="372" y="713"/>
                </a:cubicBezTo>
                <a:cubicBezTo>
                  <a:pt x="496" y="713"/>
                  <a:pt x="496" y="713"/>
                  <a:pt x="496" y="713"/>
                </a:cubicBezTo>
                <a:cubicBezTo>
                  <a:pt x="496" y="713"/>
                  <a:pt x="496" y="713"/>
                  <a:pt x="527" y="713"/>
                </a:cubicBezTo>
                <a:cubicBezTo>
                  <a:pt x="527" y="713"/>
                  <a:pt x="558" y="713"/>
                  <a:pt x="589" y="713"/>
                </a:cubicBezTo>
                <a:cubicBezTo>
                  <a:pt x="558" y="713"/>
                  <a:pt x="558" y="682"/>
                  <a:pt x="558" y="682"/>
                </a:cubicBezTo>
                <a:lnTo>
                  <a:pt x="527" y="651"/>
                </a:lnTo>
                <a:lnTo>
                  <a:pt x="527" y="651"/>
                </a:lnTo>
                <a:lnTo>
                  <a:pt x="527" y="651"/>
                </a:lnTo>
                <a:cubicBezTo>
                  <a:pt x="527" y="402"/>
                  <a:pt x="527" y="402"/>
                  <a:pt x="527" y="402"/>
                </a:cubicBezTo>
                <a:cubicBezTo>
                  <a:pt x="651" y="402"/>
                  <a:pt x="651" y="402"/>
                  <a:pt x="651" y="402"/>
                </a:cubicBezTo>
                <a:cubicBezTo>
                  <a:pt x="651" y="341"/>
                  <a:pt x="651" y="341"/>
                  <a:pt x="651" y="341"/>
                </a:cubicBezTo>
                <a:cubicBezTo>
                  <a:pt x="620" y="341"/>
                  <a:pt x="589" y="341"/>
                  <a:pt x="589" y="341"/>
                </a:cubicBezTo>
                <a:lnTo>
                  <a:pt x="589" y="341"/>
                </a:lnTo>
                <a:lnTo>
                  <a:pt x="589" y="341"/>
                </a:lnTo>
                <a:cubicBezTo>
                  <a:pt x="558" y="341"/>
                  <a:pt x="558" y="341"/>
                  <a:pt x="558" y="310"/>
                </a:cubicBezTo>
                <a:cubicBezTo>
                  <a:pt x="527" y="310"/>
                  <a:pt x="527" y="310"/>
                  <a:pt x="527" y="310"/>
                </a:cubicBezTo>
                <a:cubicBezTo>
                  <a:pt x="527" y="310"/>
                  <a:pt x="527" y="310"/>
                  <a:pt x="527" y="279"/>
                </a:cubicBezTo>
                <a:cubicBezTo>
                  <a:pt x="527" y="279"/>
                  <a:pt x="527" y="279"/>
                  <a:pt x="527" y="248"/>
                </a:cubicBezTo>
                <a:lnTo>
                  <a:pt x="527" y="248"/>
                </a:lnTo>
                <a:lnTo>
                  <a:pt x="527" y="248"/>
                </a:lnTo>
                <a:lnTo>
                  <a:pt x="527" y="248"/>
                </a:lnTo>
                <a:lnTo>
                  <a:pt x="527" y="248"/>
                </a:lnTo>
                <a:cubicBezTo>
                  <a:pt x="527" y="217"/>
                  <a:pt x="527" y="217"/>
                  <a:pt x="527" y="217"/>
                </a:cubicBezTo>
                <a:cubicBezTo>
                  <a:pt x="527" y="186"/>
                  <a:pt x="527" y="186"/>
                  <a:pt x="527" y="186"/>
                </a:cubicBezTo>
                <a:lnTo>
                  <a:pt x="527" y="155"/>
                </a:lnTo>
                <a:cubicBezTo>
                  <a:pt x="527" y="124"/>
                  <a:pt x="527" y="124"/>
                  <a:pt x="527" y="124"/>
                </a:cubicBezTo>
                <a:lnTo>
                  <a:pt x="527" y="124"/>
                </a:lnTo>
                <a:lnTo>
                  <a:pt x="527" y="93"/>
                </a:lnTo>
                <a:lnTo>
                  <a:pt x="527" y="93"/>
                </a:lnTo>
                <a:cubicBezTo>
                  <a:pt x="434" y="93"/>
                  <a:pt x="434" y="93"/>
                  <a:pt x="434" y="93"/>
                </a:cubicBezTo>
                <a:cubicBezTo>
                  <a:pt x="434" y="62"/>
                  <a:pt x="434" y="62"/>
                  <a:pt x="434" y="62"/>
                </a:cubicBezTo>
                <a:lnTo>
                  <a:pt x="434" y="62"/>
                </a:lnTo>
                <a:cubicBezTo>
                  <a:pt x="434" y="93"/>
                  <a:pt x="434" y="93"/>
                  <a:pt x="434" y="124"/>
                </a:cubicBezTo>
                <a:lnTo>
                  <a:pt x="434" y="124"/>
                </a:lnTo>
                <a:lnTo>
                  <a:pt x="434" y="124"/>
                </a:lnTo>
                <a:cubicBezTo>
                  <a:pt x="434" y="124"/>
                  <a:pt x="434" y="155"/>
                  <a:pt x="403" y="155"/>
                </a:cubicBezTo>
                <a:cubicBezTo>
                  <a:pt x="403" y="155"/>
                  <a:pt x="372" y="155"/>
                  <a:pt x="372" y="124"/>
                </a:cubicBezTo>
                <a:lnTo>
                  <a:pt x="372" y="124"/>
                </a:lnTo>
                <a:lnTo>
                  <a:pt x="372" y="124"/>
                </a:lnTo>
                <a:cubicBezTo>
                  <a:pt x="341" y="124"/>
                  <a:pt x="341" y="155"/>
                  <a:pt x="341" y="155"/>
                </a:cubicBezTo>
                <a:cubicBezTo>
                  <a:pt x="310" y="155"/>
                  <a:pt x="310" y="155"/>
                  <a:pt x="310" y="155"/>
                </a:cubicBezTo>
                <a:cubicBezTo>
                  <a:pt x="310" y="155"/>
                  <a:pt x="310" y="155"/>
                  <a:pt x="279" y="155"/>
                </a:cubicBezTo>
                <a:cubicBezTo>
                  <a:pt x="279" y="124"/>
                  <a:pt x="279" y="124"/>
                  <a:pt x="279" y="124"/>
                </a:cubicBezTo>
                <a:cubicBezTo>
                  <a:pt x="279" y="124"/>
                  <a:pt x="279" y="124"/>
                  <a:pt x="279" y="93"/>
                </a:cubicBezTo>
                <a:lnTo>
                  <a:pt x="248" y="93"/>
                </a:lnTo>
                <a:cubicBezTo>
                  <a:pt x="248" y="62"/>
                  <a:pt x="248" y="62"/>
                  <a:pt x="248" y="62"/>
                </a:cubicBezTo>
                <a:cubicBezTo>
                  <a:pt x="248" y="62"/>
                  <a:pt x="248" y="31"/>
                  <a:pt x="217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2" y="31"/>
                  <a:pt x="93" y="93"/>
                  <a:pt x="93" y="93"/>
                </a:cubicBezTo>
                <a:cubicBezTo>
                  <a:pt x="93" y="124"/>
                  <a:pt x="93" y="124"/>
                  <a:pt x="93" y="155"/>
                </a:cubicBezTo>
                <a:lnTo>
                  <a:pt x="93" y="155"/>
                </a:lnTo>
                <a:lnTo>
                  <a:pt x="93" y="186"/>
                </a:lnTo>
                <a:cubicBezTo>
                  <a:pt x="93" y="217"/>
                  <a:pt x="93" y="248"/>
                  <a:pt x="93" y="248"/>
                </a:cubicBezTo>
                <a:cubicBezTo>
                  <a:pt x="124" y="248"/>
                  <a:pt x="124" y="279"/>
                  <a:pt x="124" y="279"/>
                </a:cubicBezTo>
                <a:cubicBezTo>
                  <a:pt x="124" y="279"/>
                  <a:pt x="124" y="310"/>
                  <a:pt x="124" y="341"/>
                </a:cubicBezTo>
                <a:cubicBezTo>
                  <a:pt x="124" y="341"/>
                  <a:pt x="124" y="341"/>
                  <a:pt x="124" y="372"/>
                </a:cubicBezTo>
                <a:cubicBezTo>
                  <a:pt x="124" y="372"/>
                  <a:pt x="93" y="402"/>
                  <a:pt x="93" y="434"/>
                </a:cubicBezTo>
                <a:lnTo>
                  <a:pt x="93" y="434"/>
                </a:lnTo>
                <a:cubicBezTo>
                  <a:pt x="93" y="434"/>
                  <a:pt x="62" y="434"/>
                  <a:pt x="62" y="465"/>
                </a:cubicBezTo>
                <a:cubicBezTo>
                  <a:pt x="62" y="465"/>
                  <a:pt x="62" y="465"/>
                  <a:pt x="31" y="465"/>
                </a:cubicBezTo>
                <a:cubicBezTo>
                  <a:pt x="31" y="496"/>
                  <a:pt x="31" y="527"/>
                  <a:pt x="31" y="558"/>
                </a:cubicBezTo>
                <a:cubicBezTo>
                  <a:pt x="31" y="589"/>
                  <a:pt x="31" y="619"/>
                  <a:pt x="0" y="619"/>
                </a:cubicBezTo>
                <a:lnTo>
                  <a:pt x="0" y="619"/>
                </a:lnTo>
                <a:cubicBezTo>
                  <a:pt x="0" y="619"/>
                  <a:pt x="0" y="651"/>
                  <a:pt x="0" y="682"/>
                </a:cubicBezTo>
                <a:lnTo>
                  <a:pt x="31" y="68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3" name="Freeform 22"/>
          <p:cNvSpPr>
            <a:spLocks noChangeArrowheads="1"/>
          </p:cNvSpPr>
          <p:nvPr/>
        </p:nvSpPr>
        <p:spPr bwMode="auto">
          <a:xfrm>
            <a:off x="5865954" y="3047941"/>
            <a:ext cx="184645" cy="335526"/>
          </a:xfrm>
          <a:custGeom>
            <a:avLst/>
            <a:gdLst>
              <a:gd name="T0" fmla="*/ 93 w 528"/>
              <a:gd name="T1" fmla="*/ 898 h 961"/>
              <a:gd name="T2" fmla="*/ 124 w 528"/>
              <a:gd name="T3" fmla="*/ 960 h 961"/>
              <a:gd name="T4" fmla="*/ 155 w 528"/>
              <a:gd name="T5" fmla="*/ 960 h 961"/>
              <a:gd name="T6" fmla="*/ 186 w 528"/>
              <a:gd name="T7" fmla="*/ 960 h 961"/>
              <a:gd name="T8" fmla="*/ 186 w 528"/>
              <a:gd name="T9" fmla="*/ 960 h 961"/>
              <a:gd name="T10" fmla="*/ 217 w 528"/>
              <a:gd name="T11" fmla="*/ 930 h 961"/>
              <a:gd name="T12" fmla="*/ 248 w 528"/>
              <a:gd name="T13" fmla="*/ 930 h 961"/>
              <a:gd name="T14" fmla="*/ 248 w 528"/>
              <a:gd name="T15" fmla="*/ 930 h 961"/>
              <a:gd name="T16" fmla="*/ 279 w 528"/>
              <a:gd name="T17" fmla="*/ 930 h 961"/>
              <a:gd name="T18" fmla="*/ 279 w 528"/>
              <a:gd name="T19" fmla="*/ 930 h 961"/>
              <a:gd name="T20" fmla="*/ 279 w 528"/>
              <a:gd name="T21" fmla="*/ 898 h 961"/>
              <a:gd name="T22" fmla="*/ 310 w 528"/>
              <a:gd name="T23" fmla="*/ 867 h 961"/>
              <a:gd name="T24" fmla="*/ 310 w 528"/>
              <a:gd name="T25" fmla="*/ 867 h 961"/>
              <a:gd name="T26" fmla="*/ 341 w 528"/>
              <a:gd name="T27" fmla="*/ 867 h 961"/>
              <a:gd name="T28" fmla="*/ 372 w 528"/>
              <a:gd name="T29" fmla="*/ 867 h 961"/>
              <a:gd name="T30" fmla="*/ 403 w 528"/>
              <a:gd name="T31" fmla="*/ 836 h 961"/>
              <a:gd name="T32" fmla="*/ 434 w 528"/>
              <a:gd name="T33" fmla="*/ 806 h 961"/>
              <a:gd name="T34" fmla="*/ 434 w 528"/>
              <a:gd name="T35" fmla="*/ 774 h 961"/>
              <a:gd name="T36" fmla="*/ 465 w 528"/>
              <a:gd name="T37" fmla="*/ 743 h 961"/>
              <a:gd name="T38" fmla="*/ 465 w 528"/>
              <a:gd name="T39" fmla="*/ 712 h 961"/>
              <a:gd name="T40" fmla="*/ 465 w 528"/>
              <a:gd name="T41" fmla="*/ 712 h 961"/>
              <a:gd name="T42" fmla="*/ 434 w 528"/>
              <a:gd name="T43" fmla="*/ 650 h 961"/>
              <a:gd name="T44" fmla="*/ 434 w 528"/>
              <a:gd name="T45" fmla="*/ 619 h 961"/>
              <a:gd name="T46" fmla="*/ 465 w 528"/>
              <a:gd name="T47" fmla="*/ 558 h 961"/>
              <a:gd name="T48" fmla="*/ 465 w 528"/>
              <a:gd name="T49" fmla="*/ 558 h 961"/>
              <a:gd name="T50" fmla="*/ 496 w 528"/>
              <a:gd name="T51" fmla="*/ 496 h 961"/>
              <a:gd name="T52" fmla="*/ 496 w 528"/>
              <a:gd name="T53" fmla="*/ 496 h 961"/>
              <a:gd name="T54" fmla="*/ 527 w 528"/>
              <a:gd name="T55" fmla="*/ 465 h 961"/>
              <a:gd name="T56" fmla="*/ 124 w 528"/>
              <a:gd name="T57" fmla="*/ 0 h 961"/>
              <a:gd name="T58" fmla="*/ 93 w 528"/>
              <a:gd name="T59" fmla="*/ 31 h 961"/>
              <a:gd name="T60" fmla="*/ 93 w 528"/>
              <a:gd name="T61" fmla="*/ 93 h 961"/>
              <a:gd name="T62" fmla="*/ 124 w 528"/>
              <a:gd name="T63" fmla="*/ 155 h 961"/>
              <a:gd name="T64" fmla="*/ 155 w 528"/>
              <a:gd name="T65" fmla="*/ 187 h 961"/>
              <a:gd name="T66" fmla="*/ 124 w 528"/>
              <a:gd name="T67" fmla="*/ 248 h 961"/>
              <a:gd name="T68" fmla="*/ 124 w 528"/>
              <a:gd name="T69" fmla="*/ 435 h 961"/>
              <a:gd name="T70" fmla="*/ 93 w 528"/>
              <a:gd name="T71" fmla="*/ 465 h 961"/>
              <a:gd name="T72" fmla="*/ 62 w 528"/>
              <a:gd name="T73" fmla="*/ 496 h 961"/>
              <a:gd name="T74" fmla="*/ 31 w 528"/>
              <a:gd name="T75" fmla="*/ 526 h 961"/>
              <a:gd name="T76" fmla="*/ 31 w 528"/>
              <a:gd name="T77" fmla="*/ 588 h 961"/>
              <a:gd name="T78" fmla="*/ 31 w 528"/>
              <a:gd name="T79" fmla="*/ 619 h 961"/>
              <a:gd name="T80" fmla="*/ 31 w 528"/>
              <a:gd name="T81" fmla="*/ 619 h 961"/>
              <a:gd name="T82" fmla="*/ 31 w 528"/>
              <a:gd name="T83" fmla="*/ 619 h 961"/>
              <a:gd name="T84" fmla="*/ 62 w 528"/>
              <a:gd name="T85" fmla="*/ 619 h 961"/>
              <a:gd name="T86" fmla="*/ 62 w 528"/>
              <a:gd name="T87" fmla="*/ 650 h 961"/>
              <a:gd name="T88" fmla="*/ 93 w 528"/>
              <a:gd name="T89" fmla="*/ 712 h 961"/>
              <a:gd name="T90" fmla="*/ 93 w 528"/>
              <a:gd name="T91" fmla="*/ 806 h 961"/>
              <a:gd name="T92" fmla="*/ 124 w 528"/>
              <a:gd name="T93" fmla="*/ 867 h 961"/>
              <a:gd name="T94" fmla="*/ 93 w 528"/>
              <a:gd name="T95" fmla="*/ 898 h 961"/>
              <a:gd name="T96" fmla="*/ 93 w 528"/>
              <a:gd name="T97" fmla="*/ 898 h 961"/>
              <a:gd name="T98" fmla="*/ 62 w 528"/>
              <a:gd name="T99" fmla="*/ 898 h 961"/>
              <a:gd name="T100" fmla="*/ 62 w 528"/>
              <a:gd name="T101" fmla="*/ 898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28" h="961">
                <a:moveTo>
                  <a:pt x="93" y="898"/>
                </a:moveTo>
                <a:lnTo>
                  <a:pt x="93" y="898"/>
                </a:lnTo>
                <a:lnTo>
                  <a:pt x="93" y="898"/>
                </a:lnTo>
                <a:cubicBezTo>
                  <a:pt x="124" y="960"/>
                  <a:pt x="124" y="960"/>
                  <a:pt x="124" y="960"/>
                </a:cubicBezTo>
                <a:lnTo>
                  <a:pt x="124" y="960"/>
                </a:lnTo>
                <a:cubicBezTo>
                  <a:pt x="124" y="960"/>
                  <a:pt x="124" y="960"/>
                  <a:pt x="155" y="960"/>
                </a:cubicBezTo>
                <a:lnTo>
                  <a:pt x="155" y="960"/>
                </a:lnTo>
                <a:cubicBezTo>
                  <a:pt x="186" y="960"/>
                  <a:pt x="186" y="960"/>
                  <a:pt x="186" y="960"/>
                </a:cubicBezTo>
                <a:lnTo>
                  <a:pt x="186" y="960"/>
                </a:lnTo>
                <a:lnTo>
                  <a:pt x="186" y="960"/>
                </a:lnTo>
                <a:lnTo>
                  <a:pt x="186" y="960"/>
                </a:lnTo>
                <a:lnTo>
                  <a:pt x="217" y="930"/>
                </a:lnTo>
                <a:lnTo>
                  <a:pt x="217" y="930"/>
                </a:lnTo>
                <a:cubicBezTo>
                  <a:pt x="217" y="930"/>
                  <a:pt x="217" y="930"/>
                  <a:pt x="248" y="930"/>
                </a:cubicBezTo>
                <a:lnTo>
                  <a:pt x="248" y="930"/>
                </a:lnTo>
                <a:lnTo>
                  <a:pt x="248" y="930"/>
                </a:lnTo>
                <a:lnTo>
                  <a:pt x="279" y="930"/>
                </a:lnTo>
                <a:lnTo>
                  <a:pt x="279" y="930"/>
                </a:lnTo>
                <a:lnTo>
                  <a:pt x="279" y="930"/>
                </a:lnTo>
                <a:lnTo>
                  <a:pt x="279" y="930"/>
                </a:lnTo>
                <a:lnTo>
                  <a:pt x="279" y="930"/>
                </a:lnTo>
                <a:cubicBezTo>
                  <a:pt x="279" y="898"/>
                  <a:pt x="279" y="898"/>
                  <a:pt x="279" y="898"/>
                </a:cubicBezTo>
                <a:lnTo>
                  <a:pt x="279" y="898"/>
                </a:lnTo>
                <a:cubicBezTo>
                  <a:pt x="279" y="867"/>
                  <a:pt x="310" y="867"/>
                  <a:pt x="310" y="867"/>
                </a:cubicBezTo>
                <a:lnTo>
                  <a:pt x="310" y="867"/>
                </a:lnTo>
                <a:lnTo>
                  <a:pt x="310" y="867"/>
                </a:lnTo>
                <a:lnTo>
                  <a:pt x="310" y="867"/>
                </a:lnTo>
                <a:lnTo>
                  <a:pt x="341" y="867"/>
                </a:lnTo>
                <a:lnTo>
                  <a:pt x="341" y="867"/>
                </a:lnTo>
                <a:cubicBezTo>
                  <a:pt x="341" y="867"/>
                  <a:pt x="341" y="867"/>
                  <a:pt x="372" y="867"/>
                </a:cubicBezTo>
                <a:lnTo>
                  <a:pt x="372" y="867"/>
                </a:lnTo>
                <a:cubicBezTo>
                  <a:pt x="372" y="867"/>
                  <a:pt x="372" y="836"/>
                  <a:pt x="403" y="836"/>
                </a:cubicBezTo>
                <a:lnTo>
                  <a:pt x="403" y="806"/>
                </a:lnTo>
                <a:cubicBezTo>
                  <a:pt x="403" y="806"/>
                  <a:pt x="403" y="806"/>
                  <a:pt x="434" y="806"/>
                </a:cubicBezTo>
                <a:lnTo>
                  <a:pt x="434" y="806"/>
                </a:lnTo>
                <a:cubicBezTo>
                  <a:pt x="434" y="774"/>
                  <a:pt x="434" y="774"/>
                  <a:pt x="434" y="774"/>
                </a:cubicBezTo>
                <a:cubicBezTo>
                  <a:pt x="465" y="743"/>
                  <a:pt x="465" y="743"/>
                  <a:pt x="465" y="743"/>
                </a:cubicBezTo>
                <a:lnTo>
                  <a:pt x="465" y="743"/>
                </a:lnTo>
                <a:cubicBezTo>
                  <a:pt x="465" y="743"/>
                  <a:pt x="465" y="743"/>
                  <a:pt x="465" y="712"/>
                </a:cubicBezTo>
                <a:lnTo>
                  <a:pt x="465" y="712"/>
                </a:lnTo>
                <a:lnTo>
                  <a:pt x="465" y="712"/>
                </a:lnTo>
                <a:lnTo>
                  <a:pt x="465" y="712"/>
                </a:lnTo>
                <a:cubicBezTo>
                  <a:pt x="434" y="712"/>
                  <a:pt x="434" y="682"/>
                  <a:pt x="434" y="682"/>
                </a:cubicBezTo>
                <a:cubicBezTo>
                  <a:pt x="434" y="682"/>
                  <a:pt x="434" y="682"/>
                  <a:pt x="434" y="650"/>
                </a:cubicBezTo>
                <a:lnTo>
                  <a:pt x="434" y="619"/>
                </a:lnTo>
                <a:lnTo>
                  <a:pt x="434" y="619"/>
                </a:lnTo>
                <a:cubicBezTo>
                  <a:pt x="434" y="588"/>
                  <a:pt x="434" y="588"/>
                  <a:pt x="434" y="588"/>
                </a:cubicBezTo>
                <a:lnTo>
                  <a:pt x="465" y="558"/>
                </a:lnTo>
                <a:lnTo>
                  <a:pt x="465" y="558"/>
                </a:lnTo>
                <a:lnTo>
                  <a:pt x="465" y="558"/>
                </a:lnTo>
                <a:cubicBezTo>
                  <a:pt x="465" y="526"/>
                  <a:pt x="465" y="526"/>
                  <a:pt x="496" y="526"/>
                </a:cubicBezTo>
                <a:lnTo>
                  <a:pt x="496" y="496"/>
                </a:lnTo>
                <a:lnTo>
                  <a:pt x="496" y="496"/>
                </a:lnTo>
                <a:lnTo>
                  <a:pt x="496" y="496"/>
                </a:lnTo>
                <a:cubicBezTo>
                  <a:pt x="496" y="465"/>
                  <a:pt x="496" y="465"/>
                  <a:pt x="496" y="465"/>
                </a:cubicBezTo>
                <a:cubicBezTo>
                  <a:pt x="527" y="465"/>
                  <a:pt x="527" y="465"/>
                  <a:pt x="527" y="465"/>
                </a:cubicBezTo>
                <a:cubicBezTo>
                  <a:pt x="527" y="248"/>
                  <a:pt x="527" y="248"/>
                  <a:pt x="527" y="248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cubicBezTo>
                  <a:pt x="93" y="63"/>
                  <a:pt x="93" y="93"/>
                  <a:pt x="93" y="93"/>
                </a:cubicBezTo>
                <a:lnTo>
                  <a:pt x="93" y="93"/>
                </a:lnTo>
                <a:cubicBezTo>
                  <a:pt x="93" y="93"/>
                  <a:pt x="93" y="93"/>
                  <a:pt x="124" y="93"/>
                </a:cubicBezTo>
                <a:cubicBezTo>
                  <a:pt x="124" y="124"/>
                  <a:pt x="124" y="124"/>
                  <a:pt x="124" y="155"/>
                </a:cubicBezTo>
                <a:cubicBezTo>
                  <a:pt x="155" y="155"/>
                  <a:pt x="155" y="155"/>
                  <a:pt x="155" y="155"/>
                </a:cubicBezTo>
                <a:cubicBezTo>
                  <a:pt x="155" y="187"/>
                  <a:pt x="155" y="187"/>
                  <a:pt x="155" y="187"/>
                </a:cubicBezTo>
                <a:lnTo>
                  <a:pt x="155" y="187"/>
                </a:lnTo>
                <a:cubicBezTo>
                  <a:pt x="155" y="187"/>
                  <a:pt x="124" y="217"/>
                  <a:pt x="124" y="248"/>
                </a:cubicBezTo>
                <a:cubicBezTo>
                  <a:pt x="124" y="311"/>
                  <a:pt x="124" y="341"/>
                  <a:pt x="124" y="372"/>
                </a:cubicBezTo>
                <a:cubicBezTo>
                  <a:pt x="124" y="403"/>
                  <a:pt x="124" y="435"/>
                  <a:pt x="124" y="435"/>
                </a:cubicBezTo>
                <a:cubicBezTo>
                  <a:pt x="93" y="435"/>
                  <a:pt x="93" y="435"/>
                  <a:pt x="93" y="435"/>
                </a:cubicBezTo>
                <a:cubicBezTo>
                  <a:pt x="93" y="465"/>
                  <a:pt x="93" y="465"/>
                  <a:pt x="93" y="465"/>
                </a:cubicBezTo>
                <a:lnTo>
                  <a:pt x="62" y="496"/>
                </a:lnTo>
                <a:lnTo>
                  <a:pt x="62" y="496"/>
                </a:lnTo>
                <a:cubicBezTo>
                  <a:pt x="31" y="526"/>
                  <a:pt x="31" y="526"/>
                  <a:pt x="31" y="526"/>
                </a:cubicBezTo>
                <a:lnTo>
                  <a:pt x="31" y="526"/>
                </a:lnTo>
                <a:cubicBezTo>
                  <a:pt x="31" y="558"/>
                  <a:pt x="31" y="558"/>
                  <a:pt x="0" y="588"/>
                </a:cubicBezTo>
                <a:lnTo>
                  <a:pt x="31" y="588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62" y="619"/>
                </a:lnTo>
                <a:lnTo>
                  <a:pt x="62" y="619"/>
                </a:lnTo>
                <a:lnTo>
                  <a:pt x="62" y="650"/>
                </a:lnTo>
                <a:cubicBezTo>
                  <a:pt x="93" y="650"/>
                  <a:pt x="93" y="650"/>
                  <a:pt x="93" y="650"/>
                </a:cubicBezTo>
                <a:cubicBezTo>
                  <a:pt x="93" y="682"/>
                  <a:pt x="93" y="682"/>
                  <a:pt x="93" y="712"/>
                </a:cubicBezTo>
                <a:lnTo>
                  <a:pt x="93" y="712"/>
                </a:lnTo>
                <a:cubicBezTo>
                  <a:pt x="93" y="712"/>
                  <a:pt x="93" y="774"/>
                  <a:pt x="93" y="806"/>
                </a:cubicBezTo>
                <a:cubicBezTo>
                  <a:pt x="124" y="836"/>
                  <a:pt x="124" y="836"/>
                  <a:pt x="124" y="836"/>
                </a:cubicBezTo>
                <a:cubicBezTo>
                  <a:pt x="124" y="867"/>
                  <a:pt x="124" y="867"/>
                  <a:pt x="124" y="867"/>
                </a:cubicBezTo>
                <a:lnTo>
                  <a:pt x="124" y="867"/>
                </a:lnTo>
                <a:lnTo>
                  <a:pt x="93" y="898"/>
                </a:lnTo>
                <a:lnTo>
                  <a:pt x="93" y="898"/>
                </a:lnTo>
                <a:lnTo>
                  <a:pt x="93" y="898"/>
                </a:lnTo>
                <a:lnTo>
                  <a:pt x="93" y="898"/>
                </a:lnTo>
                <a:lnTo>
                  <a:pt x="62" y="898"/>
                </a:lnTo>
                <a:lnTo>
                  <a:pt x="62" y="898"/>
                </a:lnTo>
                <a:lnTo>
                  <a:pt x="62" y="898"/>
                </a:lnTo>
                <a:cubicBezTo>
                  <a:pt x="93" y="898"/>
                  <a:pt x="93" y="898"/>
                  <a:pt x="93" y="89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4" name="Freeform 23"/>
          <p:cNvSpPr>
            <a:spLocks noChangeArrowheads="1"/>
          </p:cNvSpPr>
          <p:nvPr/>
        </p:nvSpPr>
        <p:spPr bwMode="auto">
          <a:xfrm>
            <a:off x="5498203" y="3243409"/>
            <a:ext cx="141561" cy="96964"/>
          </a:xfrm>
          <a:custGeom>
            <a:avLst/>
            <a:gdLst>
              <a:gd name="T0" fmla="*/ 31 w 405"/>
              <a:gd name="T1" fmla="*/ 278 h 279"/>
              <a:gd name="T2" fmla="*/ 31 w 405"/>
              <a:gd name="T3" fmla="*/ 278 h 279"/>
              <a:gd name="T4" fmla="*/ 62 w 405"/>
              <a:gd name="T5" fmla="*/ 278 h 279"/>
              <a:gd name="T6" fmla="*/ 93 w 405"/>
              <a:gd name="T7" fmla="*/ 278 h 279"/>
              <a:gd name="T8" fmla="*/ 93 w 405"/>
              <a:gd name="T9" fmla="*/ 278 h 279"/>
              <a:gd name="T10" fmla="*/ 124 w 405"/>
              <a:gd name="T11" fmla="*/ 278 h 279"/>
              <a:gd name="T12" fmla="*/ 93 w 405"/>
              <a:gd name="T13" fmla="*/ 248 h 279"/>
              <a:gd name="T14" fmla="*/ 93 w 405"/>
              <a:gd name="T15" fmla="*/ 248 h 279"/>
              <a:gd name="T16" fmla="*/ 124 w 405"/>
              <a:gd name="T17" fmla="*/ 216 h 279"/>
              <a:gd name="T18" fmla="*/ 124 w 405"/>
              <a:gd name="T19" fmla="*/ 216 h 279"/>
              <a:gd name="T20" fmla="*/ 124 w 405"/>
              <a:gd name="T21" fmla="*/ 216 h 279"/>
              <a:gd name="T22" fmla="*/ 156 w 405"/>
              <a:gd name="T23" fmla="*/ 185 h 279"/>
              <a:gd name="T24" fmla="*/ 156 w 405"/>
              <a:gd name="T25" fmla="*/ 185 h 279"/>
              <a:gd name="T26" fmla="*/ 186 w 405"/>
              <a:gd name="T27" fmla="*/ 185 h 279"/>
              <a:gd name="T28" fmla="*/ 186 w 405"/>
              <a:gd name="T29" fmla="*/ 185 h 279"/>
              <a:gd name="T30" fmla="*/ 248 w 405"/>
              <a:gd name="T31" fmla="*/ 185 h 279"/>
              <a:gd name="T32" fmla="*/ 248 w 405"/>
              <a:gd name="T33" fmla="*/ 185 h 279"/>
              <a:gd name="T34" fmla="*/ 280 w 405"/>
              <a:gd name="T35" fmla="*/ 185 h 279"/>
              <a:gd name="T36" fmla="*/ 280 w 405"/>
              <a:gd name="T37" fmla="*/ 185 h 279"/>
              <a:gd name="T38" fmla="*/ 280 w 405"/>
              <a:gd name="T39" fmla="*/ 185 h 279"/>
              <a:gd name="T40" fmla="*/ 310 w 405"/>
              <a:gd name="T41" fmla="*/ 185 h 279"/>
              <a:gd name="T42" fmla="*/ 310 w 405"/>
              <a:gd name="T43" fmla="*/ 185 h 279"/>
              <a:gd name="T44" fmla="*/ 341 w 405"/>
              <a:gd name="T45" fmla="*/ 185 h 279"/>
              <a:gd name="T46" fmla="*/ 341 w 405"/>
              <a:gd name="T47" fmla="*/ 185 h 279"/>
              <a:gd name="T48" fmla="*/ 404 w 405"/>
              <a:gd name="T49" fmla="*/ 154 h 279"/>
              <a:gd name="T50" fmla="*/ 404 w 405"/>
              <a:gd name="T51" fmla="*/ 154 h 279"/>
              <a:gd name="T52" fmla="*/ 404 w 405"/>
              <a:gd name="T53" fmla="*/ 154 h 279"/>
              <a:gd name="T54" fmla="*/ 404 w 405"/>
              <a:gd name="T55" fmla="*/ 154 h 279"/>
              <a:gd name="T56" fmla="*/ 372 w 405"/>
              <a:gd name="T57" fmla="*/ 154 h 279"/>
              <a:gd name="T58" fmla="*/ 372 w 405"/>
              <a:gd name="T59" fmla="*/ 154 h 279"/>
              <a:gd name="T60" fmla="*/ 372 w 405"/>
              <a:gd name="T61" fmla="*/ 154 h 279"/>
              <a:gd name="T62" fmla="*/ 372 w 405"/>
              <a:gd name="T63" fmla="*/ 124 h 279"/>
              <a:gd name="T64" fmla="*/ 341 w 405"/>
              <a:gd name="T65" fmla="*/ 124 h 279"/>
              <a:gd name="T66" fmla="*/ 341 w 405"/>
              <a:gd name="T67" fmla="*/ 124 h 279"/>
              <a:gd name="T68" fmla="*/ 341 w 405"/>
              <a:gd name="T69" fmla="*/ 92 h 279"/>
              <a:gd name="T70" fmla="*/ 341 w 405"/>
              <a:gd name="T71" fmla="*/ 92 h 279"/>
              <a:gd name="T72" fmla="*/ 310 w 405"/>
              <a:gd name="T73" fmla="*/ 30 h 279"/>
              <a:gd name="T74" fmla="*/ 280 w 405"/>
              <a:gd name="T75" fmla="*/ 0 h 279"/>
              <a:gd name="T76" fmla="*/ 280 w 405"/>
              <a:gd name="T77" fmla="*/ 0 h 279"/>
              <a:gd name="T78" fmla="*/ 217 w 405"/>
              <a:gd name="T79" fmla="*/ 0 h 279"/>
              <a:gd name="T80" fmla="*/ 217 w 405"/>
              <a:gd name="T81" fmla="*/ 30 h 279"/>
              <a:gd name="T82" fmla="*/ 217 w 405"/>
              <a:gd name="T83" fmla="*/ 30 h 279"/>
              <a:gd name="T84" fmla="*/ 217 w 405"/>
              <a:gd name="T85" fmla="*/ 61 h 279"/>
              <a:gd name="T86" fmla="*/ 186 w 405"/>
              <a:gd name="T87" fmla="*/ 61 h 279"/>
              <a:gd name="T88" fmla="*/ 156 w 405"/>
              <a:gd name="T89" fmla="*/ 61 h 279"/>
              <a:gd name="T90" fmla="*/ 156 w 405"/>
              <a:gd name="T91" fmla="*/ 92 h 279"/>
              <a:gd name="T92" fmla="*/ 156 w 405"/>
              <a:gd name="T93" fmla="*/ 92 h 279"/>
              <a:gd name="T94" fmla="*/ 156 w 405"/>
              <a:gd name="T95" fmla="*/ 92 h 279"/>
              <a:gd name="T96" fmla="*/ 93 w 405"/>
              <a:gd name="T97" fmla="*/ 124 h 279"/>
              <a:gd name="T98" fmla="*/ 93 w 405"/>
              <a:gd name="T99" fmla="*/ 124 h 279"/>
              <a:gd name="T100" fmla="*/ 93 w 405"/>
              <a:gd name="T101" fmla="*/ 124 h 279"/>
              <a:gd name="T102" fmla="*/ 62 w 405"/>
              <a:gd name="T103" fmla="*/ 124 h 279"/>
              <a:gd name="T104" fmla="*/ 62 w 405"/>
              <a:gd name="T105" fmla="*/ 154 h 279"/>
              <a:gd name="T106" fmla="*/ 62 w 405"/>
              <a:gd name="T107" fmla="*/ 154 h 279"/>
              <a:gd name="T108" fmla="*/ 31 w 405"/>
              <a:gd name="T109" fmla="*/ 185 h 279"/>
              <a:gd name="T110" fmla="*/ 31 w 405"/>
              <a:gd name="T111" fmla="*/ 185 h 279"/>
              <a:gd name="T112" fmla="*/ 31 w 405"/>
              <a:gd name="T113" fmla="*/ 185 h 279"/>
              <a:gd name="T114" fmla="*/ 31 w 405"/>
              <a:gd name="T115" fmla="*/ 185 h 279"/>
              <a:gd name="T116" fmla="*/ 31 w 405"/>
              <a:gd name="T117" fmla="*/ 185 h 279"/>
              <a:gd name="T118" fmla="*/ 31 w 405"/>
              <a:gd name="T119" fmla="*/ 216 h 279"/>
              <a:gd name="T120" fmla="*/ 0 w 405"/>
              <a:gd name="T121" fmla="*/ 248 h 279"/>
              <a:gd name="T122" fmla="*/ 31 w 405"/>
              <a:gd name="T123" fmla="*/ 278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5" h="279">
                <a:moveTo>
                  <a:pt x="31" y="278"/>
                </a:moveTo>
                <a:lnTo>
                  <a:pt x="31" y="278"/>
                </a:lnTo>
                <a:cubicBezTo>
                  <a:pt x="62" y="278"/>
                  <a:pt x="62" y="278"/>
                  <a:pt x="62" y="278"/>
                </a:cubicBezTo>
                <a:lnTo>
                  <a:pt x="93" y="278"/>
                </a:lnTo>
                <a:lnTo>
                  <a:pt x="93" y="278"/>
                </a:lnTo>
                <a:lnTo>
                  <a:pt x="124" y="278"/>
                </a:lnTo>
                <a:lnTo>
                  <a:pt x="93" y="248"/>
                </a:lnTo>
                <a:lnTo>
                  <a:pt x="93" y="248"/>
                </a:lnTo>
                <a:cubicBezTo>
                  <a:pt x="93" y="248"/>
                  <a:pt x="124" y="248"/>
                  <a:pt x="124" y="216"/>
                </a:cubicBezTo>
                <a:lnTo>
                  <a:pt x="124" y="216"/>
                </a:lnTo>
                <a:lnTo>
                  <a:pt x="124" y="216"/>
                </a:lnTo>
                <a:cubicBezTo>
                  <a:pt x="124" y="185"/>
                  <a:pt x="156" y="185"/>
                  <a:pt x="156" y="185"/>
                </a:cubicBezTo>
                <a:lnTo>
                  <a:pt x="156" y="185"/>
                </a:lnTo>
                <a:lnTo>
                  <a:pt x="186" y="185"/>
                </a:lnTo>
                <a:lnTo>
                  <a:pt x="186" y="185"/>
                </a:lnTo>
                <a:cubicBezTo>
                  <a:pt x="217" y="185"/>
                  <a:pt x="248" y="185"/>
                  <a:pt x="248" y="185"/>
                </a:cubicBezTo>
                <a:lnTo>
                  <a:pt x="248" y="185"/>
                </a:lnTo>
                <a:cubicBezTo>
                  <a:pt x="280" y="185"/>
                  <a:pt x="280" y="185"/>
                  <a:pt x="280" y="185"/>
                </a:cubicBezTo>
                <a:lnTo>
                  <a:pt x="280" y="185"/>
                </a:lnTo>
                <a:lnTo>
                  <a:pt x="280" y="185"/>
                </a:lnTo>
                <a:lnTo>
                  <a:pt x="310" y="185"/>
                </a:lnTo>
                <a:lnTo>
                  <a:pt x="310" y="185"/>
                </a:lnTo>
                <a:lnTo>
                  <a:pt x="341" y="185"/>
                </a:lnTo>
                <a:lnTo>
                  <a:pt x="341" y="185"/>
                </a:lnTo>
                <a:cubicBezTo>
                  <a:pt x="404" y="154"/>
                  <a:pt x="404" y="154"/>
                  <a:pt x="404" y="154"/>
                </a:cubicBezTo>
                <a:lnTo>
                  <a:pt x="404" y="154"/>
                </a:lnTo>
                <a:lnTo>
                  <a:pt x="404" y="154"/>
                </a:lnTo>
                <a:lnTo>
                  <a:pt x="404" y="154"/>
                </a:lnTo>
                <a:cubicBezTo>
                  <a:pt x="372" y="154"/>
                  <a:pt x="372" y="154"/>
                  <a:pt x="372" y="154"/>
                </a:cubicBezTo>
                <a:lnTo>
                  <a:pt x="372" y="154"/>
                </a:lnTo>
                <a:lnTo>
                  <a:pt x="372" y="154"/>
                </a:lnTo>
                <a:lnTo>
                  <a:pt x="372" y="124"/>
                </a:lnTo>
                <a:cubicBezTo>
                  <a:pt x="341" y="124"/>
                  <a:pt x="341" y="124"/>
                  <a:pt x="341" y="124"/>
                </a:cubicBezTo>
                <a:lnTo>
                  <a:pt x="341" y="124"/>
                </a:lnTo>
                <a:cubicBezTo>
                  <a:pt x="341" y="92"/>
                  <a:pt x="341" y="92"/>
                  <a:pt x="341" y="92"/>
                </a:cubicBezTo>
                <a:lnTo>
                  <a:pt x="341" y="92"/>
                </a:lnTo>
                <a:cubicBezTo>
                  <a:pt x="310" y="61"/>
                  <a:pt x="310" y="61"/>
                  <a:pt x="310" y="30"/>
                </a:cubicBezTo>
                <a:cubicBezTo>
                  <a:pt x="310" y="30"/>
                  <a:pt x="280" y="30"/>
                  <a:pt x="280" y="0"/>
                </a:cubicBezTo>
                <a:lnTo>
                  <a:pt x="280" y="0"/>
                </a:lnTo>
                <a:cubicBezTo>
                  <a:pt x="280" y="0"/>
                  <a:pt x="248" y="0"/>
                  <a:pt x="217" y="0"/>
                </a:cubicBezTo>
                <a:cubicBezTo>
                  <a:pt x="217" y="30"/>
                  <a:pt x="217" y="30"/>
                  <a:pt x="217" y="30"/>
                </a:cubicBezTo>
                <a:lnTo>
                  <a:pt x="217" y="30"/>
                </a:lnTo>
                <a:cubicBezTo>
                  <a:pt x="217" y="61"/>
                  <a:pt x="217" y="61"/>
                  <a:pt x="217" y="61"/>
                </a:cubicBezTo>
                <a:cubicBezTo>
                  <a:pt x="186" y="61"/>
                  <a:pt x="186" y="61"/>
                  <a:pt x="186" y="61"/>
                </a:cubicBezTo>
                <a:cubicBezTo>
                  <a:pt x="156" y="61"/>
                  <a:pt x="156" y="61"/>
                  <a:pt x="156" y="61"/>
                </a:cubicBezTo>
                <a:lnTo>
                  <a:pt x="156" y="92"/>
                </a:lnTo>
                <a:lnTo>
                  <a:pt x="156" y="92"/>
                </a:lnTo>
                <a:lnTo>
                  <a:pt x="156" y="92"/>
                </a:lnTo>
                <a:cubicBezTo>
                  <a:pt x="124" y="92"/>
                  <a:pt x="124" y="124"/>
                  <a:pt x="93" y="124"/>
                </a:cubicBezTo>
                <a:lnTo>
                  <a:pt x="93" y="124"/>
                </a:lnTo>
                <a:lnTo>
                  <a:pt x="93" y="124"/>
                </a:lnTo>
                <a:cubicBezTo>
                  <a:pt x="62" y="124"/>
                  <a:pt x="62" y="124"/>
                  <a:pt x="62" y="124"/>
                </a:cubicBezTo>
                <a:lnTo>
                  <a:pt x="62" y="154"/>
                </a:lnTo>
                <a:lnTo>
                  <a:pt x="62" y="154"/>
                </a:lnTo>
                <a:cubicBezTo>
                  <a:pt x="62" y="185"/>
                  <a:pt x="62" y="185"/>
                  <a:pt x="31" y="185"/>
                </a:cubicBez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cubicBezTo>
                  <a:pt x="31" y="216"/>
                  <a:pt x="31" y="216"/>
                  <a:pt x="31" y="216"/>
                </a:cubicBezTo>
                <a:cubicBezTo>
                  <a:pt x="31" y="248"/>
                  <a:pt x="31" y="248"/>
                  <a:pt x="0" y="248"/>
                </a:cubicBezTo>
                <a:cubicBezTo>
                  <a:pt x="31" y="248"/>
                  <a:pt x="31" y="278"/>
                  <a:pt x="31" y="27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5" name="Freeform 24"/>
          <p:cNvSpPr>
            <a:spLocks noChangeArrowheads="1"/>
          </p:cNvSpPr>
          <p:nvPr/>
        </p:nvSpPr>
        <p:spPr bwMode="auto">
          <a:xfrm>
            <a:off x="5887496" y="3329599"/>
            <a:ext cx="216959" cy="161606"/>
          </a:xfrm>
          <a:custGeom>
            <a:avLst/>
            <a:gdLst>
              <a:gd name="T0" fmla="*/ 93 w 621"/>
              <a:gd name="T1" fmla="*/ 464 h 465"/>
              <a:gd name="T2" fmla="*/ 93 w 621"/>
              <a:gd name="T3" fmla="*/ 433 h 465"/>
              <a:gd name="T4" fmla="*/ 186 w 621"/>
              <a:gd name="T5" fmla="*/ 433 h 465"/>
              <a:gd name="T6" fmla="*/ 186 w 621"/>
              <a:gd name="T7" fmla="*/ 433 h 465"/>
              <a:gd name="T8" fmla="*/ 217 w 621"/>
              <a:gd name="T9" fmla="*/ 371 h 465"/>
              <a:gd name="T10" fmla="*/ 217 w 621"/>
              <a:gd name="T11" fmla="*/ 340 h 465"/>
              <a:gd name="T12" fmla="*/ 248 w 621"/>
              <a:gd name="T13" fmla="*/ 340 h 465"/>
              <a:gd name="T14" fmla="*/ 279 w 621"/>
              <a:gd name="T15" fmla="*/ 309 h 465"/>
              <a:gd name="T16" fmla="*/ 341 w 621"/>
              <a:gd name="T17" fmla="*/ 371 h 465"/>
              <a:gd name="T18" fmla="*/ 341 w 621"/>
              <a:gd name="T19" fmla="*/ 371 h 465"/>
              <a:gd name="T20" fmla="*/ 372 w 621"/>
              <a:gd name="T21" fmla="*/ 371 h 465"/>
              <a:gd name="T22" fmla="*/ 403 w 621"/>
              <a:gd name="T23" fmla="*/ 371 h 465"/>
              <a:gd name="T24" fmla="*/ 403 w 621"/>
              <a:gd name="T25" fmla="*/ 371 h 465"/>
              <a:gd name="T26" fmla="*/ 434 w 621"/>
              <a:gd name="T27" fmla="*/ 340 h 465"/>
              <a:gd name="T28" fmla="*/ 434 w 621"/>
              <a:gd name="T29" fmla="*/ 340 h 465"/>
              <a:gd name="T30" fmla="*/ 465 w 621"/>
              <a:gd name="T31" fmla="*/ 371 h 465"/>
              <a:gd name="T32" fmla="*/ 526 w 621"/>
              <a:gd name="T33" fmla="*/ 340 h 465"/>
              <a:gd name="T34" fmla="*/ 558 w 621"/>
              <a:gd name="T35" fmla="*/ 340 h 465"/>
              <a:gd name="T36" fmla="*/ 558 w 621"/>
              <a:gd name="T37" fmla="*/ 340 h 465"/>
              <a:gd name="T38" fmla="*/ 589 w 621"/>
              <a:gd name="T39" fmla="*/ 309 h 465"/>
              <a:gd name="T40" fmla="*/ 589 w 621"/>
              <a:gd name="T41" fmla="*/ 309 h 465"/>
              <a:gd name="T42" fmla="*/ 620 w 621"/>
              <a:gd name="T43" fmla="*/ 278 h 465"/>
              <a:gd name="T44" fmla="*/ 620 w 621"/>
              <a:gd name="T45" fmla="*/ 278 h 465"/>
              <a:gd name="T46" fmla="*/ 620 w 621"/>
              <a:gd name="T47" fmla="*/ 248 h 465"/>
              <a:gd name="T48" fmla="*/ 589 w 621"/>
              <a:gd name="T49" fmla="*/ 248 h 465"/>
              <a:gd name="T50" fmla="*/ 589 w 621"/>
              <a:gd name="T51" fmla="*/ 248 h 465"/>
              <a:gd name="T52" fmla="*/ 558 w 621"/>
              <a:gd name="T53" fmla="*/ 248 h 465"/>
              <a:gd name="T54" fmla="*/ 558 w 621"/>
              <a:gd name="T55" fmla="*/ 185 h 465"/>
              <a:gd name="T56" fmla="*/ 496 w 621"/>
              <a:gd name="T57" fmla="*/ 154 h 465"/>
              <a:gd name="T58" fmla="*/ 465 w 621"/>
              <a:gd name="T59" fmla="*/ 154 h 465"/>
              <a:gd name="T60" fmla="*/ 465 w 621"/>
              <a:gd name="T61" fmla="*/ 92 h 465"/>
              <a:gd name="T62" fmla="*/ 465 w 621"/>
              <a:gd name="T63" fmla="*/ 92 h 465"/>
              <a:gd name="T64" fmla="*/ 465 w 621"/>
              <a:gd name="T65" fmla="*/ 30 h 465"/>
              <a:gd name="T66" fmla="*/ 434 w 621"/>
              <a:gd name="T67" fmla="*/ 30 h 465"/>
              <a:gd name="T68" fmla="*/ 434 w 621"/>
              <a:gd name="T69" fmla="*/ 0 h 465"/>
              <a:gd name="T70" fmla="*/ 372 w 621"/>
              <a:gd name="T71" fmla="*/ 61 h 465"/>
              <a:gd name="T72" fmla="*/ 341 w 621"/>
              <a:gd name="T73" fmla="*/ 124 h 465"/>
              <a:gd name="T74" fmla="*/ 310 w 621"/>
              <a:gd name="T75" fmla="*/ 124 h 465"/>
              <a:gd name="T76" fmla="*/ 248 w 621"/>
              <a:gd name="T77" fmla="*/ 124 h 465"/>
              <a:gd name="T78" fmla="*/ 248 w 621"/>
              <a:gd name="T79" fmla="*/ 185 h 465"/>
              <a:gd name="T80" fmla="*/ 217 w 621"/>
              <a:gd name="T81" fmla="*/ 185 h 465"/>
              <a:gd name="T82" fmla="*/ 217 w 621"/>
              <a:gd name="T83" fmla="*/ 185 h 465"/>
              <a:gd name="T84" fmla="*/ 186 w 621"/>
              <a:gd name="T85" fmla="*/ 185 h 465"/>
              <a:gd name="T86" fmla="*/ 155 w 621"/>
              <a:gd name="T87" fmla="*/ 185 h 465"/>
              <a:gd name="T88" fmla="*/ 124 w 621"/>
              <a:gd name="T89" fmla="*/ 216 h 465"/>
              <a:gd name="T90" fmla="*/ 93 w 621"/>
              <a:gd name="T91" fmla="*/ 216 h 465"/>
              <a:gd name="T92" fmla="*/ 93 w 621"/>
              <a:gd name="T93" fmla="*/ 216 h 465"/>
              <a:gd name="T94" fmla="*/ 62 w 621"/>
              <a:gd name="T95" fmla="*/ 216 h 465"/>
              <a:gd name="T96" fmla="*/ 62 w 621"/>
              <a:gd name="T97" fmla="*/ 216 h 465"/>
              <a:gd name="T98" fmla="*/ 31 w 621"/>
              <a:gd name="T99" fmla="*/ 278 h 465"/>
              <a:gd name="T100" fmla="*/ 0 w 621"/>
              <a:gd name="T101" fmla="*/ 309 h 465"/>
              <a:gd name="T102" fmla="*/ 0 w 621"/>
              <a:gd name="T103" fmla="*/ 340 h 465"/>
              <a:gd name="T104" fmla="*/ 0 w 621"/>
              <a:gd name="T105" fmla="*/ 340 h 465"/>
              <a:gd name="T106" fmla="*/ 31 w 621"/>
              <a:gd name="T107" fmla="*/ 402 h 465"/>
              <a:gd name="T108" fmla="*/ 31 w 621"/>
              <a:gd name="T109" fmla="*/ 402 h 465"/>
              <a:gd name="T110" fmla="*/ 31 w 621"/>
              <a:gd name="T111" fmla="*/ 433 h 465"/>
              <a:gd name="T112" fmla="*/ 62 w 621"/>
              <a:gd name="T113" fmla="*/ 433 h 465"/>
              <a:gd name="T114" fmla="*/ 62 w 621"/>
              <a:gd name="T115" fmla="*/ 464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465">
                <a:moveTo>
                  <a:pt x="93" y="464"/>
                </a:moveTo>
                <a:lnTo>
                  <a:pt x="93" y="464"/>
                </a:lnTo>
                <a:cubicBezTo>
                  <a:pt x="93" y="433"/>
                  <a:pt x="93" y="433"/>
                  <a:pt x="93" y="433"/>
                </a:cubicBezTo>
                <a:lnTo>
                  <a:pt x="93" y="433"/>
                </a:lnTo>
                <a:cubicBezTo>
                  <a:pt x="93" y="433"/>
                  <a:pt x="124" y="402"/>
                  <a:pt x="155" y="402"/>
                </a:cubicBezTo>
                <a:cubicBezTo>
                  <a:pt x="155" y="402"/>
                  <a:pt x="155" y="433"/>
                  <a:pt x="186" y="433"/>
                </a:cubicBezTo>
                <a:lnTo>
                  <a:pt x="186" y="433"/>
                </a:lnTo>
                <a:lnTo>
                  <a:pt x="186" y="433"/>
                </a:lnTo>
                <a:lnTo>
                  <a:pt x="186" y="433"/>
                </a:lnTo>
                <a:cubicBezTo>
                  <a:pt x="186" y="402"/>
                  <a:pt x="186" y="371"/>
                  <a:pt x="217" y="371"/>
                </a:cubicBezTo>
                <a:cubicBezTo>
                  <a:pt x="217" y="371"/>
                  <a:pt x="217" y="371"/>
                  <a:pt x="217" y="340"/>
                </a:cubicBezTo>
                <a:lnTo>
                  <a:pt x="217" y="340"/>
                </a:lnTo>
                <a:cubicBezTo>
                  <a:pt x="217" y="340"/>
                  <a:pt x="217" y="340"/>
                  <a:pt x="248" y="340"/>
                </a:cubicBezTo>
                <a:lnTo>
                  <a:pt x="248" y="340"/>
                </a:lnTo>
                <a:cubicBezTo>
                  <a:pt x="248" y="340"/>
                  <a:pt x="248" y="309"/>
                  <a:pt x="279" y="309"/>
                </a:cubicBezTo>
                <a:lnTo>
                  <a:pt x="279" y="309"/>
                </a:lnTo>
                <a:lnTo>
                  <a:pt x="279" y="309"/>
                </a:lnTo>
                <a:cubicBezTo>
                  <a:pt x="310" y="309"/>
                  <a:pt x="310" y="340"/>
                  <a:pt x="341" y="371"/>
                </a:cubicBezTo>
                <a:lnTo>
                  <a:pt x="341" y="371"/>
                </a:lnTo>
                <a:lnTo>
                  <a:pt x="341" y="371"/>
                </a:lnTo>
                <a:cubicBezTo>
                  <a:pt x="341" y="371"/>
                  <a:pt x="341" y="371"/>
                  <a:pt x="372" y="371"/>
                </a:cubicBezTo>
                <a:lnTo>
                  <a:pt x="372" y="371"/>
                </a:lnTo>
                <a:cubicBezTo>
                  <a:pt x="403" y="371"/>
                  <a:pt x="403" y="402"/>
                  <a:pt x="403" y="402"/>
                </a:cubicBezTo>
                <a:cubicBezTo>
                  <a:pt x="403" y="371"/>
                  <a:pt x="403" y="371"/>
                  <a:pt x="403" y="371"/>
                </a:cubicBezTo>
                <a:lnTo>
                  <a:pt x="403" y="371"/>
                </a:lnTo>
                <a:lnTo>
                  <a:pt x="403" y="371"/>
                </a:lnTo>
                <a:cubicBezTo>
                  <a:pt x="434" y="371"/>
                  <a:pt x="434" y="340"/>
                  <a:pt x="434" y="340"/>
                </a:cubicBezTo>
                <a:lnTo>
                  <a:pt x="434" y="340"/>
                </a:lnTo>
                <a:lnTo>
                  <a:pt x="434" y="340"/>
                </a:lnTo>
                <a:lnTo>
                  <a:pt x="434" y="340"/>
                </a:lnTo>
                <a:cubicBezTo>
                  <a:pt x="465" y="340"/>
                  <a:pt x="465" y="340"/>
                  <a:pt x="465" y="340"/>
                </a:cubicBezTo>
                <a:cubicBezTo>
                  <a:pt x="465" y="371"/>
                  <a:pt x="465" y="371"/>
                  <a:pt x="465" y="371"/>
                </a:cubicBezTo>
                <a:cubicBezTo>
                  <a:pt x="465" y="340"/>
                  <a:pt x="496" y="340"/>
                  <a:pt x="496" y="340"/>
                </a:cubicBezTo>
                <a:lnTo>
                  <a:pt x="526" y="340"/>
                </a:lnTo>
                <a:lnTo>
                  <a:pt x="526" y="340"/>
                </a:lnTo>
                <a:lnTo>
                  <a:pt x="558" y="340"/>
                </a:lnTo>
                <a:lnTo>
                  <a:pt x="558" y="340"/>
                </a:lnTo>
                <a:lnTo>
                  <a:pt x="558" y="340"/>
                </a:lnTo>
                <a:lnTo>
                  <a:pt x="558" y="340"/>
                </a:lnTo>
                <a:cubicBezTo>
                  <a:pt x="558" y="309"/>
                  <a:pt x="589" y="309"/>
                  <a:pt x="589" y="309"/>
                </a:cubicBezTo>
                <a:lnTo>
                  <a:pt x="589" y="309"/>
                </a:lnTo>
                <a:lnTo>
                  <a:pt x="589" y="309"/>
                </a:lnTo>
                <a:cubicBezTo>
                  <a:pt x="620" y="309"/>
                  <a:pt x="620" y="309"/>
                  <a:pt x="620" y="309"/>
                </a:cubicBezTo>
                <a:cubicBezTo>
                  <a:pt x="620" y="309"/>
                  <a:pt x="620" y="309"/>
                  <a:pt x="620" y="278"/>
                </a:cubicBezTo>
                <a:lnTo>
                  <a:pt x="620" y="278"/>
                </a:lnTo>
                <a:lnTo>
                  <a:pt x="620" y="278"/>
                </a:lnTo>
                <a:cubicBezTo>
                  <a:pt x="620" y="278"/>
                  <a:pt x="620" y="278"/>
                  <a:pt x="620" y="248"/>
                </a:cubicBezTo>
                <a:lnTo>
                  <a:pt x="620" y="248"/>
                </a:lnTo>
                <a:lnTo>
                  <a:pt x="620" y="248"/>
                </a:lnTo>
                <a:cubicBezTo>
                  <a:pt x="620" y="248"/>
                  <a:pt x="620" y="248"/>
                  <a:pt x="589" y="248"/>
                </a:cubicBezTo>
                <a:lnTo>
                  <a:pt x="589" y="248"/>
                </a:lnTo>
                <a:lnTo>
                  <a:pt x="589" y="248"/>
                </a:lnTo>
                <a:lnTo>
                  <a:pt x="589" y="248"/>
                </a:lnTo>
                <a:cubicBezTo>
                  <a:pt x="589" y="248"/>
                  <a:pt x="589" y="248"/>
                  <a:pt x="558" y="248"/>
                </a:cubicBezTo>
                <a:cubicBezTo>
                  <a:pt x="558" y="216"/>
                  <a:pt x="558" y="216"/>
                  <a:pt x="558" y="185"/>
                </a:cubicBezTo>
                <a:lnTo>
                  <a:pt x="558" y="185"/>
                </a:lnTo>
                <a:cubicBezTo>
                  <a:pt x="526" y="185"/>
                  <a:pt x="526" y="185"/>
                  <a:pt x="526" y="185"/>
                </a:cubicBezTo>
                <a:cubicBezTo>
                  <a:pt x="496" y="185"/>
                  <a:pt x="496" y="154"/>
                  <a:pt x="496" y="154"/>
                </a:cubicBezTo>
                <a:lnTo>
                  <a:pt x="496" y="154"/>
                </a:lnTo>
                <a:cubicBezTo>
                  <a:pt x="465" y="154"/>
                  <a:pt x="465" y="154"/>
                  <a:pt x="465" y="154"/>
                </a:cubicBezTo>
                <a:cubicBezTo>
                  <a:pt x="465" y="124"/>
                  <a:pt x="465" y="124"/>
                  <a:pt x="465" y="124"/>
                </a:cubicBezTo>
                <a:cubicBezTo>
                  <a:pt x="465" y="92"/>
                  <a:pt x="465" y="92"/>
                  <a:pt x="465" y="92"/>
                </a:cubicBezTo>
                <a:lnTo>
                  <a:pt x="465" y="92"/>
                </a:lnTo>
                <a:lnTo>
                  <a:pt x="465" y="92"/>
                </a:lnTo>
                <a:cubicBezTo>
                  <a:pt x="465" y="61"/>
                  <a:pt x="465" y="61"/>
                  <a:pt x="465" y="61"/>
                </a:cubicBezTo>
                <a:cubicBezTo>
                  <a:pt x="465" y="61"/>
                  <a:pt x="465" y="61"/>
                  <a:pt x="465" y="30"/>
                </a:cubicBezTo>
                <a:lnTo>
                  <a:pt x="465" y="30"/>
                </a:lnTo>
                <a:lnTo>
                  <a:pt x="434" y="30"/>
                </a:lnTo>
                <a:lnTo>
                  <a:pt x="434" y="30"/>
                </a:lnTo>
                <a:lnTo>
                  <a:pt x="434" y="0"/>
                </a:lnTo>
                <a:cubicBezTo>
                  <a:pt x="403" y="30"/>
                  <a:pt x="403" y="30"/>
                  <a:pt x="403" y="30"/>
                </a:cubicBezTo>
                <a:cubicBezTo>
                  <a:pt x="403" y="30"/>
                  <a:pt x="403" y="30"/>
                  <a:pt x="372" y="61"/>
                </a:cubicBezTo>
                <a:lnTo>
                  <a:pt x="372" y="61"/>
                </a:lnTo>
                <a:cubicBezTo>
                  <a:pt x="372" y="92"/>
                  <a:pt x="341" y="92"/>
                  <a:pt x="341" y="124"/>
                </a:cubicBezTo>
                <a:lnTo>
                  <a:pt x="310" y="124"/>
                </a:lnTo>
                <a:lnTo>
                  <a:pt x="310" y="124"/>
                </a:lnTo>
                <a:cubicBezTo>
                  <a:pt x="279" y="124"/>
                  <a:pt x="279" y="124"/>
                  <a:pt x="279" y="124"/>
                </a:cubicBezTo>
                <a:lnTo>
                  <a:pt x="248" y="124"/>
                </a:lnTo>
                <a:lnTo>
                  <a:pt x="248" y="124"/>
                </a:lnTo>
                <a:cubicBezTo>
                  <a:pt x="248" y="154"/>
                  <a:pt x="248" y="154"/>
                  <a:pt x="248" y="185"/>
                </a:cubicBezTo>
                <a:cubicBezTo>
                  <a:pt x="248" y="185"/>
                  <a:pt x="248" y="185"/>
                  <a:pt x="217" y="185"/>
                </a:cubicBezTo>
                <a:lnTo>
                  <a:pt x="217" y="185"/>
                </a:lnTo>
                <a:lnTo>
                  <a:pt x="217" y="185"/>
                </a:lnTo>
                <a:lnTo>
                  <a:pt x="217" y="185"/>
                </a:lnTo>
                <a:lnTo>
                  <a:pt x="217" y="185"/>
                </a:lnTo>
                <a:lnTo>
                  <a:pt x="186" y="185"/>
                </a:lnTo>
                <a:lnTo>
                  <a:pt x="186" y="185"/>
                </a:lnTo>
                <a:lnTo>
                  <a:pt x="155" y="185"/>
                </a:lnTo>
                <a:cubicBezTo>
                  <a:pt x="155" y="216"/>
                  <a:pt x="155" y="216"/>
                  <a:pt x="124" y="216"/>
                </a:cubicBezTo>
                <a:lnTo>
                  <a:pt x="124" y="216"/>
                </a:lnTo>
                <a:lnTo>
                  <a:pt x="124" y="216"/>
                </a:lnTo>
                <a:cubicBezTo>
                  <a:pt x="124" y="216"/>
                  <a:pt x="124" y="216"/>
                  <a:pt x="93" y="216"/>
                </a:cubicBezTo>
                <a:lnTo>
                  <a:pt x="93" y="216"/>
                </a:lnTo>
                <a:lnTo>
                  <a:pt x="93" y="216"/>
                </a:lnTo>
                <a:lnTo>
                  <a:pt x="62" y="216"/>
                </a:lnTo>
                <a:lnTo>
                  <a:pt x="62" y="216"/>
                </a:lnTo>
                <a:lnTo>
                  <a:pt x="62" y="216"/>
                </a:lnTo>
                <a:lnTo>
                  <a:pt x="62" y="216"/>
                </a:lnTo>
                <a:cubicBezTo>
                  <a:pt x="62" y="248"/>
                  <a:pt x="31" y="248"/>
                  <a:pt x="31" y="248"/>
                </a:cubicBezTo>
                <a:cubicBezTo>
                  <a:pt x="31" y="278"/>
                  <a:pt x="31" y="278"/>
                  <a:pt x="31" y="278"/>
                </a:cubicBezTo>
                <a:lnTo>
                  <a:pt x="0" y="278"/>
                </a:lnTo>
                <a:lnTo>
                  <a:pt x="0" y="309"/>
                </a:lnTo>
                <a:cubicBezTo>
                  <a:pt x="0" y="309"/>
                  <a:pt x="0" y="309"/>
                  <a:pt x="0" y="340"/>
                </a:cubicBezTo>
                <a:lnTo>
                  <a:pt x="0" y="340"/>
                </a:lnTo>
                <a:lnTo>
                  <a:pt x="0" y="340"/>
                </a:lnTo>
                <a:lnTo>
                  <a:pt x="0" y="340"/>
                </a:lnTo>
                <a:lnTo>
                  <a:pt x="0" y="340"/>
                </a:lnTo>
                <a:cubicBezTo>
                  <a:pt x="31" y="371"/>
                  <a:pt x="31" y="402"/>
                  <a:pt x="31" y="402"/>
                </a:cubicBezTo>
                <a:lnTo>
                  <a:pt x="31" y="402"/>
                </a:lnTo>
                <a:lnTo>
                  <a:pt x="31" y="402"/>
                </a:lnTo>
                <a:lnTo>
                  <a:pt x="31" y="433"/>
                </a:lnTo>
                <a:lnTo>
                  <a:pt x="31" y="433"/>
                </a:lnTo>
                <a:lnTo>
                  <a:pt x="62" y="433"/>
                </a:lnTo>
                <a:lnTo>
                  <a:pt x="62" y="433"/>
                </a:lnTo>
                <a:lnTo>
                  <a:pt x="62" y="433"/>
                </a:lnTo>
                <a:cubicBezTo>
                  <a:pt x="62" y="464"/>
                  <a:pt x="62" y="464"/>
                  <a:pt x="62" y="464"/>
                </a:cubicBezTo>
                <a:cubicBezTo>
                  <a:pt x="62" y="464"/>
                  <a:pt x="62" y="464"/>
                  <a:pt x="93" y="46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6" name="Freeform 25"/>
          <p:cNvSpPr>
            <a:spLocks noChangeArrowheads="1"/>
          </p:cNvSpPr>
          <p:nvPr/>
        </p:nvSpPr>
        <p:spPr bwMode="auto">
          <a:xfrm>
            <a:off x="5853645" y="3458885"/>
            <a:ext cx="346210" cy="378621"/>
          </a:xfrm>
          <a:custGeom>
            <a:avLst/>
            <a:gdLst>
              <a:gd name="T0" fmla="*/ 868 w 993"/>
              <a:gd name="T1" fmla="*/ 682 h 1086"/>
              <a:gd name="T2" fmla="*/ 868 w 993"/>
              <a:gd name="T3" fmla="*/ 620 h 1086"/>
              <a:gd name="T4" fmla="*/ 868 w 993"/>
              <a:gd name="T5" fmla="*/ 589 h 1086"/>
              <a:gd name="T6" fmla="*/ 868 w 993"/>
              <a:gd name="T7" fmla="*/ 527 h 1086"/>
              <a:gd name="T8" fmla="*/ 868 w 993"/>
              <a:gd name="T9" fmla="*/ 496 h 1086"/>
              <a:gd name="T10" fmla="*/ 868 w 993"/>
              <a:gd name="T11" fmla="*/ 496 h 1086"/>
              <a:gd name="T12" fmla="*/ 868 w 993"/>
              <a:gd name="T13" fmla="*/ 434 h 1086"/>
              <a:gd name="T14" fmla="*/ 868 w 993"/>
              <a:gd name="T15" fmla="*/ 403 h 1086"/>
              <a:gd name="T16" fmla="*/ 899 w 993"/>
              <a:gd name="T17" fmla="*/ 372 h 1086"/>
              <a:gd name="T18" fmla="*/ 961 w 993"/>
              <a:gd name="T19" fmla="*/ 186 h 1086"/>
              <a:gd name="T20" fmla="*/ 961 w 993"/>
              <a:gd name="T21" fmla="*/ 124 h 1086"/>
              <a:gd name="T22" fmla="*/ 868 w 993"/>
              <a:gd name="T23" fmla="*/ 62 h 1086"/>
              <a:gd name="T24" fmla="*/ 837 w 993"/>
              <a:gd name="T25" fmla="*/ 62 h 1086"/>
              <a:gd name="T26" fmla="*/ 744 w 993"/>
              <a:gd name="T27" fmla="*/ 0 h 1086"/>
              <a:gd name="T28" fmla="*/ 651 w 993"/>
              <a:gd name="T29" fmla="*/ 31 h 1086"/>
              <a:gd name="T30" fmla="*/ 619 w 993"/>
              <a:gd name="T31" fmla="*/ 31 h 1086"/>
              <a:gd name="T32" fmla="*/ 527 w 993"/>
              <a:gd name="T33" fmla="*/ 62 h 1086"/>
              <a:gd name="T34" fmla="*/ 434 w 993"/>
              <a:gd name="T35" fmla="*/ 62 h 1086"/>
              <a:gd name="T36" fmla="*/ 372 w 993"/>
              <a:gd name="T37" fmla="*/ 31 h 1086"/>
              <a:gd name="T38" fmla="*/ 341 w 993"/>
              <a:gd name="T39" fmla="*/ 31 h 1086"/>
              <a:gd name="T40" fmla="*/ 341 w 993"/>
              <a:gd name="T41" fmla="*/ 62 h 1086"/>
              <a:gd name="T42" fmla="*/ 310 w 993"/>
              <a:gd name="T43" fmla="*/ 155 h 1086"/>
              <a:gd name="T44" fmla="*/ 248 w 993"/>
              <a:gd name="T45" fmla="*/ 372 h 1086"/>
              <a:gd name="T46" fmla="*/ 217 w 993"/>
              <a:gd name="T47" fmla="*/ 403 h 1086"/>
              <a:gd name="T48" fmla="*/ 186 w 993"/>
              <a:gd name="T49" fmla="*/ 496 h 1086"/>
              <a:gd name="T50" fmla="*/ 124 w 993"/>
              <a:gd name="T51" fmla="*/ 620 h 1086"/>
              <a:gd name="T52" fmla="*/ 93 w 993"/>
              <a:gd name="T53" fmla="*/ 651 h 1086"/>
              <a:gd name="T54" fmla="*/ 62 w 993"/>
              <a:gd name="T55" fmla="*/ 620 h 1086"/>
              <a:gd name="T56" fmla="*/ 31 w 993"/>
              <a:gd name="T57" fmla="*/ 651 h 1086"/>
              <a:gd name="T58" fmla="*/ 0 w 993"/>
              <a:gd name="T59" fmla="*/ 651 h 1086"/>
              <a:gd name="T60" fmla="*/ 217 w 993"/>
              <a:gd name="T61" fmla="*/ 744 h 1086"/>
              <a:gd name="T62" fmla="*/ 310 w 993"/>
              <a:gd name="T63" fmla="*/ 806 h 1086"/>
              <a:gd name="T64" fmla="*/ 341 w 993"/>
              <a:gd name="T65" fmla="*/ 775 h 1086"/>
              <a:gd name="T66" fmla="*/ 434 w 993"/>
              <a:gd name="T67" fmla="*/ 744 h 1086"/>
              <a:gd name="T68" fmla="*/ 496 w 993"/>
              <a:gd name="T69" fmla="*/ 806 h 1086"/>
              <a:gd name="T70" fmla="*/ 496 w 993"/>
              <a:gd name="T71" fmla="*/ 930 h 1086"/>
              <a:gd name="T72" fmla="*/ 527 w 993"/>
              <a:gd name="T73" fmla="*/ 961 h 1086"/>
              <a:gd name="T74" fmla="*/ 589 w 993"/>
              <a:gd name="T75" fmla="*/ 992 h 1086"/>
              <a:gd name="T76" fmla="*/ 589 w 993"/>
              <a:gd name="T77" fmla="*/ 992 h 1086"/>
              <a:gd name="T78" fmla="*/ 619 w 993"/>
              <a:gd name="T79" fmla="*/ 992 h 1086"/>
              <a:gd name="T80" fmla="*/ 651 w 993"/>
              <a:gd name="T81" fmla="*/ 992 h 1086"/>
              <a:gd name="T82" fmla="*/ 713 w 993"/>
              <a:gd name="T83" fmla="*/ 1054 h 1086"/>
              <a:gd name="T84" fmla="*/ 775 w 993"/>
              <a:gd name="T85" fmla="*/ 1023 h 1086"/>
              <a:gd name="T86" fmla="*/ 806 w 993"/>
              <a:gd name="T87" fmla="*/ 1054 h 1086"/>
              <a:gd name="T88" fmla="*/ 837 w 993"/>
              <a:gd name="T89" fmla="*/ 992 h 1086"/>
              <a:gd name="T90" fmla="*/ 837 w 993"/>
              <a:gd name="T91" fmla="*/ 930 h 1086"/>
              <a:gd name="T92" fmla="*/ 868 w 993"/>
              <a:gd name="T93" fmla="*/ 837 h 1086"/>
              <a:gd name="T94" fmla="*/ 899 w 993"/>
              <a:gd name="T95" fmla="*/ 775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3" h="1086">
                <a:moveTo>
                  <a:pt x="899" y="744"/>
                </a:moveTo>
                <a:lnTo>
                  <a:pt x="899" y="744"/>
                </a:lnTo>
                <a:lnTo>
                  <a:pt x="868" y="713"/>
                </a:lnTo>
                <a:lnTo>
                  <a:pt x="868" y="682"/>
                </a:lnTo>
                <a:lnTo>
                  <a:pt x="868" y="682"/>
                </a:lnTo>
                <a:cubicBezTo>
                  <a:pt x="868" y="682"/>
                  <a:pt x="868" y="682"/>
                  <a:pt x="868" y="651"/>
                </a:cubicBezTo>
                <a:lnTo>
                  <a:pt x="868" y="651"/>
                </a:lnTo>
                <a:cubicBezTo>
                  <a:pt x="868" y="620"/>
                  <a:pt x="868" y="620"/>
                  <a:pt x="868" y="620"/>
                </a:cubicBezTo>
                <a:lnTo>
                  <a:pt x="868" y="620"/>
                </a:lnTo>
                <a:cubicBezTo>
                  <a:pt x="868" y="589"/>
                  <a:pt x="868" y="589"/>
                  <a:pt x="868" y="589"/>
                </a:cubicBezTo>
                <a:lnTo>
                  <a:pt x="868" y="589"/>
                </a:lnTo>
                <a:lnTo>
                  <a:pt x="868" y="589"/>
                </a:lnTo>
                <a:cubicBezTo>
                  <a:pt x="868" y="558"/>
                  <a:pt x="868" y="558"/>
                  <a:pt x="868" y="558"/>
                </a:cubicBezTo>
                <a:cubicBezTo>
                  <a:pt x="868" y="527"/>
                  <a:pt x="868" y="527"/>
                  <a:pt x="868" y="527"/>
                </a:cubicBezTo>
                <a:lnTo>
                  <a:pt x="868" y="527"/>
                </a:lnTo>
                <a:lnTo>
                  <a:pt x="868" y="527"/>
                </a:lnTo>
                <a:lnTo>
                  <a:pt x="868" y="527"/>
                </a:lnTo>
                <a:lnTo>
                  <a:pt x="868" y="527"/>
                </a:lnTo>
                <a:lnTo>
                  <a:pt x="868" y="527"/>
                </a:lnTo>
                <a:cubicBezTo>
                  <a:pt x="868" y="496"/>
                  <a:pt x="868" y="496"/>
                  <a:pt x="868" y="496"/>
                </a:cubicBezTo>
                <a:lnTo>
                  <a:pt x="868" y="496"/>
                </a:lnTo>
                <a:lnTo>
                  <a:pt x="868" y="496"/>
                </a:lnTo>
                <a:lnTo>
                  <a:pt x="868" y="496"/>
                </a:lnTo>
                <a:lnTo>
                  <a:pt x="868" y="496"/>
                </a:lnTo>
                <a:lnTo>
                  <a:pt x="868" y="496"/>
                </a:lnTo>
                <a:cubicBezTo>
                  <a:pt x="837" y="496"/>
                  <a:pt x="837" y="496"/>
                  <a:pt x="837" y="465"/>
                </a:cubicBezTo>
                <a:lnTo>
                  <a:pt x="837" y="465"/>
                </a:lnTo>
                <a:lnTo>
                  <a:pt x="868" y="434"/>
                </a:lnTo>
                <a:lnTo>
                  <a:pt x="868" y="434"/>
                </a:lnTo>
                <a:lnTo>
                  <a:pt x="868" y="434"/>
                </a:lnTo>
                <a:lnTo>
                  <a:pt x="868" y="403"/>
                </a:lnTo>
                <a:lnTo>
                  <a:pt x="868" y="403"/>
                </a:lnTo>
                <a:lnTo>
                  <a:pt x="868" y="403"/>
                </a:lnTo>
                <a:lnTo>
                  <a:pt x="868" y="403"/>
                </a:lnTo>
                <a:cubicBezTo>
                  <a:pt x="868" y="372"/>
                  <a:pt x="868" y="372"/>
                  <a:pt x="899" y="372"/>
                </a:cubicBezTo>
                <a:lnTo>
                  <a:pt x="899" y="372"/>
                </a:lnTo>
                <a:cubicBezTo>
                  <a:pt x="899" y="372"/>
                  <a:pt x="899" y="341"/>
                  <a:pt x="899" y="310"/>
                </a:cubicBezTo>
                <a:lnTo>
                  <a:pt x="899" y="310"/>
                </a:lnTo>
                <a:cubicBezTo>
                  <a:pt x="899" y="279"/>
                  <a:pt x="899" y="248"/>
                  <a:pt x="930" y="217"/>
                </a:cubicBezTo>
                <a:cubicBezTo>
                  <a:pt x="930" y="217"/>
                  <a:pt x="961" y="217"/>
                  <a:pt x="961" y="186"/>
                </a:cubicBezTo>
                <a:lnTo>
                  <a:pt x="961" y="186"/>
                </a:lnTo>
                <a:lnTo>
                  <a:pt x="992" y="186"/>
                </a:lnTo>
                <a:cubicBezTo>
                  <a:pt x="961" y="186"/>
                  <a:pt x="961" y="155"/>
                  <a:pt x="961" y="124"/>
                </a:cubicBezTo>
                <a:lnTo>
                  <a:pt x="961" y="124"/>
                </a:lnTo>
                <a:cubicBezTo>
                  <a:pt x="961" y="124"/>
                  <a:pt x="961" y="124"/>
                  <a:pt x="961" y="93"/>
                </a:cubicBezTo>
                <a:cubicBezTo>
                  <a:pt x="930" y="93"/>
                  <a:pt x="930" y="62"/>
                  <a:pt x="930" y="62"/>
                </a:cubicBezTo>
                <a:cubicBezTo>
                  <a:pt x="930" y="62"/>
                  <a:pt x="930" y="62"/>
                  <a:pt x="899" y="62"/>
                </a:cubicBezTo>
                <a:cubicBezTo>
                  <a:pt x="868" y="62"/>
                  <a:pt x="868" y="62"/>
                  <a:pt x="868" y="62"/>
                </a:cubicBezTo>
                <a:lnTo>
                  <a:pt x="868" y="62"/>
                </a:lnTo>
                <a:cubicBezTo>
                  <a:pt x="837" y="62"/>
                  <a:pt x="837" y="62"/>
                  <a:pt x="837" y="62"/>
                </a:cubicBezTo>
                <a:lnTo>
                  <a:pt x="837" y="62"/>
                </a:lnTo>
                <a:lnTo>
                  <a:pt x="837" y="62"/>
                </a:lnTo>
                <a:cubicBezTo>
                  <a:pt x="806" y="31"/>
                  <a:pt x="806" y="31"/>
                  <a:pt x="806" y="31"/>
                </a:cubicBezTo>
                <a:cubicBezTo>
                  <a:pt x="806" y="31"/>
                  <a:pt x="775" y="31"/>
                  <a:pt x="775" y="0"/>
                </a:cubicBezTo>
                <a:cubicBezTo>
                  <a:pt x="775" y="0"/>
                  <a:pt x="775" y="0"/>
                  <a:pt x="744" y="0"/>
                </a:cubicBezTo>
                <a:lnTo>
                  <a:pt x="744" y="0"/>
                </a:lnTo>
                <a:lnTo>
                  <a:pt x="713" y="0"/>
                </a:lnTo>
                <a:lnTo>
                  <a:pt x="682" y="0"/>
                </a:lnTo>
                <a:lnTo>
                  <a:pt x="682" y="0"/>
                </a:lnTo>
                <a:cubicBezTo>
                  <a:pt x="682" y="0"/>
                  <a:pt x="682" y="31"/>
                  <a:pt x="651" y="31"/>
                </a:cubicBezTo>
                <a:lnTo>
                  <a:pt x="651" y="31"/>
                </a:lnTo>
                <a:cubicBezTo>
                  <a:pt x="619" y="31"/>
                  <a:pt x="619" y="31"/>
                  <a:pt x="619" y="31"/>
                </a:cubicBezTo>
                <a:lnTo>
                  <a:pt x="619" y="31"/>
                </a:lnTo>
                <a:lnTo>
                  <a:pt x="619" y="31"/>
                </a:lnTo>
                <a:cubicBezTo>
                  <a:pt x="589" y="31"/>
                  <a:pt x="589" y="31"/>
                  <a:pt x="558" y="31"/>
                </a:cubicBezTo>
                <a:lnTo>
                  <a:pt x="558" y="31"/>
                </a:lnTo>
                <a:cubicBezTo>
                  <a:pt x="558" y="62"/>
                  <a:pt x="527" y="62"/>
                  <a:pt x="527" y="62"/>
                </a:cubicBezTo>
                <a:lnTo>
                  <a:pt x="527" y="62"/>
                </a:lnTo>
                <a:cubicBezTo>
                  <a:pt x="527" y="62"/>
                  <a:pt x="527" y="62"/>
                  <a:pt x="496" y="62"/>
                </a:cubicBezTo>
                <a:lnTo>
                  <a:pt x="465" y="62"/>
                </a:lnTo>
                <a:lnTo>
                  <a:pt x="434" y="62"/>
                </a:lnTo>
                <a:lnTo>
                  <a:pt x="434" y="62"/>
                </a:lnTo>
                <a:lnTo>
                  <a:pt x="434" y="62"/>
                </a:lnTo>
                <a:cubicBezTo>
                  <a:pt x="403" y="62"/>
                  <a:pt x="403" y="62"/>
                  <a:pt x="372" y="31"/>
                </a:cubicBezTo>
                <a:lnTo>
                  <a:pt x="372" y="31"/>
                </a:lnTo>
                <a:lnTo>
                  <a:pt x="372" y="31"/>
                </a:lnTo>
                <a:lnTo>
                  <a:pt x="372" y="0"/>
                </a:lnTo>
                <a:lnTo>
                  <a:pt x="372" y="0"/>
                </a:lnTo>
                <a:lnTo>
                  <a:pt x="341" y="0"/>
                </a:lnTo>
                <a:lnTo>
                  <a:pt x="341" y="31"/>
                </a:lnTo>
                <a:lnTo>
                  <a:pt x="341" y="31"/>
                </a:lnTo>
                <a:lnTo>
                  <a:pt x="341" y="31"/>
                </a:lnTo>
                <a:cubicBezTo>
                  <a:pt x="341" y="31"/>
                  <a:pt x="341" y="31"/>
                  <a:pt x="341" y="62"/>
                </a:cubicBezTo>
                <a:lnTo>
                  <a:pt x="341" y="62"/>
                </a:lnTo>
                <a:lnTo>
                  <a:pt x="341" y="62"/>
                </a:lnTo>
                <a:lnTo>
                  <a:pt x="341" y="62"/>
                </a:lnTo>
                <a:lnTo>
                  <a:pt x="341" y="62"/>
                </a:lnTo>
                <a:cubicBezTo>
                  <a:pt x="341" y="93"/>
                  <a:pt x="310" y="124"/>
                  <a:pt x="310" y="155"/>
                </a:cubicBezTo>
                <a:cubicBezTo>
                  <a:pt x="310" y="186"/>
                  <a:pt x="279" y="186"/>
                  <a:pt x="279" y="248"/>
                </a:cubicBezTo>
                <a:cubicBezTo>
                  <a:pt x="279" y="279"/>
                  <a:pt x="279" y="310"/>
                  <a:pt x="279" y="310"/>
                </a:cubicBezTo>
                <a:cubicBezTo>
                  <a:pt x="279" y="341"/>
                  <a:pt x="279" y="372"/>
                  <a:pt x="248" y="372"/>
                </a:cubicBezTo>
                <a:lnTo>
                  <a:pt x="248" y="372"/>
                </a:lnTo>
                <a:cubicBezTo>
                  <a:pt x="248" y="372"/>
                  <a:pt x="248" y="372"/>
                  <a:pt x="248" y="403"/>
                </a:cubicBezTo>
                <a:cubicBezTo>
                  <a:pt x="248" y="403"/>
                  <a:pt x="248" y="403"/>
                  <a:pt x="217" y="403"/>
                </a:cubicBezTo>
                <a:lnTo>
                  <a:pt x="217" y="403"/>
                </a:lnTo>
                <a:lnTo>
                  <a:pt x="217" y="403"/>
                </a:lnTo>
                <a:lnTo>
                  <a:pt x="217" y="434"/>
                </a:lnTo>
                <a:cubicBezTo>
                  <a:pt x="186" y="465"/>
                  <a:pt x="186" y="465"/>
                  <a:pt x="186" y="465"/>
                </a:cubicBezTo>
                <a:lnTo>
                  <a:pt x="186" y="465"/>
                </a:lnTo>
                <a:lnTo>
                  <a:pt x="186" y="496"/>
                </a:lnTo>
                <a:cubicBezTo>
                  <a:pt x="186" y="527"/>
                  <a:pt x="186" y="527"/>
                  <a:pt x="186" y="558"/>
                </a:cubicBezTo>
                <a:lnTo>
                  <a:pt x="186" y="558"/>
                </a:lnTo>
                <a:lnTo>
                  <a:pt x="186" y="558"/>
                </a:lnTo>
                <a:cubicBezTo>
                  <a:pt x="186" y="589"/>
                  <a:pt x="155" y="589"/>
                  <a:pt x="124" y="620"/>
                </a:cubicBezTo>
                <a:lnTo>
                  <a:pt x="124" y="620"/>
                </a:lnTo>
                <a:lnTo>
                  <a:pt x="124" y="620"/>
                </a:lnTo>
                <a:lnTo>
                  <a:pt x="124" y="620"/>
                </a:lnTo>
                <a:cubicBezTo>
                  <a:pt x="93" y="651"/>
                  <a:pt x="93" y="651"/>
                  <a:pt x="93" y="651"/>
                </a:cubicBezTo>
                <a:lnTo>
                  <a:pt x="93" y="651"/>
                </a:lnTo>
                <a:cubicBezTo>
                  <a:pt x="62" y="651"/>
                  <a:pt x="62" y="651"/>
                  <a:pt x="62" y="620"/>
                </a:cubicBezTo>
                <a:lnTo>
                  <a:pt x="62" y="620"/>
                </a:lnTo>
                <a:lnTo>
                  <a:pt x="62" y="620"/>
                </a:lnTo>
                <a:lnTo>
                  <a:pt x="62" y="620"/>
                </a:lnTo>
                <a:lnTo>
                  <a:pt x="62" y="620"/>
                </a:lnTo>
                <a:cubicBezTo>
                  <a:pt x="62" y="620"/>
                  <a:pt x="31" y="620"/>
                  <a:pt x="31" y="651"/>
                </a:cubicBezTo>
                <a:lnTo>
                  <a:pt x="31" y="651"/>
                </a:lnTo>
                <a:cubicBezTo>
                  <a:pt x="0" y="651"/>
                  <a:pt x="0" y="651"/>
                  <a:pt x="0" y="651"/>
                </a:cubicBezTo>
                <a:lnTo>
                  <a:pt x="0" y="651"/>
                </a:lnTo>
                <a:lnTo>
                  <a:pt x="0" y="651"/>
                </a:lnTo>
                <a:lnTo>
                  <a:pt x="0" y="651"/>
                </a:lnTo>
                <a:cubicBezTo>
                  <a:pt x="217" y="651"/>
                  <a:pt x="217" y="651"/>
                  <a:pt x="217" y="651"/>
                </a:cubicBezTo>
                <a:cubicBezTo>
                  <a:pt x="217" y="682"/>
                  <a:pt x="217" y="682"/>
                  <a:pt x="217" y="682"/>
                </a:cubicBezTo>
                <a:lnTo>
                  <a:pt x="217" y="713"/>
                </a:lnTo>
                <a:cubicBezTo>
                  <a:pt x="217" y="744"/>
                  <a:pt x="217" y="744"/>
                  <a:pt x="217" y="744"/>
                </a:cubicBezTo>
                <a:cubicBezTo>
                  <a:pt x="217" y="744"/>
                  <a:pt x="248" y="744"/>
                  <a:pt x="248" y="775"/>
                </a:cubicBezTo>
                <a:lnTo>
                  <a:pt x="248" y="775"/>
                </a:lnTo>
                <a:lnTo>
                  <a:pt x="248" y="806"/>
                </a:lnTo>
                <a:cubicBezTo>
                  <a:pt x="279" y="806"/>
                  <a:pt x="279" y="806"/>
                  <a:pt x="310" y="806"/>
                </a:cubicBezTo>
                <a:lnTo>
                  <a:pt x="310" y="806"/>
                </a:lnTo>
                <a:lnTo>
                  <a:pt x="310" y="806"/>
                </a:lnTo>
                <a:cubicBezTo>
                  <a:pt x="341" y="775"/>
                  <a:pt x="341" y="775"/>
                  <a:pt x="341" y="775"/>
                </a:cubicBezTo>
                <a:lnTo>
                  <a:pt x="341" y="775"/>
                </a:lnTo>
                <a:lnTo>
                  <a:pt x="341" y="775"/>
                </a:lnTo>
                <a:cubicBezTo>
                  <a:pt x="310" y="744"/>
                  <a:pt x="310" y="744"/>
                  <a:pt x="310" y="744"/>
                </a:cubicBezTo>
                <a:cubicBezTo>
                  <a:pt x="434" y="744"/>
                  <a:pt x="434" y="744"/>
                  <a:pt x="434" y="744"/>
                </a:cubicBezTo>
                <a:lnTo>
                  <a:pt x="434" y="744"/>
                </a:lnTo>
                <a:cubicBezTo>
                  <a:pt x="527" y="744"/>
                  <a:pt x="527" y="744"/>
                  <a:pt x="527" y="744"/>
                </a:cubicBezTo>
                <a:cubicBezTo>
                  <a:pt x="496" y="775"/>
                  <a:pt x="496" y="775"/>
                  <a:pt x="496" y="775"/>
                </a:cubicBezTo>
                <a:cubicBezTo>
                  <a:pt x="496" y="806"/>
                  <a:pt x="496" y="806"/>
                  <a:pt x="496" y="806"/>
                </a:cubicBezTo>
                <a:lnTo>
                  <a:pt x="496" y="806"/>
                </a:lnTo>
                <a:lnTo>
                  <a:pt x="496" y="806"/>
                </a:lnTo>
                <a:lnTo>
                  <a:pt x="496" y="837"/>
                </a:lnTo>
                <a:cubicBezTo>
                  <a:pt x="496" y="837"/>
                  <a:pt x="496" y="837"/>
                  <a:pt x="496" y="868"/>
                </a:cubicBezTo>
                <a:cubicBezTo>
                  <a:pt x="496" y="868"/>
                  <a:pt x="496" y="899"/>
                  <a:pt x="496" y="930"/>
                </a:cubicBezTo>
                <a:lnTo>
                  <a:pt x="496" y="930"/>
                </a:lnTo>
                <a:lnTo>
                  <a:pt x="496" y="930"/>
                </a:lnTo>
                <a:cubicBezTo>
                  <a:pt x="527" y="930"/>
                  <a:pt x="527" y="930"/>
                  <a:pt x="527" y="961"/>
                </a:cubicBezTo>
                <a:lnTo>
                  <a:pt x="527" y="961"/>
                </a:lnTo>
                <a:lnTo>
                  <a:pt x="527" y="961"/>
                </a:lnTo>
                <a:lnTo>
                  <a:pt x="527" y="961"/>
                </a:lnTo>
                <a:cubicBezTo>
                  <a:pt x="527" y="992"/>
                  <a:pt x="527" y="992"/>
                  <a:pt x="527" y="992"/>
                </a:cubicBezTo>
                <a:cubicBezTo>
                  <a:pt x="558" y="992"/>
                  <a:pt x="558" y="992"/>
                  <a:pt x="589" y="992"/>
                </a:cubicBezTo>
                <a:lnTo>
                  <a:pt x="589" y="992"/>
                </a:lnTo>
                <a:lnTo>
                  <a:pt x="589" y="992"/>
                </a:lnTo>
                <a:lnTo>
                  <a:pt x="589" y="992"/>
                </a:lnTo>
                <a:lnTo>
                  <a:pt x="589" y="992"/>
                </a:lnTo>
                <a:lnTo>
                  <a:pt x="619" y="992"/>
                </a:lnTo>
                <a:lnTo>
                  <a:pt x="619" y="992"/>
                </a:lnTo>
                <a:lnTo>
                  <a:pt x="619" y="992"/>
                </a:lnTo>
                <a:lnTo>
                  <a:pt x="619" y="992"/>
                </a:lnTo>
                <a:lnTo>
                  <a:pt x="619" y="992"/>
                </a:lnTo>
                <a:lnTo>
                  <a:pt x="651" y="1023"/>
                </a:lnTo>
                <a:lnTo>
                  <a:pt x="651" y="992"/>
                </a:lnTo>
                <a:lnTo>
                  <a:pt x="651" y="992"/>
                </a:lnTo>
                <a:cubicBezTo>
                  <a:pt x="682" y="992"/>
                  <a:pt x="682" y="1023"/>
                  <a:pt x="682" y="1023"/>
                </a:cubicBezTo>
                <a:lnTo>
                  <a:pt x="682" y="1023"/>
                </a:lnTo>
                <a:lnTo>
                  <a:pt x="682" y="1023"/>
                </a:lnTo>
                <a:cubicBezTo>
                  <a:pt x="713" y="1054"/>
                  <a:pt x="713" y="1054"/>
                  <a:pt x="713" y="1054"/>
                </a:cubicBezTo>
                <a:lnTo>
                  <a:pt x="744" y="1054"/>
                </a:lnTo>
                <a:lnTo>
                  <a:pt x="744" y="1054"/>
                </a:lnTo>
                <a:cubicBezTo>
                  <a:pt x="744" y="1054"/>
                  <a:pt x="744" y="1054"/>
                  <a:pt x="775" y="1023"/>
                </a:cubicBezTo>
                <a:lnTo>
                  <a:pt x="775" y="1023"/>
                </a:lnTo>
                <a:lnTo>
                  <a:pt x="775" y="1023"/>
                </a:lnTo>
                <a:lnTo>
                  <a:pt x="806" y="1054"/>
                </a:lnTo>
                <a:lnTo>
                  <a:pt x="806" y="1054"/>
                </a:lnTo>
                <a:lnTo>
                  <a:pt x="806" y="1054"/>
                </a:lnTo>
                <a:cubicBezTo>
                  <a:pt x="806" y="1054"/>
                  <a:pt x="806" y="1054"/>
                  <a:pt x="837" y="1085"/>
                </a:cubicBezTo>
                <a:cubicBezTo>
                  <a:pt x="806" y="1054"/>
                  <a:pt x="806" y="1054"/>
                  <a:pt x="806" y="1054"/>
                </a:cubicBezTo>
                <a:cubicBezTo>
                  <a:pt x="806" y="1023"/>
                  <a:pt x="837" y="1023"/>
                  <a:pt x="837" y="1023"/>
                </a:cubicBezTo>
                <a:cubicBezTo>
                  <a:pt x="837" y="992"/>
                  <a:pt x="837" y="992"/>
                  <a:pt x="837" y="992"/>
                </a:cubicBezTo>
                <a:cubicBezTo>
                  <a:pt x="837" y="992"/>
                  <a:pt x="837" y="992"/>
                  <a:pt x="837" y="961"/>
                </a:cubicBezTo>
                <a:cubicBezTo>
                  <a:pt x="837" y="961"/>
                  <a:pt x="837" y="961"/>
                  <a:pt x="837" y="930"/>
                </a:cubicBezTo>
                <a:lnTo>
                  <a:pt x="837" y="930"/>
                </a:lnTo>
                <a:lnTo>
                  <a:pt x="837" y="930"/>
                </a:lnTo>
                <a:cubicBezTo>
                  <a:pt x="837" y="930"/>
                  <a:pt x="806" y="930"/>
                  <a:pt x="806" y="899"/>
                </a:cubicBezTo>
                <a:lnTo>
                  <a:pt x="837" y="868"/>
                </a:lnTo>
                <a:lnTo>
                  <a:pt x="837" y="868"/>
                </a:lnTo>
                <a:cubicBezTo>
                  <a:pt x="837" y="837"/>
                  <a:pt x="868" y="837"/>
                  <a:pt x="868" y="837"/>
                </a:cubicBezTo>
                <a:cubicBezTo>
                  <a:pt x="868" y="837"/>
                  <a:pt x="868" y="837"/>
                  <a:pt x="899" y="837"/>
                </a:cubicBezTo>
                <a:cubicBezTo>
                  <a:pt x="899" y="806"/>
                  <a:pt x="930" y="806"/>
                  <a:pt x="930" y="806"/>
                </a:cubicBezTo>
                <a:lnTo>
                  <a:pt x="930" y="806"/>
                </a:lnTo>
                <a:cubicBezTo>
                  <a:pt x="930" y="775"/>
                  <a:pt x="930" y="775"/>
                  <a:pt x="899" y="775"/>
                </a:cubicBezTo>
                <a:cubicBezTo>
                  <a:pt x="899" y="744"/>
                  <a:pt x="899" y="744"/>
                  <a:pt x="899" y="74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7" name="Freeform 26"/>
          <p:cNvSpPr>
            <a:spLocks noChangeArrowheads="1"/>
          </p:cNvSpPr>
          <p:nvPr/>
        </p:nvSpPr>
        <p:spPr bwMode="auto">
          <a:xfrm>
            <a:off x="6167542" y="3611256"/>
            <a:ext cx="21542" cy="10774"/>
          </a:xfrm>
          <a:custGeom>
            <a:avLst/>
            <a:gdLst>
              <a:gd name="T0" fmla="*/ 31 w 63"/>
              <a:gd name="T1" fmla="*/ 0 h 32"/>
              <a:gd name="T2" fmla="*/ 31 w 63"/>
              <a:gd name="T3" fmla="*/ 0 h 32"/>
              <a:gd name="T4" fmla="*/ 31 w 63"/>
              <a:gd name="T5" fmla="*/ 0 h 32"/>
              <a:gd name="T6" fmla="*/ 0 w 63"/>
              <a:gd name="T7" fmla="*/ 0 h 32"/>
              <a:gd name="T8" fmla="*/ 0 w 63"/>
              <a:gd name="T9" fmla="*/ 0 h 32"/>
              <a:gd name="T10" fmla="*/ 0 w 63"/>
              <a:gd name="T11" fmla="*/ 0 h 32"/>
              <a:gd name="T12" fmla="*/ 0 w 63"/>
              <a:gd name="T13" fmla="*/ 0 h 32"/>
              <a:gd name="T14" fmla="*/ 0 w 63"/>
              <a:gd name="T15" fmla="*/ 0 h 32"/>
              <a:gd name="T16" fmla="*/ 0 w 63"/>
              <a:gd name="T17" fmla="*/ 31 h 32"/>
              <a:gd name="T18" fmla="*/ 0 w 63"/>
              <a:gd name="T19" fmla="*/ 31 h 32"/>
              <a:gd name="T20" fmla="*/ 31 w 63"/>
              <a:gd name="T21" fmla="*/ 0 h 32"/>
              <a:gd name="T22" fmla="*/ 62 w 63"/>
              <a:gd name="T23" fmla="*/ 0 h 32"/>
              <a:gd name="T24" fmla="*/ 62 w 63"/>
              <a:gd name="T25" fmla="*/ 0 h 32"/>
              <a:gd name="T26" fmla="*/ 62 w 63"/>
              <a:gd name="T27" fmla="*/ 0 h 32"/>
              <a:gd name="T28" fmla="*/ 62 w 63"/>
              <a:gd name="T29" fmla="*/ 0 h 32"/>
              <a:gd name="T30" fmla="*/ 62 w 63"/>
              <a:gd name="T31" fmla="*/ 0 h 32"/>
              <a:gd name="T32" fmla="*/ 31 w 63"/>
              <a:gd name="T3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32">
                <a:moveTo>
                  <a:pt x="31" y="0"/>
                </a:move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31" y="0"/>
                  <a:pt x="31" y="0"/>
                  <a:pt x="31" y="0"/>
                </a:cubicBez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8" name="Freeform 27"/>
          <p:cNvSpPr>
            <a:spLocks noChangeArrowheads="1"/>
          </p:cNvSpPr>
          <p:nvPr/>
        </p:nvSpPr>
        <p:spPr bwMode="auto">
          <a:xfrm>
            <a:off x="6167542" y="3632804"/>
            <a:ext cx="10771" cy="21548"/>
          </a:xfrm>
          <a:custGeom>
            <a:avLst/>
            <a:gdLst>
              <a:gd name="T0" fmla="*/ 31 w 32"/>
              <a:gd name="T1" fmla="*/ 62 h 63"/>
              <a:gd name="T2" fmla="*/ 31 w 32"/>
              <a:gd name="T3" fmla="*/ 62 h 63"/>
              <a:gd name="T4" fmla="*/ 31 w 32"/>
              <a:gd name="T5" fmla="*/ 31 h 63"/>
              <a:gd name="T6" fmla="*/ 31 w 32"/>
              <a:gd name="T7" fmla="*/ 31 h 63"/>
              <a:gd name="T8" fmla="*/ 31 w 32"/>
              <a:gd name="T9" fmla="*/ 31 h 63"/>
              <a:gd name="T10" fmla="*/ 31 w 32"/>
              <a:gd name="T11" fmla="*/ 31 h 63"/>
              <a:gd name="T12" fmla="*/ 31 w 32"/>
              <a:gd name="T13" fmla="*/ 31 h 63"/>
              <a:gd name="T14" fmla="*/ 31 w 32"/>
              <a:gd name="T15" fmla="*/ 0 h 63"/>
              <a:gd name="T16" fmla="*/ 31 w 32"/>
              <a:gd name="T17" fmla="*/ 0 h 63"/>
              <a:gd name="T18" fmla="*/ 31 w 32"/>
              <a:gd name="T19" fmla="*/ 0 h 63"/>
              <a:gd name="T20" fmla="*/ 0 w 32"/>
              <a:gd name="T21" fmla="*/ 31 h 63"/>
              <a:gd name="T22" fmla="*/ 0 w 32"/>
              <a:gd name="T23" fmla="*/ 31 h 63"/>
              <a:gd name="T24" fmla="*/ 0 w 32"/>
              <a:gd name="T25" fmla="*/ 31 h 63"/>
              <a:gd name="T26" fmla="*/ 0 w 32"/>
              <a:gd name="T27" fmla="*/ 31 h 63"/>
              <a:gd name="T28" fmla="*/ 0 w 32"/>
              <a:gd name="T29" fmla="*/ 62 h 63"/>
              <a:gd name="T30" fmla="*/ 0 w 32"/>
              <a:gd name="T31" fmla="*/ 62 h 63"/>
              <a:gd name="T32" fmla="*/ 31 w 32"/>
              <a:gd name="T33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63">
                <a:moveTo>
                  <a:pt x="31" y="62"/>
                </a:moveTo>
                <a:lnTo>
                  <a:pt x="31" y="62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9" name="Freeform 28"/>
          <p:cNvSpPr>
            <a:spLocks noChangeArrowheads="1"/>
          </p:cNvSpPr>
          <p:nvPr/>
        </p:nvSpPr>
        <p:spPr bwMode="auto">
          <a:xfrm>
            <a:off x="6178313" y="3491206"/>
            <a:ext cx="86168" cy="96964"/>
          </a:xfrm>
          <a:custGeom>
            <a:avLst/>
            <a:gdLst>
              <a:gd name="T0" fmla="*/ 186 w 249"/>
              <a:gd name="T1" fmla="*/ 186 h 280"/>
              <a:gd name="T2" fmla="*/ 186 w 249"/>
              <a:gd name="T3" fmla="*/ 186 h 280"/>
              <a:gd name="T4" fmla="*/ 186 w 249"/>
              <a:gd name="T5" fmla="*/ 186 h 280"/>
              <a:gd name="T6" fmla="*/ 217 w 249"/>
              <a:gd name="T7" fmla="*/ 124 h 280"/>
              <a:gd name="T8" fmla="*/ 248 w 249"/>
              <a:gd name="T9" fmla="*/ 124 h 280"/>
              <a:gd name="T10" fmla="*/ 248 w 249"/>
              <a:gd name="T11" fmla="*/ 93 h 280"/>
              <a:gd name="T12" fmla="*/ 248 w 249"/>
              <a:gd name="T13" fmla="*/ 62 h 280"/>
              <a:gd name="T14" fmla="*/ 217 w 249"/>
              <a:gd name="T15" fmla="*/ 0 h 280"/>
              <a:gd name="T16" fmla="*/ 217 w 249"/>
              <a:gd name="T17" fmla="*/ 0 h 280"/>
              <a:gd name="T18" fmla="*/ 217 w 249"/>
              <a:gd name="T19" fmla="*/ 0 h 280"/>
              <a:gd name="T20" fmla="*/ 186 w 249"/>
              <a:gd name="T21" fmla="*/ 0 h 280"/>
              <a:gd name="T22" fmla="*/ 186 w 249"/>
              <a:gd name="T23" fmla="*/ 0 h 280"/>
              <a:gd name="T24" fmla="*/ 155 w 249"/>
              <a:gd name="T25" fmla="*/ 0 h 280"/>
              <a:gd name="T26" fmla="*/ 155 w 249"/>
              <a:gd name="T27" fmla="*/ 0 h 280"/>
              <a:gd name="T28" fmla="*/ 155 w 249"/>
              <a:gd name="T29" fmla="*/ 0 h 280"/>
              <a:gd name="T30" fmla="*/ 155 w 249"/>
              <a:gd name="T31" fmla="*/ 0 h 280"/>
              <a:gd name="T32" fmla="*/ 124 w 249"/>
              <a:gd name="T33" fmla="*/ 0 h 280"/>
              <a:gd name="T34" fmla="*/ 124 w 249"/>
              <a:gd name="T35" fmla="*/ 0 h 280"/>
              <a:gd name="T36" fmla="*/ 93 w 249"/>
              <a:gd name="T37" fmla="*/ 0 h 280"/>
              <a:gd name="T38" fmla="*/ 62 w 249"/>
              <a:gd name="T39" fmla="*/ 0 h 280"/>
              <a:gd name="T40" fmla="*/ 62 w 249"/>
              <a:gd name="T41" fmla="*/ 0 h 280"/>
              <a:gd name="T42" fmla="*/ 62 w 249"/>
              <a:gd name="T43" fmla="*/ 0 h 280"/>
              <a:gd name="T44" fmla="*/ 62 w 249"/>
              <a:gd name="T45" fmla="*/ 31 h 280"/>
              <a:gd name="T46" fmla="*/ 93 w 249"/>
              <a:gd name="T47" fmla="*/ 62 h 280"/>
              <a:gd name="T48" fmla="*/ 93 w 249"/>
              <a:gd name="T49" fmla="*/ 62 h 280"/>
              <a:gd name="T50" fmla="*/ 93 w 249"/>
              <a:gd name="T51" fmla="*/ 93 h 280"/>
              <a:gd name="T52" fmla="*/ 93 w 249"/>
              <a:gd name="T53" fmla="*/ 93 h 280"/>
              <a:gd name="T54" fmla="*/ 62 w 249"/>
              <a:gd name="T55" fmla="*/ 155 h 280"/>
              <a:gd name="T56" fmla="*/ 62 w 249"/>
              <a:gd name="T57" fmla="*/ 155 h 280"/>
              <a:gd name="T58" fmla="*/ 31 w 249"/>
              <a:gd name="T59" fmla="*/ 186 h 280"/>
              <a:gd name="T60" fmla="*/ 0 w 249"/>
              <a:gd name="T61" fmla="*/ 217 h 280"/>
              <a:gd name="T62" fmla="*/ 0 w 249"/>
              <a:gd name="T63" fmla="*/ 248 h 280"/>
              <a:gd name="T64" fmla="*/ 0 w 249"/>
              <a:gd name="T65" fmla="*/ 279 h 280"/>
              <a:gd name="T66" fmla="*/ 0 w 249"/>
              <a:gd name="T67" fmla="*/ 279 h 280"/>
              <a:gd name="T68" fmla="*/ 0 w 249"/>
              <a:gd name="T69" fmla="*/ 279 h 280"/>
              <a:gd name="T70" fmla="*/ 31 w 249"/>
              <a:gd name="T71" fmla="*/ 248 h 280"/>
              <a:gd name="T72" fmla="*/ 31 w 249"/>
              <a:gd name="T73" fmla="*/ 248 h 280"/>
              <a:gd name="T74" fmla="*/ 186 w 249"/>
              <a:gd name="T75" fmla="*/ 248 h 280"/>
              <a:gd name="T76" fmla="*/ 186 w 249"/>
              <a:gd name="T77" fmla="*/ 186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9" h="280">
                <a:moveTo>
                  <a:pt x="186" y="186"/>
                </a:moveTo>
                <a:lnTo>
                  <a:pt x="186" y="186"/>
                </a:lnTo>
                <a:lnTo>
                  <a:pt x="186" y="186"/>
                </a:lnTo>
                <a:cubicBezTo>
                  <a:pt x="186" y="186"/>
                  <a:pt x="217" y="155"/>
                  <a:pt x="217" y="124"/>
                </a:cubicBezTo>
                <a:cubicBezTo>
                  <a:pt x="248" y="124"/>
                  <a:pt x="248" y="124"/>
                  <a:pt x="248" y="124"/>
                </a:cubicBezTo>
                <a:lnTo>
                  <a:pt x="248" y="93"/>
                </a:lnTo>
                <a:lnTo>
                  <a:pt x="248" y="62"/>
                </a:lnTo>
                <a:cubicBezTo>
                  <a:pt x="217" y="31"/>
                  <a:pt x="217" y="0"/>
                  <a:pt x="217" y="0"/>
                </a:cubicBezTo>
                <a:lnTo>
                  <a:pt x="217" y="0"/>
                </a:lnTo>
                <a:lnTo>
                  <a:pt x="217" y="0"/>
                </a:ln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62" y="31"/>
                  <a:pt x="62" y="31"/>
                  <a:pt x="62" y="31"/>
                </a:cubicBezTo>
                <a:cubicBezTo>
                  <a:pt x="93" y="31"/>
                  <a:pt x="93" y="62"/>
                  <a:pt x="93" y="62"/>
                </a:cubicBezTo>
                <a:lnTo>
                  <a:pt x="93" y="62"/>
                </a:lnTo>
                <a:lnTo>
                  <a:pt x="93" y="93"/>
                </a:lnTo>
                <a:lnTo>
                  <a:pt x="93" y="93"/>
                </a:lnTo>
                <a:cubicBezTo>
                  <a:pt x="93" y="93"/>
                  <a:pt x="93" y="124"/>
                  <a:pt x="62" y="155"/>
                </a:cubicBezTo>
                <a:lnTo>
                  <a:pt x="62" y="155"/>
                </a:lnTo>
                <a:cubicBezTo>
                  <a:pt x="31" y="155"/>
                  <a:pt x="31" y="155"/>
                  <a:pt x="31" y="186"/>
                </a:cubicBezTo>
                <a:lnTo>
                  <a:pt x="0" y="217"/>
                </a:lnTo>
                <a:lnTo>
                  <a:pt x="0" y="248"/>
                </a:lnTo>
                <a:cubicBezTo>
                  <a:pt x="0" y="248"/>
                  <a:pt x="0" y="248"/>
                  <a:pt x="0" y="279"/>
                </a:cubicBezTo>
                <a:lnTo>
                  <a:pt x="0" y="279"/>
                </a:lnTo>
                <a:lnTo>
                  <a:pt x="0" y="279"/>
                </a:lnTo>
                <a:cubicBezTo>
                  <a:pt x="31" y="248"/>
                  <a:pt x="31" y="248"/>
                  <a:pt x="31" y="248"/>
                </a:cubicBezTo>
                <a:lnTo>
                  <a:pt x="31" y="248"/>
                </a:lnTo>
                <a:cubicBezTo>
                  <a:pt x="186" y="248"/>
                  <a:pt x="186" y="248"/>
                  <a:pt x="186" y="248"/>
                </a:cubicBezTo>
                <a:cubicBezTo>
                  <a:pt x="186" y="217"/>
                  <a:pt x="186" y="217"/>
                  <a:pt x="186" y="1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0" name="Freeform 29"/>
          <p:cNvSpPr>
            <a:spLocks noChangeArrowheads="1"/>
          </p:cNvSpPr>
          <p:nvPr/>
        </p:nvSpPr>
        <p:spPr bwMode="auto">
          <a:xfrm>
            <a:off x="6081374" y="2864788"/>
            <a:ext cx="195417" cy="206241"/>
          </a:xfrm>
          <a:custGeom>
            <a:avLst/>
            <a:gdLst>
              <a:gd name="T0" fmla="*/ 434 w 559"/>
              <a:gd name="T1" fmla="*/ 93 h 590"/>
              <a:gd name="T2" fmla="*/ 496 w 559"/>
              <a:gd name="T3" fmla="*/ 185 h 590"/>
              <a:gd name="T4" fmla="*/ 496 w 559"/>
              <a:gd name="T5" fmla="*/ 185 h 590"/>
              <a:gd name="T6" fmla="*/ 527 w 559"/>
              <a:gd name="T7" fmla="*/ 185 h 590"/>
              <a:gd name="T8" fmla="*/ 527 w 559"/>
              <a:gd name="T9" fmla="*/ 124 h 590"/>
              <a:gd name="T10" fmla="*/ 496 w 559"/>
              <a:gd name="T11" fmla="*/ 61 h 590"/>
              <a:gd name="T12" fmla="*/ 496 w 559"/>
              <a:gd name="T13" fmla="*/ 30 h 590"/>
              <a:gd name="T14" fmla="*/ 465 w 559"/>
              <a:gd name="T15" fmla="*/ 30 h 590"/>
              <a:gd name="T16" fmla="*/ 403 w 559"/>
              <a:gd name="T17" fmla="*/ 30 h 590"/>
              <a:gd name="T18" fmla="*/ 341 w 559"/>
              <a:gd name="T19" fmla="*/ 0 h 590"/>
              <a:gd name="T20" fmla="*/ 310 w 559"/>
              <a:gd name="T21" fmla="*/ 30 h 590"/>
              <a:gd name="T22" fmla="*/ 217 w 559"/>
              <a:gd name="T23" fmla="*/ 61 h 590"/>
              <a:gd name="T24" fmla="*/ 62 w 559"/>
              <a:gd name="T25" fmla="*/ 30 h 590"/>
              <a:gd name="T26" fmla="*/ 62 w 559"/>
              <a:gd name="T27" fmla="*/ 30 h 590"/>
              <a:gd name="T28" fmla="*/ 31 w 559"/>
              <a:gd name="T29" fmla="*/ 30 h 590"/>
              <a:gd name="T30" fmla="*/ 31 w 559"/>
              <a:gd name="T31" fmla="*/ 30 h 590"/>
              <a:gd name="T32" fmla="*/ 31 w 559"/>
              <a:gd name="T33" fmla="*/ 93 h 590"/>
              <a:gd name="T34" fmla="*/ 0 w 559"/>
              <a:gd name="T35" fmla="*/ 93 h 590"/>
              <a:gd name="T36" fmla="*/ 31 w 559"/>
              <a:gd name="T37" fmla="*/ 124 h 590"/>
              <a:gd name="T38" fmla="*/ 31 w 559"/>
              <a:gd name="T39" fmla="*/ 185 h 590"/>
              <a:gd name="T40" fmla="*/ 31 w 559"/>
              <a:gd name="T41" fmla="*/ 341 h 590"/>
              <a:gd name="T42" fmla="*/ 341 w 559"/>
              <a:gd name="T43" fmla="*/ 589 h 590"/>
              <a:gd name="T44" fmla="*/ 372 w 559"/>
              <a:gd name="T45" fmla="*/ 557 h 590"/>
              <a:gd name="T46" fmla="*/ 403 w 559"/>
              <a:gd name="T47" fmla="*/ 589 h 590"/>
              <a:gd name="T48" fmla="*/ 496 w 559"/>
              <a:gd name="T49" fmla="*/ 589 h 590"/>
              <a:gd name="T50" fmla="*/ 527 w 559"/>
              <a:gd name="T51" fmla="*/ 557 h 590"/>
              <a:gd name="T52" fmla="*/ 527 w 559"/>
              <a:gd name="T53" fmla="*/ 557 h 590"/>
              <a:gd name="T54" fmla="*/ 558 w 559"/>
              <a:gd name="T55" fmla="*/ 526 h 590"/>
              <a:gd name="T56" fmla="*/ 558 w 559"/>
              <a:gd name="T57" fmla="*/ 526 h 590"/>
              <a:gd name="T58" fmla="*/ 465 w 559"/>
              <a:gd name="T59" fmla="*/ 309 h 590"/>
              <a:gd name="T60" fmla="*/ 465 w 559"/>
              <a:gd name="T61" fmla="*/ 217 h 590"/>
              <a:gd name="T62" fmla="*/ 372 w 559"/>
              <a:gd name="T63" fmla="*/ 154 h 590"/>
              <a:gd name="T64" fmla="*/ 434 w 559"/>
              <a:gd name="T65" fmla="*/ 9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9" h="590">
                <a:moveTo>
                  <a:pt x="434" y="93"/>
                </a:moveTo>
                <a:lnTo>
                  <a:pt x="434" y="93"/>
                </a:lnTo>
                <a:cubicBezTo>
                  <a:pt x="434" y="93"/>
                  <a:pt x="465" y="124"/>
                  <a:pt x="465" y="154"/>
                </a:cubicBezTo>
                <a:cubicBezTo>
                  <a:pt x="465" y="185"/>
                  <a:pt x="496" y="185"/>
                  <a:pt x="496" y="185"/>
                </a:cubicBez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527" y="185"/>
                </a:lnTo>
                <a:cubicBezTo>
                  <a:pt x="527" y="154"/>
                  <a:pt x="527" y="154"/>
                  <a:pt x="527" y="124"/>
                </a:cubicBezTo>
                <a:lnTo>
                  <a:pt x="527" y="124"/>
                </a:lnTo>
                <a:cubicBezTo>
                  <a:pt x="527" y="93"/>
                  <a:pt x="527" y="93"/>
                  <a:pt x="527" y="93"/>
                </a:cubicBezTo>
                <a:cubicBezTo>
                  <a:pt x="496" y="93"/>
                  <a:pt x="496" y="61"/>
                  <a:pt x="496" y="61"/>
                </a:cubicBezTo>
                <a:cubicBezTo>
                  <a:pt x="496" y="61"/>
                  <a:pt x="496" y="61"/>
                  <a:pt x="496" y="30"/>
                </a:cubicBezTo>
                <a:lnTo>
                  <a:pt x="496" y="30"/>
                </a:lnTo>
                <a:lnTo>
                  <a:pt x="496" y="30"/>
                </a:lnTo>
                <a:lnTo>
                  <a:pt x="465" y="30"/>
                </a:lnTo>
                <a:lnTo>
                  <a:pt x="465" y="30"/>
                </a:lnTo>
                <a:cubicBezTo>
                  <a:pt x="434" y="30"/>
                  <a:pt x="403" y="30"/>
                  <a:pt x="403" y="30"/>
                </a:cubicBezTo>
                <a:lnTo>
                  <a:pt x="372" y="30"/>
                </a:lnTo>
                <a:cubicBezTo>
                  <a:pt x="372" y="30"/>
                  <a:pt x="341" y="30"/>
                  <a:pt x="341" y="0"/>
                </a:cubicBezTo>
                <a:lnTo>
                  <a:pt x="341" y="0"/>
                </a:lnTo>
                <a:cubicBezTo>
                  <a:pt x="341" y="0"/>
                  <a:pt x="341" y="30"/>
                  <a:pt x="310" y="30"/>
                </a:cubicBezTo>
                <a:lnTo>
                  <a:pt x="310" y="30"/>
                </a:lnTo>
                <a:cubicBezTo>
                  <a:pt x="279" y="30"/>
                  <a:pt x="248" y="61"/>
                  <a:pt x="217" y="61"/>
                </a:cubicBezTo>
                <a:lnTo>
                  <a:pt x="217" y="61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cubicBezTo>
                  <a:pt x="31" y="61"/>
                  <a:pt x="31" y="61"/>
                  <a:pt x="31" y="93"/>
                </a:cubicBezTo>
                <a:lnTo>
                  <a:pt x="31" y="93"/>
                </a:ln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31" y="93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cubicBezTo>
                  <a:pt x="31" y="154"/>
                  <a:pt x="31" y="154"/>
                  <a:pt x="31" y="185"/>
                </a:cubicBezTo>
                <a:lnTo>
                  <a:pt x="31" y="185"/>
                </a:lnTo>
                <a:cubicBezTo>
                  <a:pt x="31" y="217"/>
                  <a:pt x="31" y="248"/>
                  <a:pt x="31" y="341"/>
                </a:cubicBezTo>
                <a:cubicBezTo>
                  <a:pt x="31" y="433"/>
                  <a:pt x="31" y="526"/>
                  <a:pt x="31" y="589"/>
                </a:cubicBezTo>
                <a:cubicBezTo>
                  <a:pt x="341" y="589"/>
                  <a:pt x="341" y="589"/>
                  <a:pt x="341" y="589"/>
                </a:cubicBezTo>
                <a:cubicBezTo>
                  <a:pt x="341" y="557"/>
                  <a:pt x="341" y="557"/>
                  <a:pt x="372" y="557"/>
                </a:cubicBezTo>
                <a:lnTo>
                  <a:pt x="372" y="557"/>
                </a:lnTo>
                <a:lnTo>
                  <a:pt x="372" y="557"/>
                </a:lnTo>
                <a:cubicBezTo>
                  <a:pt x="372" y="557"/>
                  <a:pt x="372" y="589"/>
                  <a:pt x="403" y="589"/>
                </a:cubicBezTo>
                <a:cubicBezTo>
                  <a:pt x="496" y="589"/>
                  <a:pt x="496" y="589"/>
                  <a:pt x="496" y="589"/>
                </a:cubicBezTo>
                <a:lnTo>
                  <a:pt x="496" y="589"/>
                </a:lnTo>
                <a:lnTo>
                  <a:pt x="496" y="589"/>
                </a:lnTo>
                <a:cubicBezTo>
                  <a:pt x="496" y="557"/>
                  <a:pt x="496" y="557"/>
                  <a:pt x="527" y="557"/>
                </a:cubicBezTo>
                <a:lnTo>
                  <a:pt x="527" y="557"/>
                </a:lnTo>
                <a:lnTo>
                  <a:pt x="527" y="557"/>
                </a:lnTo>
                <a:cubicBezTo>
                  <a:pt x="527" y="557"/>
                  <a:pt x="527" y="557"/>
                  <a:pt x="527" y="526"/>
                </a:cubicBezTo>
                <a:cubicBezTo>
                  <a:pt x="527" y="526"/>
                  <a:pt x="527" y="526"/>
                  <a:pt x="558" y="526"/>
                </a:cubicBezTo>
                <a:lnTo>
                  <a:pt x="558" y="526"/>
                </a:lnTo>
                <a:lnTo>
                  <a:pt x="558" y="526"/>
                </a:lnTo>
                <a:cubicBezTo>
                  <a:pt x="527" y="465"/>
                  <a:pt x="496" y="372"/>
                  <a:pt x="496" y="372"/>
                </a:cubicBezTo>
                <a:cubicBezTo>
                  <a:pt x="496" y="341"/>
                  <a:pt x="496" y="341"/>
                  <a:pt x="465" y="309"/>
                </a:cubicBezTo>
                <a:lnTo>
                  <a:pt x="465" y="309"/>
                </a:lnTo>
                <a:cubicBezTo>
                  <a:pt x="465" y="278"/>
                  <a:pt x="465" y="248"/>
                  <a:pt x="465" y="217"/>
                </a:cubicBezTo>
                <a:cubicBezTo>
                  <a:pt x="434" y="217"/>
                  <a:pt x="403" y="185"/>
                  <a:pt x="403" y="154"/>
                </a:cubicBezTo>
                <a:cubicBezTo>
                  <a:pt x="372" y="154"/>
                  <a:pt x="372" y="154"/>
                  <a:pt x="372" y="154"/>
                </a:cubicBezTo>
                <a:cubicBezTo>
                  <a:pt x="403" y="30"/>
                  <a:pt x="403" y="30"/>
                  <a:pt x="403" y="30"/>
                </a:cubicBezTo>
                <a:lnTo>
                  <a:pt x="434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1" name="Freeform 30"/>
          <p:cNvSpPr>
            <a:spLocks noChangeArrowheads="1"/>
          </p:cNvSpPr>
          <p:nvPr/>
        </p:nvSpPr>
        <p:spPr bwMode="auto">
          <a:xfrm>
            <a:off x="5790558" y="2843240"/>
            <a:ext cx="281584" cy="270884"/>
          </a:xfrm>
          <a:custGeom>
            <a:avLst/>
            <a:gdLst>
              <a:gd name="T0" fmla="*/ 804 w 805"/>
              <a:gd name="T1" fmla="*/ 187 h 777"/>
              <a:gd name="T2" fmla="*/ 804 w 805"/>
              <a:gd name="T3" fmla="*/ 156 h 777"/>
              <a:gd name="T4" fmla="*/ 804 w 805"/>
              <a:gd name="T5" fmla="*/ 124 h 777"/>
              <a:gd name="T6" fmla="*/ 804 w 805"/>
              <a:gd name="T7" fmla="*/ 93 h 777"/>
              <a:gd name="T8" fmla="*/ 804 w 805"/>
              <a:gd name="T9" fmla="*/ 93 h 777"/>
              <a:gd name="T10" fmla="*/ 774 w 805"/>
              <a:gd name="T11" fmla="*/ 32 h 777"/>
              <a:gd name="T12" fmla="*/ 743 w 805"/>
              <a:gd name="T13" fmla="*/ 32 h 777"/>
              <a:gd name="T14" fmla="*/ 712 w 805"/>
              <a:gd name="T15" fmla="*/ 0 h 777"/>
              <a:gd name="T16" fmla="*/ 650 w 805"/>
              <a:gd name="T17" fmla="*/ 0 h 777"/>
              <a:gd name="T18" fmla="*/ 588 w 805"/>
              <a:gd name="T19" fmla="*/ 32 h 777"/>
              <a:gd name="T20" fmla="*/ 588 w 805"/>
              <a:gd name="T21" fmla="*/ 63 h 777"/>
              <a:gd name="T22" fmla="*/ 495 w 805"/>
              <a:gd name="T23" fmla="*/ 156 h 777"/>
              <a:gd name="T24" fmla="*/ 433 w 805"/>
              <a:gd name="T25" fmla="*/ 124 h 777"/>
              <a:gd name="T26" fmla="*/ 371 w 805"/>
              <a:gd name="T27" fmla="*/ 93 h 777"/>
              <a:gd name="T28" fmla="*/ 309 w 805"/>
              <a:gd name="T29" fmla="*/ 63 h 777"/>
              <a:gd name="T30" fmla="*/ 278 w 805"/>
              <a:gd name="T31" fmla="*/ 32 h 777"/>
              <a:gd name="T32" fmla="*/ 278 w 805"/>
              <a:gd name="T33" fmla="*/ 32 h 777"/>
              <a:gd name="T34" fmla="*/ 247 w 805"/>
              <a:gd name="T35" fmla="*/ 0 h 777"/>
              <a:gd name="T36" fmla="*/ 216 w 805"/>
              <a:gd name="T37" fmla="*/ 0 h 777"/>
              <a:gd name="T38" fmla="*/ 185 w 805"/>
              <a:gd name="T39" fmla="*/ 0 h 777"/>
              <a:gd name="T40" fmla="*/ 154 w 805"/>
              <a:gd name="T41" fmla="*/ 0 h 777"/>
              <a:gd name="T42" fmla="*/ 123 w 805"/>
              <a:gd name="T43" fmla="*/ 0 h 777"/>
              <a:gd name="T44" fmla="*/ 31 w 805"/>
              <a:gd name="T45" fmla="*/ 63 h 777"/>
              <a:gd name="T46" fmla="*/ 31 w 805"/>
              <a:gd name="T47" fmla="*/ 93 h 777"/>
              <a:gd name="T48" fmla="*/ 31 w 805"/>
              <a:gd name="T49" fmla="*/ 124 h 777"/>
              <a:gd name="T50" fmla="*/ 31 w 805"/>
              <a:gd name="T51" fmla="*/ 187 h 777"/>
              <a:gd name="T52" fmla="*/ 31 w 805"/>
              <a:gd name="T53" fmla="*/ 187 h 777"/>
              <a:gd name="T54" fmla="*/ 31 w 805"/>
              <a:gd name="T55" fmla="*/ 248 h 777"/>
              <a:gd name="T56" fmla="*/ 31 w 805"/>
              <a:gd name="T57" fmla="*/ 311 h 777"/>
              <a:gd name="T58" fmla="*/ 31 w 805"/>
              <a:gd name="T59" fmla="*/ 341 h 777"/>
              <a:gd name="T60" fmla="*/ 31 w 805"/>
              <a:gd name="T61" fmla="*/ 372 h 777"/>
              <a:gd name="T62" fmla="*/ 31 w 805"/>
              <a:gd name="T63" fmla="*/ 372 h 777"/>
              <a:gd name="T64" fmla="*/ 0 w 805"/>
              <a:gd name="T65" fmla="*/ 404 h 777"/>
              <a:gd name="T66" fmla="*/ 31 w 805"/>
              <a:gd name="T67" fmla="*/ 465 h 777"/>
              <a:gd name="T68" fmla="*/ 63 w 805"/>
              <a:gd name="T69" fmla="*/ 465 h 777"/>
              <a:gd name="T70" fmla="*/ 123 w 805"/>
              <a:gd name="T71" fmla="*/ 496 h 777"/>
              <a:gd name="T72" fmla="*/ 216 w 805"/>
              <a:gd name="T73" fmla="*/ 558 h 777"/>
              <a:gd name="T74" fmla="*/ 278 w 805"/>
              <a:gd name="T75" fmla="*/ 589 h 777"/>
              <a:gd name="T76" fmla="*/ 278 w 805"/>
              <a:gd name="T77" fmla="*/ 589 h 777"/>
              <a:gd name="T78" fmla="*/ 309 w 805"/>
              <a:gd name="T79" fmla="*/ 558 h 777"/>
              <a:gd name="T80" fmla="*/ 340 w 805"/>
              <a:gd name="T81" fmla="*/ 528 h 777"/>
              <a:gd name="T82" fmla="*/ 743 w 805"/>
              <a:gd name="T83" fmla="*/ 776 h 777"/>
              <a:gd name="T84" fmla="*/ 804 w 805"/>
              <a:gd name="T85" fmla="*/ 682 h 777"/>
              <a:gd name="T86" fmla="*/ 804 w 805"/>
              <a:gd name="T87" fmla="*/ 404 h 777"/>
              <a:gd name="T88" fmla="*/ 804 w 805"/>
              <a:gd name="T89" fmla="*/ 248 h 777"/>
              <a:gd name="T90" fmla="*/ 804 w 805"/>
              <a:gd name="T91" fmla="*/ 18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5" h="777">
                <a:moveTo>
                  <a:pt x="804" y="187"/>
                </a:moveTo>
                <a:lnTo>
                  <a:pt x="804" y="187"/>
                </a:lnTo>
                <a:lnTo>
                  <a:pt x="804" y="187"/>
                </a:lnTo>
                <a:cubicBezTo>
                  <a:pt x="804" y="187"/>
                  <a:pt x="804" y="187"/>
                  <a:pt x="804" y="156"/>
                </a:cubicBezTo>
                <a:cubicBezTo>
                  <a:pt x="804" y="156"/>
                  <a:pt x="804" y="156"/>
                  <a:pt x="804" y="124"/>
                </a:cubicBezTo>
                <a:lnTo>
                  <a:pt x="804" y="124"/>
                </a:lnTo>
                <a:lnTo>
                  <a:pt x="804" y="93"/>
                </a:lnTo>
                <a:lnTo>
                  <a:pt x="804" y="93"/>
                </a:lnTo>
                <a:lnTo>
                  <a:pt x="804" y="93"/>
                </a:lnTo>
                <a:lnTo>
                  <a:pt x="804" y="93"/>
                </a:lnTo>
                <a:cubicBezTo>
                  <a:pt x="804" y="63"/>
                  <a:pt x="804" y="63"/>
                  <a:pt x="804" y="63"/>
                </a:cubicBezTo>
                <a:cubicBezTo>
                  <a:pt x="804" y="63"/>
                  <a:pt x="774" y="63"/>
                  <a:pt x="774" y="32"/>
                </a:cubicBezTo>
                <a:cubicBezTo>
                  <a:pt x="774" y="32"/>
                  <a:pt x="774" y="32"/>
                  <a:pt x="743" y="32"/>
                </a:cubicBezTo>
                <a:lnTo>
                  <a:pt x="743" y="32"/>
                </a:lnTo>
                <a:cubicBezTo>
                  <a:pt x="743" y="32"/>
                  <a:pt x="712" y="32"/>
                  <a:pt x="712" y="0"/>
                </a:cubicBezTo>
                <a:lnTo>
                  <a:pt x="712" y="0"/>
                </a:lnTo>
                <a:lnTo>
                  <a:pt x="681" y="0"/>
                </a:lnTo>
                <a:lnTo>
                  <a:pt x="650" y="0"/>
                </a:lnTo>
                <a:cubicBezTo>
                  <a:pt x="650" y="0"/>
                  <a:pt x="588" y="0"/>
                  <a:pt x="588" y="32"/>
                </a:cubicBezTo>
                <a:lnTo>
                  <a:pt x="588" y="32"/>
                </a:lnTo>
                <a:cubicBezTo>
                  <a:pt x="588" y="32"/>
                  <a:pt x="588" y="32"/>
                  <a:pt x="588" y="63"/>
                </a:cubicBezTo>
                <a:lnTo>
                  <a:pt x="588" y="63"/>
                </a:lnTo>
                <a:cubicBezTo>
                  <a:pt x="588" y="93"/>
                  <a:pt x="557" y="156"/>
                  <a:pt x="526" y="156"/>
                </a:cubicBezTo>
                <a:cubicBezTo>
                  <a:pt x="526" y="156"/>
                  <a:pt x="526" y="156"/>
                  <a:pt x="495" y="156"/>
                </a:cubicBezTo>
                <a:lnTo>
                  <a:pt x="495" y="156"/>
                </a:lnTo>
                <a:cubicBezTo>
                  <a:pt x="495" y="156"/>
                  <a:pt x="464" y="156"/>
                  <a:pt x="433" y="124"/>
                </a:cubicBezTo>
                <a:lnTo>
                  <a:pt x="433" y="124"/>
                </a:lnTo>
                <a:cubicBezTo>
                  <a:pt x="402" y="93"/>
                  <a:pt x="402" y="93"/>
                  <a:pt x="371" y="93"/>
                </a:cubicBezTo>
                <a:lnTo>
                  <a:pt x="371" y="93"/>
                </a:lnTo>
                <a:cubicBezTo>
                  <a:pt x="340" y="93"/>
                  <a:pt x="309" y="93"/>
                  <a:pt x="309" y="63"/>
                </a:cubicBezTo>
                <a:lnTo>
                  <a:pt x="309" y="63"/>
                </a:lnTo>
                <a:lnTo>
                  <a:pt x="278" y="32"/>
                </a:lnTo>
                <a:lnTo>
                  <a:pt x="278" y="32"/>
                </a:lnTo>
                <a:lnTo>
                  <a:pt x="278" y="32"/>
                </a:lnTo>
                <a:lnTo>
                  <a:pt x="247" y="0"/>
                </a:lnTo>
                <a:lnTo>
                  <a:pt x="247" y="0"/>
                </a:lnTo>
                <a:cubicBezTo>
                  <a:pt x="216" y="0"/>
                  <a:pt x="216" y="0"/>
                  <a:pt x="216" y="0"/>
                </a:cubicBezTo>
                <a:lnTo>
                  <a:pt x="216" y="0"/>
                </a:lnTo>
                <a:lnTo>
                  <a:pt x="216" y="0"/>
                </a:lnTo>
                <a:cubicBezTo>
                  <a:pt x="185" y="0"/>
                  <a:pt x="185" y="0"/>
                  <a:pt x="185" y="0"/>
                </a:cubicBezTo>
                <a:lnTo>
                  <a:pt x="185" y="0"/>
                </a:lnTo>
                <a:cubicBezTo>
                  <a:pt x="154" y="0"/>
                  <a:pt x="154" y="0"/>
                  <a:pt x="154" y="0"/>
                </a:cubicBezTo>
                <a:cubicBezTo>
                  <a:pt x="123" y="0"/>
                  <a:pt x="123" y="0"/>
                  <a:pt x="123" y="0"/>
                </a:cubicBezTo>
                <a:lnTo>
                  <a:pt x="123" y="0"/>
                </a:lnTo>
                <a:cubicBezTo>
                  <a:pt x="123" y="32"/>
                  <a:pt x="92" y="32"/>
                  <a:pt x="92" y="32"/>
                </a:cubicBezTo>
                <a:cubicBezTo>
                  <a:pt x="62" y="32"/>
                  <a:pt x="63" y="63"/>
                  <a:pt x="31" y="63"/>
                </a:cubicBezTo>
                <a:cubicBezTo>
                  <a:pt x="31" y="63"/>
                  <a:pt x="31" y="63"/>
                  <a:pt x="31" y="93"/>
                </a:cubicBezTo>
                <a:lnTo>
                  <a:pt x="31" y="93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cubicBezTo>
                  <a:pt x="31" y="156"/>
                  <a:pt x="31" y="156"/>
                  <a:pt x="0" y="156"/>
                </a:cubicBezTo>
                <a:lnTo>
                  <a:pt x="31" y="187"/>
                </a:lnTo>
                <a:lnTo>
                  <a:pt x="31" y="187"/>
                </a:lnTo>
                <a:lnTo>
                  <a:pt x="31" y="187"/>
                </a:lnTo>
                <a:cubicBezTo>
                  <a:pt x="31" y="217"/>
                  <a:pt x="31" y="217"/>
                  <a:pt x="31" y="217"/>
                </a:cubicBezTo>
                <a:lnTo>
                  <a:pt x="31" y="248"/>
                </a:lnTo>
                <a:lnTo>
                  <a:pt x="31" y="280"/>
                </a:lnTo>
                <a:cubicBezTo>
                  <a:pt x="31" y="311"/>
                  <a:pt x="31" y="311"/>
                  <a:pt x="31" y="311"/>
                </a:cubicBezTo>
                <a:lnTo>
                  <a:pt x="31" y="311"/>
                </a:lnTo>
                <a:cubicBezTo>
                  <a:pt x="31" y="311"/>
                  <a:pt x="31" y="311"/>
                  <a:pt x="31" y="341"/>
                </a:cubicBezTo>
                <a:cubicBezTo>
                  <a:pt x="31" y="341"/>
                  <a:pt x="31" y="341"/>
                  <a:pt x="31" y="372"/>
                </a:cubicBez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cubicBezTo>
                  <a:pt x="31" y="372"/>
                  <a:pt x="31" y="404"/>
                  <a:pt x="0" y="404"/>
                </a:cubicBezTo>
                <a:cubicBezTo>
                  <a:pt x="31" y="404"/>
                  <a:pt x="31" y="404"/>
                  <a:pt x="31" y="435"/>
                </a:cubicBezTo>
                <a:cubicBezTo>
                  <a:pt x="31" y="435"/>
                  <a:pt x="31" y="435"/>
                  <a:pt x="31" y="465"/>
                </a:cubicBezTo>
                <a:lnTo>
                  <a:pt x="31" y="465"/>
                </a:lnTo>
                <a:lnTo>
                  <a:pt x="63" y="465"/>
                </a:lnTo>
                <a:cubicBezTo>
                  <a:pt x="63" y="465"/>
                  <a:pt x="92" y="496"/>
                  <a:pt x="123" y="496"/>
                </a:cubicBezTo>
                <a:lnTo>
                  <a:pt x="123" y="496"/>
                </a:lnTo>
                <a:cubicBezTo>
                  <a:pt x="123" y="496"/>
                  <a:pt x="123" y="528"/>
                  <a:pt x="154" y="558"/>
                </a:cubicBezTo>
                <a:cubicBezTo>
                  <a:pt x="185" y="558"/>
                  <a:pt x="185" y="558"/>
                  <a:pt x="216" y="558"/>
                </a:cubicBezTo>
                <a:lnTo>
                  <a:pt x="247" y="589"/>
                </a:lnTo>
                <a:cubicBezTo>
                  <a:pt x="247" y="589"/>
                  <a:pt x="247" y="589"/>
                  <a:pt x="278" y="589"/>
                </a:cubicBezTo>
                <a:lnTo>
                  <a:pt x="278" y="589"/>
                </a:lnTo>
                <a:lnTo>
                  <a:pt x="278" y="589"/>
                </a:lnTo>
                <a:lnTo>
                  <a:pt x="278" y="589"/>
                </a:lnTo>
                <a:cubicBezTo>
                  <a:pt x="278" y="558"/>
                  <a:pt x="278" y="558"/>
                  <a:pt x="309" y="558"/>
                </a:cubicBezTo>
                <a:lnTo>
                  <a:pt x="340" y="558"/>
                </a:lnTo>
                <a:cubicBezTo>
                  <a:pt x="340" y="528"/>
                  <a:pt x="340" y="528"/>
                  <a:pt x="340" y="528"/>
                </a:cubicBezTo>
                <a:cubicBezTo>
                  <a:pt x="743" y="776"/>
                  <a:pt x="743" y="776"/>
                  <a:pt x="743" y="776"/>
                </a:cubicBezTo>
                <a:lnTo>
                  <a:pt x="743" y="776"/>
                </a:lnTo>
                <a:cubicBezTo>
                  <a:pt x="804" y="776"/>
                  <a:pt x="804" y="776"/>
                  <a:pt x="804" y="776"/>
                </a:cubicBezTo>
                <a:cubicBezTo>
                  <a:pt x="804" y="744"/>
                  <a:pt x="804" y="713"/>
                  <a:pt x="804" y="682"/>
                </a:cubicBezTo>
                <a:lnTo>
                  <a:pt x="804" y="682"/>
                </a:lnTo>
                <a:cubicBezTo>
                  <a:pt x="804" y="589"/>
                  <a:pt x="804" y="496"/>
                  <a:pt x="804" y="404"/>
                </a:cubicBezTo>
                <a:cubicBezTo>
                  <a:pt x="804" y="311"/>
                  <a:pt x="804" y="280"/>
                  <a:pt x="804" y="248"/>
                </a:cubicBezTo>
                <a:lnTo>
                  <a:pt x="804" y="248"/>
                </a:lnTo>
                <a:cubicBezTo>
                  <a:pt x="804" y="217"/>
                  <a:pt x="804" y="217"/>
                  <a:pt x="804" y="217"/>
                </a:cubicBezTo>
                <a:lnTo>
                  <a:pt x="804" y="18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2" name="Freeform 31"/>
          <p:cNvSpPr>
            <a:spLocks noChangeArrowheads="1"/>
          </p:cNvSpPr>
          <p:nvPr/>
        </p:nvSpPr>
        <p:spPr bwMode="auto">
          <a:xfrm>
            <a:off x="6038290" y="3071029"/>
            <a:ext cx="292355" cy="410942"/>
          </a:xfrm>
          <a:custGeom>
            <a:avLst/>
            <a:gdLst>
              <a:gd name="T0" fmla="*/ 651 w 838"/>
              <a:gd name="T1" fmla="*/ 1083 h 1177"/>
              <a:gd name="T2" fmla="*/ 651 w 838"/>
              <a:gd name="T3" fmla="*/ 1083 h 1177"/>
              <a:gd name="T4" fmla="*/ 682 w 838"/>
              <a:gd name="T5" fmla="*/ 1083 h 1177"/>
              <a:gd name="T6" fmla="*/ 651 w 838"/>
              <a:gd name="T7" fmla="*/ 1052 h 1177"/>
              <a:gd name="T8" fmla="*/ 651 w 838"/>
              <a:gd name="T9" fmla="*/ 1021 h 1177"/>
              <a:gd name="T10" fmla="*/ 620 w 838"/>
              <a:gd name="T11" fmla="*/ 959 h 1177"/>
              <a:gd name="T12" fmla="*/ 589 w 838"/>
              <a:gd name="T13" fmla="*/ 959 h 1177"/>
              <a:gd name="T14" fmla="*/ 558 w 838"/>
              <a:gd name="T15" fmla="*/ 928 h 1177"/>
              <a:gd name="T16" fmla="*/ 558 w 838"/>
              <a:gd name="T17" fmla="*/ 867 h 1177"/>
              <a:gd name="T18" fmla="*/ 589 w 838"/>
              <a:gd name="T19" fmla="*/ 835 h 1177"/>
              <a:gd name="T20" fmla="*/ 620 w 838"/>
              <a:gd name="T21" fmla="*/ 835 h 1177"/>
              <a:gd name="T22" fmla="*/ 620 w 838"/>
              <a:gd name="T23" fmla="*/ 773 h 1177"/>
              <a:gd name="T24" fmla="*/ 620 w 838"/>
              <a:gd name="T25" fmla="*/ 743 h 1177"/>
              <a:gd name="T26" fmla="*/ 651 w 838"/>
              <a:gd name="T27" fmla="*/ 711 h 1177"/>
              <a:gd name="T28" fmla="*/ 682 w 838"/>
              <a:gd name="T29" fmla="*/ 619 h 1177"/>
              <a:gd name="T30" fmla="*/ 713 w 838"/>
              <a:gd name="T31" fmla="*/ 587 h 1177"/>
              <a:gd name="T32" fmla="*/ 744 w 838"/>
              <a:gd name="T33" fmla="*/ 495 h 1177"/>
              <a:gd name="T34" fmla="*/ 744 w 838"/>
              <a:gd name="T35" fmla="*/ 402 h 1177"/>
              <a:gd name="T36" fmla="*/ 775 w 838"/>
              <a:gd name="T37" fmla="*/ 372 h 1177"/>
              <a:gd name="T38" fmla="*/ 775 w 838"/>
              <a:gd name="T39" fmla="*/ 340 h 1177"/>
              <a:gd name="T40" fmla="*/ 837 w 838"/>
              <a:gd name="T41" fmla="*/ 278 h 1177"/>
              <a:gd name="T42" fmla="*/ 775 w 838"/>
              <a:gd name="T43" fmla="*/ 124 h 1177"/>
              <a:gd name="T44" fmla="*/ 775 w 838"/>
              <a:gd name="T45" fmla="*/ 61 h 1177"/>
              <a:gd name="T46" fmla="*/ 775 w 838"/>
              <a:gd name="T47" fmla="*/ 30 h 1177"/>
              <a:gd name="T48" fmla="*/ 713 w 838"/>
              <a:gd name="T49" fmla="*/ 0 h 1177"/>
              <a:gd name="T50" fmla="*/ 682 w 838"/>
              <a:gd name="T51" fmla="*/ 0 h 1177"/>
              <a:gd name="T52" fmla="*/ 651 w 838"/>
              <a:gd name="T53" fmla="*/ 30 h 1177"/>
              <a:gd name="T54" fmla="*/ 651 w 838"/>
              <a:gd name="T55" fmla="*/ 61 h 1177"/>
              <a:gd name="T56" fmla="*/ 620 w 838"/>
              <a:gd name="T57" fmla="*/ 61 h 1177"/>
              <a:gd name="T58" fmla="*/ 589 w 838"/>
              <a:gd name="T59" fmla="*/ 61 h 1177"/>
              <a:gd name="T60" fmla="*/ 496 w 838"/>
              <a:gd name="T61" fmla="*/ 61 h 1177"/>
              <a:gd name="T62" fmla="*/ 155 w 838"/>
              <a:gd name="T63" fmla="*/ 185 h 1177"/>
              <a:gd name="T64" fmla="*/ 31 w 838"/>
              <a:gd name="T65" fmla="*/ 433 h 1177"/>
              <a:gd name="T66" fmla="*/ 0 w 838"/>
              <a:gd name="T67" fmla="*/ 525 h 1177"/>
              <a:gd name="T68" fmla="*/ 0 w 838"/>
              <a:gd name="T69" fmla="*/ 525 h 1177"/>
              <a:gd name="T70" fmla="*/ 0 w 838"/>
              <a:gd name="T71" fmla="*/ 556 h 1177"/>
              <a:gd name="T72" fmla="*/ 0 w 838"/>
              <a:gd name="T73" fmla="*/ 619 h 1177"/>
              <a:gd name="T74" fmla="*/ 31 w 838"/>
              <a:gd name="T75" fmla="*/ 649 h 1177"/>
              <a:gd name="T76" fmla="*/ 31 w 838"/>
              <a:gd name="T77" fmla="*/ 649 h 1177"/>
              <a:gd name="T78" fmla="*/ 31 w 838"/>
              <a:gd name="T79" fmla="*/ 680 h 1177"/>
              <a:gd name="T80" fmla="*/ 62 w 838"/>
              <a:gd name="T81" fmla="*/ 743 h 1177"/>
              <a:gd name="T82" fmla="*/ 92 w 838"/>
              <a:gd name="T83" fmla="*/ 804 h 1177"/>
              <a:gd name="T84" fmla="*/ 62 w 838"/>
              <a:gd name="T85" fmla="*/ 835 h 1177"/>
              <a:gd name="T86" fmla="*/ 92 w 838"/>
              <a:gd name="T87" fmla="*/ 867 h 1177"/>
              <a:gd name="T88" fmla="*/ 124 w 838"/>
              <a:gd name="T89" fmla="*/ 897 h 1177"/>
              <a:gd name="T90" fmla="*/ 155 w 838"/>
              <a:gd name="T91" fmla="*/ 928 h 1177"/>
              <a:gd name="T92" fmla="*/ 186 w 838"/>
              <a:gd name="T93" fmla="*/ 928 h 1177"/>
              <a:gd name="T94" fmla="*/ 217 w 838"/>
              <a:gd name="T95" fmla="*/ 959 h 1177"/>
              <a:gd name="T96" fmla="*/ 248 w 838"/>
              <a:gd name="T97" fmla="*/ 1021 h 1177"/>
              <a:gd name="T98" fmla="*/ 279 w 838"/>
              <a:gd name="T99" fmla="*/ 1021 h 1177"/>
              <a:gd name="T100" fmla="*/ 279 w 838"/>
              <a:gd name="T101" fmla="*/ 1083 h 1177"/>
              <a:gd name="T102" fmla="*/ 279 w 838"/>
              <a:gd name="T103" fmla="*/ 1083 h 1177"/>
              <a:gd name="T104" fmla="*/ 310 w 838"/>
              <a:gd name="T105" fmla="*/ 1114 h 1177"/>
              <a:gd name="T106" fmla="*/ 403 w 838"/>
              <a:gd name="T107" fmla="*/ 1083 h 1177"/>
              <a:gd name="T108" fmla="*/ 465 w 838"/>
              <a:gd name="T109" fmla="*/ 1176 h 1177"/>
              <a:gd name="T110" fmla="*/ 465 w 838"/>
              <a:gd name="T111" fmla="*/ 1145 h 1177"/>
              <a:gd name="T112" fmla="*/ 527 w 838"/>
              <a:gd name="T113" fmla="*/ 1145 h 1177"/>
              <a:gd name="T114" fmla="*/ 589 w 838"/>
              <a:gd name="T115" fmla="*/ 1145 h 1177"/>
              <a:gd name="T116" fmla="*/ 589 w 838"/>
              <a:gd name="T117" fmla="*/ 1145 h 1177"/>
              <a:gd name="T118" fmla="*/ 620 w 838"/>
              <a:gd name="T119" fmla="*/ 1114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38" h="1177">
                <a:moveTo>
                  <a:pt x="651" y="1083"/>
                </a:moveTo>
                <a:lnTo>
                  <a:pt x="651" y="1083"/>
                </a:lnTo>
                <a:lnTo>
                  <a:pt x="651" y="1083"/>
                </a:lnTo>
                <a:lnTo>
                  <a:pt x="651" y="1083"/>
                </a:lnTo>
                <a:lnTo>
                  <a:pt x="651" y="1083"/>
                </a:lnTo>
                <a:lnTo>
                  <a:pt x="651" y="1083"/>
                </a:lnTo>
                <a:cubicBezTo>
                  <a:pt x="682" y="1083"/>
                  <a:pt x="682" y="1083"/>
                  <a:pt x="682" y="1083"/>
                </a:cubicBezTo>
                <a:lnTo>
                  <a:pt x="682" y="1083"/>
                </a:lnTo>
                <a:lnTo>
                  <a:pt x="682" y="1083"/>
                </a:lnTo>
                <a:cubicBezTo>
                  <a:pt x="682" y="1083"/>
                  <a:pt x="682" y="1083"/>
                  <a:pt x="682" y="1052"/>
                </a:cubicBezTo>
                <a:cubicBezTo>
                  <a:pt x="682" y="1052"/>
                  <a:pt x="682" y="1052"/>
                  <a:pt x="651" y="1052"/>
                </a:cubicBezTo>
                <a:lnTo>
                  <a:pt x="651" y="1052"/>
                </a:lnTo>
                <a:lnTo>
                  <a:pt x="651" y="1052"/>
                </a:lnTo>
                <a:lnTo>
                  <a:pt x="651" y="1021"/>
                </a:lnTo>
                <a:lnTo>
                  <a:pt x="651" y="1021"/>
                </a:lnTo>
                <a:cubicBezTo>
                  <a:pt x="651" y="1021"/>
                  <a:pt x="651" y="1021"/>
                  <a:pt x="651" y="991"/>
                </a:cubicBezTo>
                <a:lnTo>
                  <a:pt x="620" y="991"/>
                </a:lnTo>
                <a:lnTo>
                  <a:pt x="620" y="959"/>
                </a:lnTo>
                <a:cubicBezTo>
                  <a:pt x="589" y="959"/>
                  <a:pt x="589" y="959"/>
                  <a:pt x="589" y="959"/>
                </a:cubicBezTo>
                <a:lnTo>
                  <a:pt x="589" y="959"/>
                </a:lnTo>
                <a:lnTo>
                  <a:pt x="589" y="959"/>
                </a:lnTo>
                <a:cubicBezTo>
                  <a:pt x="558" y="959"/>
                  <a:pt x="558" y="959"/>
                  <a:pt x="558" y="928"/>
                </a:cubicBezTo>
                <a:lnTo>
                  <a:pt x="558" y="928"/>
                </a:lnTo>
                <a:lnTo>
                  <a:pt x="558" y="928"/>
                </a:lnTo>
                <a:lnTo>
                  <a:pt x="558" y="928"/>
                </a:lnTo>
                <a:cubicBezTo>
                  <a:pt x="558" y="897"/>
                  <a:pt x="558" y="897"/>
                  <a:pt x="558" y="897"/>
                </a:cubicBezTo>
                <a:cubicBezTo>
                  <a:pt x="558" y="867"/>
                  <a:pt x="558" y="867"/>
                  <a:pt x="558" y="867"/>
                </a:cubicBezTo>
                <a:lnTo>
                  <a:pt x="558" y="867"/>
                </a:lnTo>
                <a:cubicBezTo>
                  <a:pt x="558" y="867"/>
                  <a:pt x="558" y="835"/>
                  <a:pt x="589" y="835"/>
                </a:cubicBezTo>
                <a:lnTo>
                  <a:pt x="589" y="835"/>
                </a:lnTo>
                <a:cubicBezTo>
                  <a:pt x="589" y="835"/>
                  <a:pt x="589" y="867"/>
                  <a:pt x="620" y="867"/>
                </a:cubicBezTo>
                <a:cubicBezTo>
                  <a:pt x="620" y="835"/>
                  <a:pt x="620" y="835"/>
                  <a:pt x="620" y="835"/>
                </a:cubicBezTo>
                <a:lnTo>
                  <a:pt x="620" y="835"/>
                </a:lnTo>
                <a:cubicBezTo>
                  <a:pt x="620" y="835"/>
                  <a:pt x="620" y="835"/>
                  <a:pt x="620" y="804"/>
                </a:cubicBezTo>
                <a:lnTo>
                  <a:pt x="620" y="804"/>
                </a:lnTo>
                <a:lnTo>
                  <a:pt x="620" y="773"/>
                </a:lnTo>
                <a:lnTo>
                  <a:pt x="620" y="773"/>
                </a:lnTo>
                <a:lnTo>
                  <a:pt x="620" y="743"/>
                </a:lnTo>
                <a:lnTo>
                  <a:pt x="620" y="743"/>
                </a:lnTo>
                <a:cubicBezTo>
                  <a:pt x="620" y="743"/>
                  <a:pt x="620" y="711"/>
                  <a:pt x="651" y="711"/>
                </a:cubicBezTo>
                <a:lnTo>
                  <a:pt x="651" y="711"/>
                </a:lnTo>
                <a:lnTo>
                  <a:pt x="651" y="711"/>
                </a:lnTo>
                <a:cubicBezTo>
                  <a:pt x="651" y="680"/>
                  <a:pt x="651" y="680"/>
                  <a:pt x="651" y="649"/>
                </a:cubicBezTo>
                <a:lnTo>
                  <a:pt x="651" y="649"/>
                </a:lnTo>
                <a:lnTo>
                  <a:pt x="682" y="619"/>
                </a:lnTo>
                <a:cubicBezTo>
                  <a:pt x="682" y="619"/>
                  <a:pt x="682" y="619"/>
                  <a:pt x="713" y="587"/>
                </a:cubicBezTo>
                <a:lnTo>
                  <a:pt x="713" y="587"/>
                </a:lnTo>
                <a:lnTo>
                  <a:pt x="713" y="587"/>
                </a:lnTo>
                <a:lnTo>
                  <a:pt x="713" y="556"/>
                </a:lnTo>
                <a:cubicBezTo>
                  <a:pt x="713" y="556"/>
                  <a:pt x="744" y="556"/>
                  <a:pt x="744" y="525"/>
                </a:cubicBezTo>
                <a:cubicBezTo>
                  <a:pt x="744" y="525"/>
                  <a:pt x="744" y="525"/>
                  <a:pt x="744" y="495"/>
                </a:cubicBezTo>
                <a:lnTo>
                  <a:pt x="744" y="463"/>
                </a:lnTo>
                <a:cubicBezTo>
                  <a:pt x="744" y="433"/>
                  <a:pt x="744" y="433"/>
                  <a:pt x="744" y="402"/>
                </a:cubicBezTo>
                <a:lnTo>
                  <a:pt x="744" y="402"/>
                </a:lnTo>
                <a:lnTo>
                  <a:pt x="744" y="402"/>
                </a:lnTo>
                <a:cubicBezTo>
                  <a:pt x="775" y="402"/>
                  <a:pt x="775" y="402"/>
                  <a:pt x="775" y="372"/>
                </a:cubicBezTo>
                <a:lnTo>
                  <a:pt x="775" y="372"/>
                </a:lnTo>
                <a:lnTo>
                  <a:pt x="775" y="372"/>
                </a:lnTo>
                <a:cubicBezTo>
                  <a:pt x="775" y="372"/>
                  <a:pt x="775" y="372"/>
                  <a:pt x="775" y="340"/>
                </a:cubicBezTo>
                <a:lnTo>
                  <a:pt x="775" y="340"/>
                </a:lnTo>
                <a:cubicBezTo>
                  <a:pt x="775" y="309"/>
                  <a:pt x="775" y="309"/>
                  <a:pt x="806" y="309"/>
                </a:cubicBezTo>
                <a:cubicBezTo>
                  <a:pt x="806" y="278"/>
                  <a:pt x="837" y="278"/>
                  <a:pt x="837" y="278"/>
                </a:cubicBezTo>
                <a:lnTo>
                  <a:pt x="837" y="278"/>
                </a:lnTo>
                <a:lnTo>
                  <a:pt x="837" y="278"/>
                </a:lnTo>
                <a:lnTo>
                  <a:pt x="806" y="248"/>
                </a:lnTo>
                <a:cubicBezTo>
                  <a:pt x="806" y="216"/>
                  <a:pt x="775" y="154"/>
                  <a:pt x="775" y="124"/>
                </a:cubicBezTo>
                <a:lnTo>
                  <a:pt x="775" y="92"/>
                </a:lnTo>
                <a:lnTo>
                  <a:pt x="775" y="92"/>
                </a:lnTo>
                <a:cubicBezTo>
                  <a:pt x="775" y="92"/>
                  <a:pt x="775" y="92"/>
                  <a:pt x="775" y="61"/>
                </a:cubicBezTo>
                <a:lnTo>
                  <a:pt x="775" y="61"/>
                </a:lnTo>
                <a:cubicBezTo>
                  <a:pt x="775" y="30"/>
                  <a:pt x="775" y="30"/>
                  <a:pt x="775" y="30"/>
                </a:cubicBezTo>
                <a:lnTo>
                  <a:pt x="775" y="30"/>
                </a:lnTo>
                <a:lnTo>
                  <a:pt x="744" y="30"/>
                </a:lnTo>
                <a:lnTo>
                  <a:pt x="744" y="30"/>
                </a:lnTo>
                <a:cubicBezTo>
                  <a:pt x="744" y="0"/>
                  <a:pt x="713" y="0"/>
                  <a:pt x="713" y="0"/>
                </a:cubicBezTo>
                <a:cubicBezTo>
                  <a:pt x="713" y="0"/>
                  <a:pt x="713" y="0"/>
                  <a:pt x="682" y="0"/>
                </a:cubicBezTo>
                <a:lnTo>
                  <a:pt x="682" y="0"/>
                </a:lnTo>
                <a:lnTo>
                  <a:pt x="682" y="0"/>
                </a:lnTo>
                <a:lnTo>
                  <a:pt x="682" y="0"/>
                </a:lnTo>
                <a:cubicBezTo>
                  <a:pt x="682" y="0"/>
                  <a:pt x="682" y="30"/>
                  <a:pt x="651" y="30"/>
                </a:cubicBezTo>
                <a:lnTo>
                  <a:pt x="651" y="30"/>
                </a:lnTo>
                <a:lnTo>
                  <a:pt x="651" y="30"/>
                </a:lnTo>
                <a:lnTo>
                  <a:pt x="651" y="30"/>
                </a:lnTo>
                <a:lnTo>
                  <a:pt x="651" y="61"/>
                </a:lnTo>
                <a:cubicBezTo>
                  <a:pt x="620" y="61"/>
                  <a:pt x="620" y="61"/>
                  <a:pt x="620" y="61"/>
                </a:cubicBezTo>
                <a:lnTo>
                  <a:pt x="620" y="61"/>
                </a:lnTo>
                <a:lnTo>
                  <a:pt x="620" y="61"/>
                </a:lnTo>
                <a:lnTo>
                  <a:pt x="620" y="61"/>
                </a:lnTo>
                <a:cubicBezTo>
                  <a:pt x="589" y="61"/>
                  <a:pt x="589" y="61"/>
                  <a:pt x="589" y="61"/>
                </a:cubicBezTo>
                <a:lnTo>
                  <a:pt x="589" y="61"/>
                </a:lnTo>
                <a:lnTo>
                  <a:pt x="589" y="61"/>
                </a:lnTo>
                <a:cubicBezTo>
                  <a:pt x="496" y="61"/>
                  <a:pt x="496" y="61"/>
                  <a:pt x="496" y="61"/>
                </a:cubicBezTo>
                <a:lnTo>
                  <a:pt x="496" y="61"/>
                </a:lnTo>
                <a:cubicBezTo>
                  <a:pt x="155" y="61"/>
                  <a:pt x="155" y="61"/>
                  <a:pt x="155" y="61"/>
                </a:cubicBezTo>
                <a:cubicBezTo>
                  <a:pt x="155" y="61"/>
                  <a:pt x="155" y="92"/>
                  <a:pt x="155" y="12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92" y="185"/>
                  <a:pt x="92" y="185"/>
                  <a:pt x="92" y="185"/>
                </a:cubicBezTo>
                <a:cubicBezTo>
                  <a:pt x="92" y="433"/>
                  <a:pt x="92" y="433"/>
                  <a:pt x="92" y="433"/>
                </a:cubicBezTo>
                <a:cubicBezTo>
                  <a:pt x="31" y="433"/>
                  <a:pt x="31" y="433"/>
                  <a:pt x="31" y="433"/>
                </a:cubicBezTo>
                <a:cubicBezTo>
                  <a:pt x="31" y="463"/>
                  <a:pt x="31" y="463"/>
                  <a:pt x="31" y="463"/>
                </a:cubicBezTo>
                <a:cubicBezTo>
                  <a:pt x="31" y="463"/>
                  <a:pt x="31" y="463"/>
                  <a:pt x="31" y="495"/>
                </a:cubicBezTo>
                <a:cubicBezTo>
                  <a:pt x="31" y="495"/>
                  <a:pt x="31" y="495"/>
                  <a:pt x="0" y="525"/>
                </a:cubicBezTo>
                <a:lnTo>
                  <a:pt x="0" y="525"/>
                </a:lnTo>
                <a:lnTo>
                  <a:pt x="0" y="525"/>
                </a:lnTo>
                <a:lnTo>
                  <a:pt x="0" y="525"/>
                </a:lnTo>
                <a:lnTo>
                  <a:pt x="0" y="556"/>
                </a:lnTo>
                <a:lnTo>
                  <a:pt x="0" y="556"/>
                </a:lnTo>
                <a:lnTo>
                  <a:pt x="0" y="556"/>
                </a:lnTo>
                <a:lnTo>
                  <a:pt x="0" y="556"/>
                </a:lnTo>
                <a:cubicBezTo>
                  <a:pt x="0" y="587"/>
                  <a:pt x="0" y="587"/>
                  <a:pt x="0" y="587"/>
                </a:cubicBezTo>
                <a:lnTo>
                  <a:pt x="0" y="619"/>
                </a:lnTo>
                <a:lnTo>
                  <a:pt x="0" y="619"/>
                </a:lnTo>
                <a:cubicBezTo>
                  <a:pt x="0" y="619"/>
                  <a:pt x="31" y="619"/>
                  <a:pt x="31" y="649"/>
                </a:cubicBezTo>
                <a:lnTo>
                  <a:pt x="31" y="649"/>
                </a:lnTo>
                <a:lnTo>
                  <a:pt x="31" y="649"/>
                </a:lnTo>
                <a:lnTo>
                  <a:pt x="31" y="649"/>
                </a:lnTo>
                <a:lnTo>
                  <a:pt x="31" y="649"/>
                </a:lnTo>
                <a:lnTo>
                  <a:pt x="31" y="680"/>
                </a:lnTo>
                <a:lnTo>
                  <a:pt x="31" y="680"/>
                </a:lnTo>
                <a:lnTo>
                  <a:pt x="31" y="680"/>
                </a:lnTo>
                <a:lnTo>
                  <a:pt x="31" y="711"/>
                </a:lnTo>
                <a:lnTo>
                  <a:pt x="31" y="711"/>
                </a:lnTo>
                <a:cubicBezTo>
                  <a:pt x="31" y="711"/>
                  <a:pt x="62" y="711"/>
                  <a:pt x="62" y="743"/>
                </a:cubicBezTo>
                <a:lnTo>
                  <a:pt x="62" y="743"/>
                </a:lnTo>
                <a:lnTo>
                  <a:pt x="62" y="743"/>
                </a:lnTo>
                <a:cubicBezTo>
                  <a:pt x="62" y="773"/>
                  <a:pt x="92" y="773"/>
                  <a:pt x="92" y="804"/>
                </a:cubicBezTo>
                <a:lnTo>
                  <a:pt x="92" y="804"/>
                </a:lnTo>
                <a:cubicBezTo>
                  <a:pt x="62" y="804"/>
                  <a:pt x="62" y="835"/>
                  <a:pt x="62" y="835"/>
                </a:cubicBezTo>
                <a:lnTo>
                  <a:pt x="62" y="835"/>
                </a:lnTo>
                <a:cubicBezTo>
                  <a:pt x="92" y="835"/>
                  <a:pt x="92" y="835"/>
                  <a:pt x="92" y="835"/>
                </a:cubicBezTo>
                <a:lnTo>
                  <a:pt x="92" y="835"/>
                </a:lnTo>
                <a:lnTo>
                  <a:pt x="92" y="867"/>
                </a:lnTo>
                <a:cubicBezTo>
                  <a:pt x="124" y="867"/>
                  <a:pt x="124" y="867"/>
                  <a:pt x="124" y="867"/>
                </a:cubicBezTo>
                <a:lnTo>
                  <a:pt x="124" y="897"/>
                </a:lnTo>
                <a:lnTo>
                  <a:pt x="124" y="897"/>
                </a:lnTo>
                <a:cubicBezTo>
                  <a:pt x="124" y="897"/>
                  <a:pt x="124" y="897"/>
                  <a:pt x="155" y="897"/>
                </a:cubicBezTo>
                <a:lnTo>
                  <a:pt x="155" y="897"/>
                </a:lnTo>
                <a:cubicBezTo>
                  <a:pt x="155" y="897"/>
                  <a:pt x="155" y="897"/>
                  <a:pt x="155" y="928"/>
                </a:cubicBezTo>
                <a:lnTo>
                  <a:pt x="186" y="928"/>
                </a:lnTo>
                <a:lnTo>
                  <a:pt x="186" y="928"/>
                </a:lnTo>
                <a:lnTo>
                  <a:pt x="186" y="928"/>
                </a:lnTo>
                <a:lnTo>
                  <a:pt x="186" y="928"/>
                </a:lnTo>
                <a:lnTo>
                  <a:pt x="186" y="928"/>
                </a:lnTo>
                <a:cubicBezTo>
                  <a:pt x="217" y="959"/>
                  <a:pt x="217" y="959"/>
                  <a:pt x="217" y="959"/>
                </a:cubicBezTo>
                <a:cubicBezTo>
                  <a:pt x="217" y="991"/>
                  <a:pt x="248" y="991"/>
                  <a:pt x="248" y="1021"/>
                </a:cubicBezTo>
                <a:lnTo>
                  <a:pt x="248" y="1021"/>
                </a:lnTo>
                <a:lnTo>
                  <a:pt x="248" y="1021"/>
                </a:lnTo>
                <a:lnTo>
                  <a:pt x="248" y="1021"/>
                </a:lnTo>
                <a:lnTo>
                  <a:pt x="248" y="1021"/>
                </a:lnTo>
                <a:cubicBezTo>
                  <a:pt x="279" y="1021"/>
                  <a:pt x="279" y="1021"/>
                  <a:pt x="279" y="1021"/>
                </a:cubicBezTo>
                <a:cubicBezTo>
                  <a:pt x="279" y="1052"/>
                  <a:pt x="279" y="1052"/>
                  <a:pt x="279" y="1052"/>
                </a:cubicBezTo>
                <a:lnTo>
                  <a:pt x="279" y="1052"/>
                </a:lnTo>
                <a:cubicBezTo>
                  <a:pt x="279" y="1083"/>
                  <a:pt x="279" y="1083"/>
                  <a:pt x="279" y="1083"/>
                </a:cubicBezTo>
                <a:lnTo>
                  <a:pt x="279" y="1083"/>
                </a:lnTo>
                <a:lnTo>
                  <a:pt x="279" y="1083"/>
                </a:lnTo>
                <a:lnTo>
                  <a:pt x="279" y="1083"/>
                </a:lnTo>
                <a:lnTo>
                  <a:pt x="279" y="1083"/>
                </a:lnTo>
                <a:cubicBezTo>
                  <a:pt x="279" y="1083"/>
                  <a:pt x="279" y="1083"/>
                  <a:pt x="279" y="1114"/>
                </a:cubicBezTo>
                <a:cubicBezTo>
                  <a:pt x="310" y="1114"/>
                  <a:pt x="310" y="1114"/>
                  <a:pt x="310" y="1114"/>
                </a:cubicBezTo>
                <a:cubicBezTo>
                  <a:pt x="341" y="1114"/>
                  <a:pt x="341" y="1114"/>
                  <a:pt x="341" y="1114"/>
                </a:cubicBezTo>
                <a:cubicBezTo>
                  <a:pt x="372" y="1114"/>
                  <a:pt x="372" y="1114"/>
                  <a:pt x="372" y="1114"/>
                </a:cubicBezTo>
                <a:cubicBezTo>
                  <a:pt x="403" y="1083"/>
                  <a:pt x="403" y="1083"/>
                  <a:pt x="403" y="1083"/>
                </a:cubicBezTo>
                <a:cubicBezTo>
                  <a:pt x="403" y="1114"/>
                  <a:pt x="403" y="1114"/>
                  <a:pt x="403" y="1114"/>
                </a:cubicBezTo>
                <a:lnTo>
                  <a:pt x="434" y="1145"/>
                </a:lnTo>
                <a:cubicBezTo>
                  <a:pt x="434" y="1145"/>
                  <a:pt x="434" y="1145"/>
                  <a:pt x="465" y="1176"/>
                </a:cubicBezTo>
                <a:cubicBezTo>
                  <a:pt x="465" y="1176"/>
                  <a:pt x="465" y="1176"/>
                  <a:pt x="465" y="1145"/>
                </a:cubicBezTo>
                <a:lnTo>
                  <a:pt x="465" y="1145"/>
                </a:lnTo>
                <a:lnTo>
                  <a:pt x="465" y="1145"/>
                </a:lnTo>
                <a:lnTo>
                  <a:pt x="465" y="1145"/>
                </a:lnTo>
                <a:cubicBezTo>
                  <a:pt x="496" y="1145"/>
                  <a:pt x="496" y="1145"/>
                  <a:pt x="496" y="1145"/>
                </a:cubicBezTo>
                <a:lnTo>
                  <a:pt x="527" y="1145"/>
                </a:lnTo>
                <a:lnTo>
                  <a:pt x="558" y="1145"/>
                </a:lnTo>
                <a:lnTo>
                  <a:pt x="558" y="1145"/>
                </a:lnTo>
                <a:cubicBezTo>
                  <a:pt x="589" y="1145"/>
                  <a:pt x="589" y="1145"/>
                  <a:pt x="589" y="1145"/>
                </a:cubicBezTo>
                <a:lnTo>
                  <a:pt x="589" y="1145"/>
                </a:lnTo>
                <a:lnTo>
                  <a:pt x="589" y="1145"/>
                </a:lnTo>
                <a:lnTo>
                  <a:pt x="589" y="1145"/>
                </a:lnTo>
                <a:cubicBezTo>
                  <a:pt x="620" y="1145"/>
                  <a:pt x="620" y="1145"/>
                  <a:pt x="620" y="1145"/>
                </a:cubicBezTo>
                <a:lnTo>
                  <a:pt x="620" y="1145"/>
                </a:lnTo>
                <a:cubicBezTo>
                  <a:pt x="620" y="1114"/>
                  <a:pt x="620" y="1114"/>
                  <a:pt x="620" y="1114"/>
                </a:cubicBezTo>
                <a:lnTo>
                  <a:pt x="620" y="1114"/>
                </a:lnTo>
                <a:cubicBezTo>
                  <a:pt x="620" y="1114"/>
                  <a:pt x="620" y="1114"/>
                  <a:pt x="651" y="108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3" name="Freeform 32"/>
          <p:cNvSpPr>
            <a:spLocks noChangeArrowheads="1"/>
          </p:cNvSpPr>
          <p:nvPr/>
        </p:nvSpPr>
        <p:spPr bwMode="auto">
          <a:xfrm>
            <a:off x="5756707" y="2744737"/>
            <a:ext cx="55394" cy="120051"/>
          </a:xfrm>
          <a:custGeom>
            <a:avLst/>
            <a:gdLst>
              <a:gd name="T0" fmla="*/ 32 w 157"/>
              <a:gd name="T1" fmla="*/ 248 h 343"/>
              <a:gd name="T2" fmla="*/ 32 w 157"/>
              <a:gd name="T3" fmla="*/ 248 h 343"/>
              <a:gd name="T4" fmla="*/ 32 w 157"/>
              <a:gd name="T5" fmla="*/ 248 h 343"/>
              <a:gd name="T6" fmla="*/ 32 w 157"/>
              <a:gd name="T7" fmla="*/ 248 h 343"/>
              <a:gd name="T8" fmla="*/ 32 w 157"/>
              <a:gd name="T9" fmla="*/ 279 h 343"/>
              <a:gd name="T10" fmla="*/ 62 w 157"/>
              <a:gd name="T11" fmla="*/ 279 h 343"/>
              <a:gd name="T12" fmla="*/ 93 w 157"/>
              <a:gd name="T13" fmla="*/ 342 h 343"/>
              <a:gd name="T14" fmla="*/ 93 w 157"/>
              <a:gd name="T15" fmla="*/ 311 h 343"/>
              <a:gd name="T16" fmla="*/ 156 w 157"/>
              <a:gd name="T17" fmla="*/ 279 h 343"/>
              <a:gd name="T18" fmla="*/ 156 w 157"/>
              <a:gd name="T19" fmla="*/ 279 h 343"/>
              <a:gd name="T20" fmla="*/ 156 w 157"/>
              <a:gd name="T21" fmla="*/ 248 h 343"/>
              <a:gd name="T22" fmla="*/ 156 w 157"/>
              <a:gd name="T23" fmla="*/ 218 h 343"/>
              <a:gd name="T24" fmla="*/ 124 w 157"/>
              <a:gd name="T25" fmla="*/ 218 h 343"/>
              <a:gd name="T26" fmla="*/ 124 w 157"/>
              <a:gd name="T27" fmla="*/ 218 h 343"/>
              <a:gd name="T28" fmla="*/ 93 w 157"/>
              <a:gd name="T29" fmla="*/ 187 h 343"/>
              <a:gd name="T30" fmla="*/ 124 w 157"/>
              <a:gd name="T31" fmla="*/ 94 h 343"/>
              <a:gd name="T32" fmla="*/ 156 w 157"/>
              <a:gd name="T33" fmla="*/ 94 h 343"/>
              <a:gd name="T34" fmla="*/ 156 w 157"/>
              <a:gd name="T35" fmla="*/ 94 h 343"/>
              <a:gd name="T36" fmla="*/ 156 w 157"/>
              <a:gd name="T37" fmla="*/ 94 h 343"/>
              <a:gd name="T38" fmla="*/ 124 w 157"/>
              <a:gd name="T39" fmla="*/ 63 h 343"/>
              <a:gd name="T40" fmla="*/ 124 w 157"/>
              <a:gd name="T41" fmla="*/ 63 h 343"/>
              <a:gd name="T42" fmla="*/ 124 w 157"/>
              <a:gd name="T43" fmla="*/ 63 h 343"/>
              <a:gd name="T44" fmla="*/ 124 w 157"/>
              <a:gd name="T45" fmla="*/ 31 h 343"/>
              <a:gd name="T46" fmla="*/ 93 w 157"/>
              <a:gd name="T47" fmla="*/ 0 h 343"/>
              <a:gd name="T48" fmla="*/ 62 w 157"/>
              <a:gd name="T49" fmla="*/ 0 h 343"/>
              <a:gd name="T50" fmla="*/ 32 w 157"/>
              <a:gd name="T51" fmla="*/ 0 h 343"/>
              <a:gd name="T52" fmla="*/ 32 w 157"/>
              <a:gd name="T53" fmla="*/ 31 h 343"/>
              <a:gd name="T54" fmla="*/ 32 w 157"/>
              <a:gd name="T55" fmla="*/ 31 h 343"/>
              <a:gd name="T56" fmla="*/ 32 w 157"/>
              <a:gd name="T57" fmla="*/ 31 h 343"/>
              <a:gd name="T58" fmla="*/ 32 w 157"/>
              <a:gd name="T59" fmla="*/ 63 h 343"/>
              <a:gd name="T60" fmla="*/ 32 w 157"/>
              <a:gd name="T61" fmla="*/ 94 h 343"/>
              <a:gd name="T62" fmla="*/ 32 w 157"/>
              <a:gd name="T63" fmla="*/ 94 h 343"/>
              <a:gd name="T64" fmla="*/ 32 w 157"/>
              <a:gd name="T65" fmla="*/ 94 h 343"/>
              <a:gd name="T66" fmla="*/ 32 w 157"/>
              <a:gd name="T67" fmla="*/ 94 h 343"/>
              <a:gd name="T68" fmla="*/ 32 w 157"/>
              <a:gd name="T69" fmla="*/ 94 h 343"/>
              <a:gd name="T70" fmla="*/ 32 w 157"/>
              <a:gd name="T71" fmla="*/ 94 h 343"/>
              <a:gd name="T72" fmla="*/ 32 w 157"/>
              <a:gd name="T73" fmla="*/ 94 h 343"/>
              <a:gd name="T74" fmla="*/ 0 w 157"/>
              <a:gd name="T75" fmla="*/ 187 h 343"/>
              <a:gd name="T76" fmla="*/ 0 w 157"/>
              <a:gd name="T77" fmla="*/ 187 h 343"/>
              <a:gd name="T78" fmla="*/ 0 w 157"/>
              <a:gd name="T79" fmla="*/ 187 h 343"/>
              <a:gd name="T80" fmla="*/ 0 w 157"/>
              <a:gd name="T81" fmla="*/ 218 h 343"/>
              <a:gd name="T82" fmla="*/ 0 w 157"/>
              <a:gd name="T83" fmla="*/ 218 h 343"/>
              <a:gd name="T84" fmla="*/ 0 w 157"/>
              <a:gd name="T85" fmla="*/ 218 h 343"/>
              <a:gd name="T86" fmla="*/ 32 w 157"/>
              <a:gd name="T87" fmla="*/ 248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7" h="343">
                <a:moveTo>
                  <a:pt x="32" y="248"/>
                </a:moveTo>
                <a:lnTo>
                  <a:pt x="32" y="248"/>
                </a:lnTo>
                <a:lnTo>
                  <a:pt x="32" y="248"/>
                </a:lnTo>
                <a:lnTo>
                  <a:pt x="32" y="248"/>
                </a:lnTo>
                <a:cubicBezTo>
                  <a:pt x="32" y="279"/>
                  <a:pt x="32" y="279"/>
                  <a:pt x="32" y="279"/>
                </a:cubicBezTo>
                <a:cubicBezTo>
                  <a:pt x="62" y="279"/>
                  <a:pt x="62" y="279"/>
                  <a:pt x="62" y="279"/>
                </a:cubicBezTo>
                <a:cubicBezTo>
                  <a:pt x="93" y="311"/>
                  <a:pt x="93" y="311"/>
                  <a:pt x="93" y="342"/>
                </a:cubicBezTo>
                <a:cubicBezTo>
                  <a:pt x="93" y="311"/>
                  <a:pt x="93" y="311"/>
                  <a:pt x="93" y="311"/>
                </a:cubicBezTo>
                <a:cubicBezTo>
                  <a:pt x="124" y="311"/>
                  <a:pt x="156" y="279"/>
                  <a:pt x="156" y="279"/>
                </a:cubicBezTo>
                <a:lnTo>
                  <a:pt x="156" y="279"/>
                </a:lnTo>
                <a:cubicBezTo>
                  <a:pt x="156" y="248"/>
                  <a:pt x="156" y="248"/>
                  <a:pt x="156" y="248"/>
                </a:cubicBezTo>
                <a:lnTo>
                  <a:pt x="156" y="218"/>
                </a:lnTo>
                <a:lnTo>
                  <a:pt x="124" y="218"/>
                </a:lnTo>
                <a:lnTo>
                  <a:pt x="124" y="218"/>
                </a:lnTo>
                <a:cubicBezTo>
                  <a:pt x="124" y="218"/>
                  <a:pt x="93" y="218"/>
                  <a:pt x="93" y="187"/>
                </a:cubicBezTo>
                <a:cubicBezTo>
                  <a:pt x="93" y="155"/>
                  <a:pt x="93" y="124"/>
                  <a:pt x="124" y="94"/>
                </a:cubicBezTo>
                <a:cubicBezTo>
                  <a:pt x="124" y="94"/>
                  <a:pt x="124" y="94"/>
                  <a:pt x="156" y="94"/>
                </a:cubicBezTo>
                <a:lnTo>
                  <a:pt x="156" y="94"/>
                </a:lnTo>
                <a:lnTo>
                  <a:pt x="156" y="94"/>
                </a:lnTo>
                <a:cubicBezTo>
                  <a:pt x="124" y="94"/>
                  <a:pt x="124" y="63"/>
                  <a:pt x="124" y="63"/>
                </a:cubicBezTo>
                <a:lnTo>
                  <a:pt x="124" y="63"/>
                </a:lnTo>
                <a:lnTo>
                  <a:pt x="124" y="63"/>
                </a:lnTo>
                <a:cubicBezTo>
                  <a:pt x="124" y="31"/>
                  <a:pt x="124" y="31"/>
                  <a:pt x="124" y="31"/>
                </a:cubicBezTo>
                <a:cubicBezTo>
                  <a:pt x="124" y="0"/>
                  <a:pt x="93" y="0"/>
                  <a:pt x="93" y="0"/>
                </a:cubicBezTo>
                <a:lnTo>
                  <a:pt x="62" y="0"/>
                </a:lnTo>
                <a:lnTo>
                  <a:pt x="32" y="0"/>
                </a:lnTo>
                <a:lnTo>
                  <a:pt x="32" y="31"/>
                </a:lnTo>
                <a:lnTo>
                  <a:pt x="32" y="31"/>
                </a:lnTo>
                <a:lnTo>
                  <a:pt x="32" y="31"/>
                </a:lnTo>
                <a:lnTo>
                  <a:pt x="32" y="63"/>
                </a:lnTo>
                <a:cubicBezTo>
                  <a:pt x="32" y="63"/>
                  <a:pt x="32" y="63"/>
                  <a:pt x="32" y="94"/>
                </a:cubicBez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cubicBezTo>
                  <a:pt x="32" y="124"/>
                  <a:pt x="0" y="155"/>
                  <a:pt x="0" y="187"/>
                </a:cubicBezTo>
                <a:lnTo>
                  <a:pt x="0" y="187"/>
                </a:lnTo>
                <a:lnTo>
                  <a:pt x="0" y="187"/>
                </a:lnTo>
                <a:cubicBezTo>
                  <a:pt x="0" y="187"/>
                  <a:pt x="0" y="187"/>
                  <a:pt x="0" y="218"/>
                </a:cubicBezTo>
                <a:lnTo>
                  <a:pt x="0" y="218"/>
                </a:lnTo>
                <a:lnTo>
                  <a:pt x="0" y="218"/>
                </a:lnTo>
                <a:cubicBezTo>
                  <a:pt x="0" y="218"/>
                  <a:pt x="32" y="218"/>
                  <a:pt x="32" y="24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4" name="Freeform 33"/>
          <p:cNvSpPr>
            <a:spLocks noChangeArrowheads="1"/>
          </p:cNvSpPr>
          <p:nvPr/>
        </p:nvSpPr>
        <p:spPr bwMode="auto">
          <a:xfrm>
            <a:off x="6709168" y="4022199"/>
            <a:ext cx="1539" cy="1539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5" name="Freeform 34"/>
          <p:cNvSpPr>
            <a:spLocks noChangeArrowheads="1"/>
          </p:cNvSpPr>
          <p:nvPr/>
        </p:nvSpPr>
        <p:spPr bwMode="auto">
          <a:xfrm>
            <a:off x="6709168" y="4022199"/>
            <a:ext cx="1539" cy="1539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6" name="Freeform 35"/>
          <p:cNvSpPr>
            <a:spLocks noChangeArrowheads="1"/>
          </p:cNvSpPr>
          <p:nvPr/>
        </p:nvSpPr>
        <p:spPr bwMode="auto">
          <a:xfrm>
            <a:off x="6612230" y="3026394"/>
            <a:ext cx="130790" cy="150833"/>
          </a:xfrm>
          <a:custGeom>
            <a:avLst/>
            <a:gdLst>
              <a:gd name="T0" fmla="*/ 217 w 373"/>
              <a:gd name="T1" fmla="*/ 0 h 434"/>
              <a:gd name="T2" fmla="*/ 217 w 373"/>
              <a:gd name="T3" fmla="*/ 0 h 434"/>
              <a:gd name="T4" fmla="*/ 217 w 373"/>
              <a:gd name="T5" fmla="*/ 30 h 434"/>
              <a:gd name="T6" fmla="*/ 217 w 373"/>
              <a:gd name="T7" fmla="*/ 30 h 434"/>
              <a:gd name="T8" fmla="*/ 217 w 373"/>
              <a:gd name="T9" fmla="*/ 30 h 434"/>
              <a:gd name="T10" fmla="*/ 186 w 373"/>
              <a:gd name="T11" fmla="*/ 30 h 434"/>
              <a:gd name="T12" fmla="*/ 186 w 373"/>
              <a:gd name="T13" fmla="*/ 61 h 434"/>
              <a:gd name="T14" fmla="*/ 186 w 373"/>
              <a:gd name="T15" fmla="*/ 92 h 434"/>
              <a:gd name="T16" fmla="*/ 186 w 373"/>
              <a:gd name="T17" fmla="*/ 92 h 434"/>
              <a:gd name="T18" fmla="*/ 186 w 373"/>
              <a:gd name="T19" fmla="*/ 92 h 434"/>
              <a:gd name="T20" fmla="*/ 217 w 373"/>
              <a:gd name="T21" fmla="*/ 92 h 434"/>
              <a:gd name="T22" fmla="*/ 154 w 373"/>
              <a:gd name="T23" fmla="*/ 278 h 434"/>
              <a:gd name="T24" fmla="*/ 154 w 373"/>
              <a:gd name="T25" fmla="*/ 309 h 434"/>
              <a:gd name="T26" fmla="*/ 124 w 373"/>
              <a:gd name="T27" fmla="*/ 309 h 434"/>
              <a:gd name="T28" fmla="*/ 62 w 373"/>
              <a:gd name="T29" fmla="*/ 309 h 434"/>
              <a:gd name="T30" fmla="*/ 30 w 373"/>
              <a:gd name="T31" fmla="*/ 340 h 434"/>
              <a:gd name="T32" fmla="*/ 0 w 373"/>
              <a:gd name="T33" fmla="*/ 372 h 434"/>
              <a:gd name="T34" fmla="*/ 0 w 373"/>
              <a:gd name="T35" fmla="*/ 372 h 434"/>
              <a:gd name="T36" fmla="*/ 0 w 373"/>
              <a:gd name="T37" fmla="*/ 372 h 434"/>
              <a:gd name="T38" fmla="*/ 0 w 373"/>
              <a:gd name="T39" fmla="*/ 372 h 434"/>
              <a:gd name="T40" fmla="*/ 30 w 373"/>
              <a:gd name="T41" fmla="*/ 433 h 434"/>
              <a:gd name="T42" fmla="*/ 30 w 373"/>
              <a:gd name="T43" fmla="*/ 433 h 434"/>
              <a:gd name="T44" fmla="*/ 30 w 373"/>
              <a:gd name="T45" fmla="*/ 433 h 434"/>
              <a:gd name="T46" fmla="*/ 30 w 373"/>
              <a:gd name="T47" fmla="*/ 433 h 434"/>
              <a:gd name="T48" fmla="*/ 30 w 373"/>
              <a:gd name="T49" fmla="*/ 433 h 434"/>
              <a:gd name="T50" fmla="*/ 124 w 373"/>
              <a:gd name="T51" fmla="*/ 433 h 434"/>
              <a:gd name="T52" fmla="*/ 124 w 373"/>
              <a:gd name="T53" fmla="*/ 433 h 434"/>
              <a:gd name="T54" fmla="*/ 124 w 373"/>
              <a:gd name="T55" fmla="*/ 433 h 434"/>
              <a:gd name="T56" fmla="*/ 124 w 373"/>
              <a:gd name="T57" fmla="*/ 433 h 434"/>
              <a:gd name="T58" fmla="*/ 124 w 373"/>
              <a:gd name="T59" fmla="*/ 433 h 434"/>
              <a:gd name="T60" fmla="*/ 186 w 373"/>
              <a:gd name="T61" fmla="*/ 372 h 434"/>
              <a:gd name="T62" fmla="*/ 217 w 373"/>
              <a:gd name="T63" fmla="*/ 372 h 434"/>
              <a:gd name="T64" fmla="*/ 217 w 373"/>
              <a:gd name="T65" fmla="*/ 372 h 434"/>
              <a:gd name="T66" fmla="*/ 217 w 373"/>
              <a:gd name="T67" fmla="*/ 372 h 434"/>
              <a:gd name="T68" fmla="*/ 248 w 373"/>
              <a:gd name="T69" fmla="*/ 309 h 434"/>
              <a:gd name="T70" fmla="*/ 248 w 373"/>
              <a:gd name="T71" fmla="*/ 309 h 434"/>
              <a:gd name="T72" fmla="*/ 278 w 373"/>
              <a:gd name="T73" fmla="*/ 309 h 434"/>
              <a:gd name="T74" fmla="*/ 278 w 373"/>
              <a:gd name="T75" fmla="*/ 309 h 434"/>
              <a:gd name="T76" fmla="*/ 278 w 373"/>
              <a:gd name="T77" fmla="*/ 248 h 434"/>
              <a:gd name="T78" fmla="*/ 310 w 373"/>
              <a:gd name="T79" fmla="*/ 216 h 434"/>
              <a:gd name="T80" fmla="*/ 341 w 373"/>
              <a:gd name="T81" fmla="*/ 216 h 434"/>
              <a:gd name="T82" fmla="*/ 341 w 373"/>
              <a:gd name="T83" fmla="*/ 185 h 434"/>
              <a:gd name="T84" fmla="*/ 372 w 373"/>
              <a:gd name="T85" fmla="*/ 124 h 434"/>
              <a:gd name="T86" fmla="*/ 372 w 373"/>
              <a:gd name="T87" fmla="*/ 124 h 434"/>
              <a:gd name="T88" fmla="*/ 372 w 373"/>
              <a:gd name="T89" fmla="*/ 92 h 434"/>
              <a:gd name="T90" fmla="*/ 341 w 373"/>
              <a:gd name="T91" fmla="*/ 61 h 434"/>
              <a:gd name="T92" fmla="*/ 310 w 373"/>
              <a:gd name="T93" fmla="*/ 61 h 434"/>
              <a:gd name="T94" fmla="*/ 310 w 373"/>
              <a:gd name="T95" fmla="*/ 61 h 434"/>
              <a:gd name="T96" fmla="*/ 248 w 373"/>
              <a:gd name="T97" fmla="*/ 30 h 434"/>
              <a:gd name="T98" fmla="*/ 217 w 373"/>
              <a:gd name="T99" fmla="*/ 30 h 434"/>
              <a:gd name="T100" fmla="*/ 217 w 373"/>
              <a:gd name="T101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434">
                <a:moveTo>
                  <a:pt x="217" y="0"/>
                </a:moveTo>
                <a:lnTo>
                  <a:pt x="217" y="0"/>
                </a:lnTo>
                <a:cubicBezTo>
                  <a:pt x="217" y="0"/>
                  <a:pt x="217" y="0"/>
                  <a:pt x="217" y="30"/>
                </a:cubicBezTo>
                <a:lnTo>
                  <a:pt x="217" y="30"/>
                </a:lnTo>
                <a:lnTo>
                  <a:pt x="217" y="30"/>
                </a:lnTo>
                <a:cubicBezTo>
                  <a:pt x="186" y="30"/>
                  <a:pt x="186" y="30"/>
                  <a:pt x="186" y="30"/>
                </a:cubicBezTo>
                <a:lnTo>
                  <a:pt x="186" y="61"/>
                </a:lnTo>
                <a:cubicBezTo>
                  <a:pt x="186" y="61"/>
                  <a:pt x="186" y="61"/>
                  <a:pt x="186" y="92"/>
                </a:cubicBezTo>
                <a:lnTo>
                  <a:pt x="186" y="92"/>
                </a:lnTo>
                <a:lnTo>
                  <a:pt x="186" y="92"/>
                </a:lnTo>
                <a:cubicBezTo>
                  <a:pt x="217" y="92"/>
                  <a:pt x="217" y="92"/>
                  <a:pt x="217" y="92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4" y="309"/>
                  <a:pt x="154" y="309"/>
                  <a:pt x="154" y="309"/>
                </a:cubicBezTo>
                <a:lnTo>
                  <a:pt x="124" y="309"/>
                </a:lnTo>
                <a:cubicBezTo>
                  <a:pt x="93" y="309"/>
                  <a:pt x="93" y="309"/>
                  <a:pt x="62" y="309"/>
                </a:cubicBezTo>
                <a:cubicBezTo>
                  <a:pt x="62" y="309"/>
                  <a:pt x="62" y="340"/>
                  <a:pt x="30" y="340"/>
                </a:cubicBezTo>
                <a:cubicBezTo>
                  <a:pt x="0" y="340"/>
                  <a:pt x="0" y="340"/>
                  <a:pt x="0" y="372"/>
                </a:cubicBezTo>
                <a:lnTo>
                  <a:pt x="0" y="372"/>
                </a:lnTo>
                <a:lnTo>
                  <a:pt x="0" y="372"/>
                </a:lnTo>
                <a:lnTo>
                  <a:pt x="0" y="372"/>
                </a:lnTo>
                <a:cubicBezTo>
                  <a:pt x="30" y="402"/>
                  <a:pt x="30" y="402"/>
                  <a:pt x="30" y="433"/>
                </a:cubicBezTo>
                <a:lnTo>
                  <a:pt x="30" y="433"/>
                </a:lnTo>
                <a:lnTo>
                  <a:pt x="30" y="433"/>
                </a:lnTo>
                <a:lnTo>
                  <a:pt x="30" y="433"/>
                </a:lnTo>
                <a:lnTo>
                  <a:pt x="30" y="433"/>
                </a:lnTo>
                <a:cubicBezTo>
                  <a:pt x="62" y="433"/>
                  <a:pt x="93" y="433"/>
                  <a:pt x="124" y="433"/>
                </a:cubicBezTo>
                <a:lnTo>
                  <a:pt x="124" y="433"/>
                </a:lnTo>
                <a:lnTo>
                  <a:pt x="124" y="433"/>
                </a:lnTo>
                <a:lnTo>
                  <a:pt x="124" y="433"/>
                </a:lnTo>
                <a:lnTo>
                  <a:pt x="124" y="433"/>
                </a:lnTo>
                <a:cubicBezTo>
                  <a:pt x="154" y="372"/>
                  <a:pt x="186" y="372"/>
                  <a:pt x="186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cubicBezTo>
                  <a:pt x="217" y="340"/>
                  <a:pt x="217" y="340"/>
                  <a:pt x="248" y="309"/>
                </a:cubicBezTo>
                <a:lnTo>
                  <a:pt x="248" y="309"/>
                </a:lnTo>
                <a:cubicBezTo>
                  <a:pt x="278" y="309"/>
                  <a:pt x="278" y="309"/>
                  <a:pt x="278" y="309"/>
                </a:cubicBezTo>
                <a:lnTo>
                  <a:pt x="278" y="309"/>
                </a:lnTo>
                <a:cubicBezTo>
                  <a:pt x="278" y="309"/>
                  <a:pt x="278" y="278"/>
                  <a:pt x="278" y="248"/>
                </a:cubicBezTo>
                <a:cubicBezTo>
                  <a:pt x="310" y="248"/>
                  <a:pt x="310" y="216"/>
                  <a:pt x="310" y="216"/>
                </a:cubicBezTo>
                <a:cubicBezTo>
                  <a:pt x="310" y="216"/>
                  <a:pt x="310" y="216"/>
                  <a:pt x="341" y="216"/>
                </a:cubicBezTo>
                <a:cubicBezTo>
                  <a:pt x="341" y="185"/>
                  <a:pt x="341" y="185"/>
                  <a:pt x="341" y="185"/>
                </a:cubicBezTo>
                <a:cubicBezTo>
                  <a:pt x="372" y="154"/>
                  <a:pt x="372" y="124"/>
                  <a:pt x="372" y="124"/>
                </a:cubicBezTo>
                <a:lnTo>
                  <a:pt x="372" y="124"/>
                </a:lnTo>
                <a:cubicBezTo>
                  <a:pt x="372" y="92"/>
                  <a:pt x="372" y="92"/>
                  <a:pt x="372" y="92"/>
                </a:cubicBezTo>
                <a:cubicBezTo>
                  <a:pt x="341" y="61"/>
                  <a:pt x="341" y="61"/>
                  <a:pt x="341" y="61"/>
                </a:cubicBezTo>
                <a:cubicBezTo>
                  <a:pt x="310" y="61"/>
                  <a:pt x="310" y="61"/>
                  <a:pt x="310" y="61"/>
                </a:cubicBezTo>
                <a:lnTo>
                  <a:pt x="310" y="61"/>
                </a:lnTo>
                <a:cubicBezTo>
                  <a:pt x="278" y="61"/>
                  <a:pt x="248" y="30"/>
                  <a:pt x="248" y="30"/>
                </a:cubicBezTo>
                <a:lnTo>
                  <a:pt x="217" y="30"/>
                </a:lnTo>
                <a:cubicBezTo>
                  <a:pt x="217" y="30"/>
                  <a:pt x="217" y="30"/>
                  <a:pt x="217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7" name="Freeform 36"/>
          <p:cNvSpPr>
            <a:spLocks noChangeArrowheads="1"/>
          </p:cNvSpPr>
          <p:nvPr/>
        </p:nvSpPr>
        <p:spPr bwMode="auto">
          <a:xfrm>
            <a:off x="6395271" y="3308052"/>
            <a:ext cx="195417" cy="281657"/>
          </a:xfrm>
          <a:custGeom>
            <a:avLst/>
            <a:gdLst>
              <a:gd name="T0" fmla="*/ 124 w 559"/>
              <a:gd name="T1" fmla="*/ 93 h 807"/>
              <a:gd name="T2" fmla="*/ 154 w 559"/>
              <a:gd name="T3" fmla="*/ 155 h 807"/>
              <a:gd name="T4" fmla="*/ 217 w 559"/>
              <a:gd name="T5" fmla="*/ 155 h 807"/>
              <a:gd name="T6" fmla="*/ 310 w 559"/>
              <a:gd name="T7" fmla="*/ 217 h 807"/>
              <a:gd name="T8" fmla="*/ 341 w 559"/>
              <a:gd name="T9" fmla="*/ 217 h 807"/>
              <a:gd name="T10" fmla="*/ 372 w 559"/>
              <a:gd name="T11" fmla="*/ 217 h 807"/>
              <a:gd name="T12" fmla="*/ 402 w 559"/>
              <a:gd name="T13" fmla="*/ 217 h 807"/>
              <a:gd name="T14" fmla="*/ 402 w 559"/>
              <a:gd name="T15" fmla="*/ 248 h 807"/>
              <a:gd name="T16" fmla="*/ 372 w 559"/>
              <a:gd name="T17" fmla="*/ 279 h 807"/>
              <a:gd name="T18" fmla="*/ 341 w 559"/>
              <a:gd name="T19" fmla="*/ 279 h 807"/>
              <a:gd name="T20" fmla="*/ 217 w 559"/>
              <a:gd name="T21" fmla="*/ 465 h 807"/>
              <a:gd name="T22" fmla="*/ 154 w 559"/>
              <a:gd name="T23" fmla="*/ 465 h 807"/>
              <a:gd name="T24" fmla="*/ 124 w 559"/>
              <a:gd name="T25" fmla="*/ 465 h 807"/>
              <a:gd name="T26" fmla="*/ 62 w 559"/>
              <a:gd name="T27" fmla="*/ 496 h 807"/>
              <a:gd name="T28" fmla="*/ 30 w 559"/>
              <a:gd name="T29" fmla="*/ 558 h 807"/>
              <a:gd name="T30" fmla="*/ 30 w 559"/>
              <a:gd name="T31" fmla="*/ 589 h 807"/>
              <a:gd name="T32" fmla="*/ 0 w 559"/>
              <a:gd name="T33" fmla="*/ 620 h 807"/>
              <a:gd name="T34" fmla="*/ 0 w 559"/>
              <a:gd name="T35" fmla="*/ 775 h 807"/>
              <a:gd name="T36" fmla="*/ 30 w 559"/>
              <a:gd name="T37" fmla="*/ 775 h 807"/>
              <a:gd name="T38" fmla="*/ 62 w 559"/>
              <a:gd name="T39" fmla="*/ 744 h 807"/>
              <a:gd name="T40" fmla="*/ 278 w 559"/>
              <a:gd name="T41" fmla="*/ 558 h 807"/>
              <a:gd name="T42" fmla="*/ 372 w 559"/>
              <a:gd name="T43" fmla="*/ 434 h 807"/>
              <a:gd name="T44" fmla="*/ 465 w 559"/>
              <a:gd name="T45" fmla="*/ 248 h 807"/>
              <a:gd name="T46" fmla="*/ 526 w 559"/>
              <a:gd name="T47" fmla="*/ 124 h 807"/>
              <a:gd name="T48" fmla="*/ 526 w 559"/>
              <a:gd name="T49" fmla="*/ 0 h 807"/>
              <a:gd name="T50" fmla="*/ 496 w 559"/>
              <a:gd name="T51" fmla="*/ 31 h 807"/>
              <a:gd name="T52" fmla="*/ 434 w 559"/>
              <a:gd name="T53" fmla="*/ 31 h 807"/>
              <a:gd name="T54" fmla="*/ 434 w 559"/>
              <a:gd name="T55" fmla="*/ 31 h 807"/>
              <a:gd name="T56" fmla="*/ 402 w 559"/>
              <a:gd name="T57" fmla="*/ 63 h 807"/>
              <a:gd name="T58" fmla="*/ 341 w 559"/>
              <a:gd name="T59" fmla="*/ 63 h 807"/>
              <a:gd name="T60" fmla="*/ 310 w 559"/>
              <a:gd name="T61" fmla="*/ 93 h 807"/>
              <a:gd name="T62" fmla="*/ 248 w 559"/>
              <a:gd name="T63" fmla="*/ 93 h 807"/>
              <a:gd name="T64" fmla="*/ 248 w 559"/>
              <a:gd name="T65" fmla="*/ 93 h 807"/>
              <a:gd name="T66" fmla="*/ 124 w 559"/>
              <a:gd name="T67" fmla="*/ 63 h 807"/>
              <a:gd name="T68" fmla="*/ 124 w 559"/>
              <a:gd name="T69" fmla="*/ 63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9" h="807">
                <a:moveTo>
                  <a:pt x="124" y="93"/>
                </a:moveTo>
                <a:lnTo>
                  <a:pt x="124" y="93"/>
                </a:lnTo>
                <a:cubicBezTo>
                  <a:pt x="124" y="124"/>
                  <a:pt x="154" y="124"/>
                  <a:pt x="154" y="155"/>
                </a:cubicBezTo>
                <a:lnTo>
                  <a:pt x="154" y="155"/>
                </a:lnTo>
                <a:lnTo>
                  <a:pt x="186" y="155"/>
                </a:lnTo>
                <a:lnTo>
                  <a:pt x="217" y="155"/>
                </a:lnTo>
                <a:cubicBezTo>
                  <a:pt x="248" y="155"/>
                  <a:pt x="278" y="187"/>
                  <a:pt x="278" y="187"/>
                </a:cubicBezTo>
                <a:cubicBezTo>
                  <a:pt x="310" y="187"/>
                  <a:pt x="310" y="217"/>
                  <a:pt x="310" y="217"/>
                </a:cubicBezTo>
                <a:lnTo>
                  <a:pt x="310" y="217"/>
                </a:lnTo>
                <a:cubicBezTo>
                  <a:pt x="341" y="217"/>
                  <a:pt x="341" y="217"/>
                  <a:pt x="341" y="217"/>
                </a:cubicBezTo>
                <a:cubicBezTo>
                  <a:pt x="341" y="217"/>
                  <a:pt x="341" y="217"/>
                  <a:pt x="372" y="217"/>
                </a:cubicBezTo>
                <a:lnTo>
                  <a:pt x="372" y="217"/>
                </a:lnTo>
                <a:lnTo>
                  <a:pt x="402" y="217"/>
                </a:lnTo>
                <a:lnTo>
                  <a:pt x="402" y="217"/>
                </a:lnTo>
                <a:lnTo>
                  <a:pt x="402" y="248"/>
                </a:lnTo>
                <a:lnTo>
                  <a:pt x="402" y="248"/>
                </a:lnTo>
                <a:cubicBezTo>
                  <a:pt x="402" y="248"/>
                  <a:pt x="402" y="248"/>
                  <a:pt x="372" y="279"/>
                </a:cubicBezTo>
                <a:lnTo>
                  <a:pt x="372" y="279"/>
                </a:lnTo>
                <a:lnTo>
                  <a:pt x="372" y="279"/>
                </a:lnTo>
                <a:cubicBezTo>
                  <a:pt x="372" y="279"/>
                  <a:pt x="372" y="279"/>
                  <a:pt x="341" y="279"/>
                </a:cubicBezTo>
                <a:cubicBezTo>
                  <a:pt x="217" y="465"/>
                  <a:pt x="217" y="465"/>
                  <a:pt x="217" y="465"/>
                </a:cubicBezTo>
                <a:lnTo>
                  <a:pt x="217" y="465"/>
                </a:lnTo>
                <a:lnTo>
                  <a:pt x="154" y="465"/>
                </a:lnTo>
                <a:lnTo>
                  <a:pt x="154" y="465"/>
                </a:lnTo>
                <a:lnTo>
                  <a:pt x="124" y="465"/>
                </a:lnTo>
                <a:lnTo>
                  <a:pt x="124" y="465"/>
                </a:lnTo>
                <a:cubicBezTo>
                  <a:pt x="124" y="496"/>
                  <a:pt x="124" y="496"/>
                  <a:pt x="93" y="496"/>
                </a:cubicBezTo>
                <a:cubicBezTo>
                  <a:pt x="93" y="496"/>
                  <a:pt x="93" y="496"/>
                  <a:pt x="62" y="496"/>
                </a:cubicBezTo>
                <a:lnTo>
                  <a:pt x="62" y="496"/>
                </a:lnTo>
                <a:cubicBezTo>
                  <a:pt x="30" y="558"/>
                  <a:pt x="30" y="558"/>
                  <a:pt x="30" y="558"/>
                </a:cubicBezTo>
                <a:lnTo>
                  <a:pt x="30" y="558"/>
                </a:lnTo>
                <a:cubicBezTo>
                  <a:pt x="30" y="558"/>
                  <a:pt x="30" y="558"/>
                  <a:pt x="30" y="58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589"/>
                  <a:pt x="0" y="589"/>
                  <a:pt x="0" y="620"/>
                </a:cubicBezTo>
                <a:cubicBezTo>
                  <a:pt x="0" y="651"/>
                  <a:pt x="0" y="682"/>
                  <a:pt x="0" y="744"/>
                </a:cubicBezTo>
                <a:lnTo>
                  <a:pt x="0" y="775"/>
                </a:lnTo>
                <a:cubicBezTo>
                  <a:pt x="30" y="806"/>
                  <a:pt x="30" y="806"/>
                  <a:pt x="30" y="806"/>
                </a:cubicBezTo>
                <a:lnTo>
                  <a:pt x="30" y="775"/>
                </a:lnTo>
                <a:cubicBezTo>
                  <a:pt x="62" y="775"/>
                  <a:pt x="62" y="775"/>
                  <a:pt x="62" y="744"/>
                </a:cubicBezTo>
                <a:lnTo>
                  <a:pt x="62" y="744"/>
                </a:lnTo>
                <a:cubicBezTo>
                  <a:pt x="93" y="713"/>
                  <a:pt x="154" y="651"/>
                  <a:pt x="154" y="620"/>
                </a:cubicBezTo>
                <a:cubicBezTo>
                  <a:pt x="186" y="620"/>
                  <a:pt x="248" y="558"/>
                  <a:pt x="278" y="558"/>
                </a:cubicBezTo>
                <a:cubicBezTo>
                  <a:pt x="278" y="558"/>
                  <a:pt x="310" y="527"/>
                  <a:pt x="310" y="496"/>
                </a:cubicBezTo>
                <a:cubicBezTo>
                  <a:pt x="341" y="465"/>
                  <a:pt x="341" y="434"/>
                  <a:pt x="372" y="434"/>
                </a:cubicBezTo>
                <a:cubicBezTo>
                  <a:pt x="372" y="434"/>
                  <a:pt x="372" y="403"/>
                  <a:pt x="402" y="403"/>
                </a:cubicBezTo>
                <a:cubicBezTo>
                  <a:pt x="402" y="372"/>
                  <a:pt x="434" y="311"/>
                  <a:pt x="465" y="248"/>
                </a:cubicBezTo>
                <a:cubicBezTo>
                  <a:pt x="526" y="155"/>
                  <a:pt x="526" y="124"/>
                  <a:pt x="526" y="124"/>
                </a:cubicBezTo>
                <a:lnTo>
                  <a:pt x="526" y="124"/>
                </a:lnTo>
                <a:cubicBezTo>
                  <a:pt x="526" y="63"/>
                  <a:pt x="526" y="63"/>
                  <a:pt x="558" y="63"/>
                </a:cubicBezTo>
                <a:cubicBezTo>
                  <a:pt x="558" y="31"/>
                  <a:pt x="526" y="0"/>
                  <a:pt x="526" y="0"/>
                </a:cubicBezTo>
                <a:lnTo>
                  <a:pt x="526" y="0"/>
                </a:lnTo>
                <a:cubicBezTo>
                  <a:pt x="526" y="0"/>
                  <a:pt x="526" y="0"/>
                  <a:pt x="496" y="31"/>
                </a:cubicBezTo>
                <a:lnTo>
                  <a:pt x="496" y="31"/>
                </a:lnTo>
                <a:cubicBezTo>
                  <a:pt x="465" y="31"/>
                  <a:pt x="434" y="31"/>
                  <a:pt x="434" y="31"/>
                </a:cubicBezTo>
                <a:lnTo>
                  <a:pt x="434" y="31"/>
                </a:lnTo>
                <a:lnTo>
                  <a:pt x="434" y="31"/>
                </a:lnTo>
                <a:cubicBezTo>
                  <a:pt x="402" y="63"/>
                  <a:pt x="402" y="63"/>
                  <a:pt x="402" y="63"/>
                </a:cubicBezTo>
                <a:lnTo>
                  <a:pt x="402" y="63"/>
                </a:lnTo>
                <a:cubicBezTo>
                  <a:pt x="372" y="63"/>
                  <a:pt x="372" y="63"/>
                  <a:pt x="341" y="63"/>
                </a:cubicBezTo>
                <a:lnTo>
                  <a:pt x="341" y="63"/>
                </a:lnTo>
                <a:lnTo>
                  <a:pt x="310" y="63"/>
                </a:lnTo>
                <a:cubicBezTo>
                  <a:pt x="310" y="93"/>
                  <a:pt x="310" y="93"/>
                  <a:pt x="310" y="93"/>
                </a:cubicBezTo>
                <a:cubicBezTo>
                  <a:pt x="278" y="93"/>
                  <a:pt x="278" y="93"/>
                  <a:pt x="278" y="93"/>
                </a:cubicBez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cubicBezTo>
                  <a:pt x="217" y="93"/>
                  <a:pt x="217" y="93"/>
                  <a:pt x="186" y="93"/>
                </a:cubicBezTo>
                <a:cubicBezTo>
                  <a:pt x="154" y="93"/>
                  <a:pt x="154" y="93"/>
                  <a:pt x="124" y="63"/>
                </a:cubicBezTo>
                <a:lnTo>
                  <a:pt x="124" y="63"/>
                </a:lnTo>
                <a:lnTo>
                  <a:pt x="124" y="63"/>
                </a:lnTo>
                <a:lnTo>
                  <a:pt x="124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8" name="Freeform 37"/>
          <p:cNvSpPr>
            <a:spLocks noChangeArrowheads="1"/>
          </p:cNvSpPr>
          <p:nvPr/>
        </p:nvSpPr>
        <p:spPr bwMode="auto">
          <a:xfrm>
            <a:off x="6438355" y="3157219"/>
            <a:ext cx="173875" cy="118511"/>
          </a:xfrm>
          <a:custGeom>
            <a:avLst/>
            <a:gdLst>
              <a:gd name="T0" fmla="*/ 496 w 497"/>
              <a:gd name="T1" fmla="*/ 61 h 340"/>
              <a:gd name="T2" fmla="*/ 496 w 497"/>
              <a:gd name="T3" fmla="*/ 61 h 340"/>
              <a:gd name="T4" fmla="*/ 465 w 497"/>
              <a:gd name="T5" fmla="*/ 30 h 340"/>
              <a:gd name="T6" fmla="*/ 465 w 497"/>
              <a:gd name="T7" fmla="*/ 0 h 340"/>
              <a:gd name="T8" fmla="*/ 402 w 497"/>
              <a:gd name="T9" fmla="*/ 0 h 340"/>
              <a:gd name="T10" fmla="*/ 341 w 497"/>
              <a:gd name="T11" fmla="*/ 30 h 340"/>
              <a:gd name="T12" fmla="*/ 341 w 497"/>
              <a:gd name="T13" fmla="*/ 30 h 340"/>
              <a:gd name="T14" fmla="*/ 310 w 497"/>
              <a:gd name="T15" fmla="*/ 30 h 340"/>
              <a:gd name="T16" fmla="*/ 248 w 497"/>
              <a:gd name="T17" fmla="*/ 92 h 340"/>
              <a:gd name="T18" fmla="*/ 217 w 497"/>
              <a:gd name="T19" fmla="*/ 124 h 340"/>
              <a:gd name="T20" fmla="*/ 186 w 497"/>
              <a:gd name="T21" fmla="*/ 154 h 340"/>
              <a:gd name="T22" fmla="*/ 186 w 497"/>
              <a:gd name="T23" fmla="*/ 154 h 340"/>
              <a:gd name="T24" fmla="*/ 124 w 497"/>
              <a:gd name="T25" fmla="*/ 124 h 340"/>
              <a:gd name="T26" fmla="*/ 62 w 497"/>
              <a:gd name="T27" fmla="*/ 92 h 340"/>
              <a:gd name="T28" fmla="*/ 0 w 497"/>
              <a:gd name="T29" fmla="*/ 92 h 340"/>
              <a:gd name="T30" fmla="*/ 0 w 497"/>
              <a:gd name="T31" fmla="*/ 92 h 340"/>
              <a:gd name="T32" fmla="*/ 0 w 497"/>
              <a:gd name="T33" fmla="*/ 124 h 340"/>
              <a:gd name="T34" fmla="*/ 0 w 497"/>
              <a:gd name="T35" fmla="*/ 154 h 340"/>
              <a:gd name="T36" fmla="*/ 0 w 497"/>
              <a:gd name="T37" fmla="*/ 185 h 340"/>
              <a:gd name="T38" fmla="*/ 0 w 497"/>
              <a:gd name="T39" fmla="*/ 308 h 340"/>
              <a:gd name="T40" fmla="*/ 30 w 497"/>
              <a:gd name="T41" fmla="*/ 339 h 340"/>
              <a:gd name="T42" fmla="*/ 93 w 497"/>
              <a:gd name="T43" fmla="*/ 339 h 340"/>
              <a:gd name="T44" fmla="*/ 93 w 497"/>
              <a:gd name="T45" fmla="*/ 308 h 340"/>
              <a:gd name="T46" fmla="*/ 124 w 497"/>
              <a:gd name="T47" fmla="*/ 308 h 340"/>
              <a:gd name="T48" fmla="*/ 154 w 497"/>
              <a:gd name="T49" fmla="*/ 277 h 340"/>
              <a:gd name="T50" fmla="*/ 248 w 497"/>
              <a:gd name="T51" fmla="*/ 247 h 340"/>
              <a:gd name="T52" fmla="*/ 278 w 497"/>
              <a:gd name="T53" fmla="*/ 247 h 340"/>
              <a:gd name="T54" fmla="*/ 372 w 497"/>
              <a:gd name="T55" fmla="*/ 185 h 340"/>
              <a:gd name="T56" fmla="*/ 402 w 497"/>
              <a:gd name="T57" fmla="*/ 185 h 340"/>
              <a:gd name="T58" fmla="*/ 465 w 497"/>
              <a:gd name="T59" fmla="*/ 154 h 340"/>
              <a:gd name="T60" fmla="*/ 465 w 497"/>
              <a:gd name="T61" fmla="*/ 154 h 340"/>
              <a:gd name="T62" fmla="*/ 496 w 497"/>
              <a:gd name="T63" fmla="*/ 92 h 340"/>
              <a:gd name="T64" fmla="*/ 496 w 497"/>
              <a:gd name="T65" fmla="*/ 61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340">
                <a:moveTo>
                  <a:pt x="496" y="61"/>
                </a:move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cubicBezTo>
                  <a:pt x="496" y="61"/>
                  <a:pt x="496" y="61"/>
                  <a:pt x="465" y="61"/>
                </a:cubicBezTo>
                <a:cubicBezTo>
                  <a:pt x="465" y="30"/>
                  <a:pt x="465" y="30"/>
                  <a:pt x="465" y="30"/>
                </a:cubicBezTo>
                <a:cubicBezTo>
                  <a:pt x="465" y="30"/>
                  <a:pt x="465" y="30"/>
                  <a:pt x="465" y="0"/>
                </a:cubicBezTo>
                <a:lnTo>
                  <a:pt x="465" y="0"/>
                </a:lnTo>
                <a:cubicBezTo>
                  <a:pt x="434" y="0"/>
                  <a:pt x="434" y="0"/>
                  <a:pt x="434" y="0"/>
                </a:cubicBezTo>
                <a:cubicBezTo>
                  <a:pt x="434" y="0"/>
                  <a:pt x="434" y="0"/>
                  <a:pt x="402" y="0"/>
                </a:cubicBezTo>
                <a:lnTo>
                  <a:pt x="402" y="0"/>
                </a:lnTo>
                <a:cubicBezTo>
                  <a:pt x="372" y="30"/>
                  <a:pt x="372" y="30"/>
                  <a:pt x="341" y="30"/>
                </a:cubicBezTo>
                <a:lnTo>
                  <a:pt x="341" y="30"/>
                </a:lnTo>
                <a:lnTo>
                  <a:pt x="341" y="30"/>
                </a:lnTo>
                <a:cubicBezTo>
                  <a:pt x="310" y="30"/>
                  <a:pt x="310" y="30"/>
                  <a:pt x="310" y="30"/>
                </a:cubicBezTo>
                <a:lnTo>
                  <a:pt x="310" y="30"/>
                </a:lnTo>
                <a:cubicBezTo>
                  <a:pt x="310" y="61"/>
                  <a:pt x="278" y="61"/>
                  <a:pt x="248" y="6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8" y="92"/>
                  <a:pt x="248" y="92"/>
                  <a:pt x="248" y="124"/>
                </a:cubicBezTo>
                <a:cubicBezTo>
                  <a:pt x="217" y="124"/>
                  <a:pt x="217" y="124"/>
                  <a:pt x="217" y="124"/>
                </a:cubicBezTo>
                <a:lnTo>
                  <a:pt x="217" y="124"/>
                </a:lnTo>
                <a:cubicBezTo>
                  <a:pt x="217" y="154"/>
                  <a:pt x="217" y="154"/>
                  <a:pt x="186" y="154"/>
                </a:cubicBezTo>
                <a:lnTo>
                  <a:pt x="186" y="154"/>
                </a:lnTo>
                <a:lnTo>
                  <a:pt x="186" y="154"/>
                </a:lnTo>
                <a:cubicBezTo>
                  <a:pt x="154" y="154"/>
                  <a:pt x="154" y="154"/>
                  <a:pt x="154" y="154"/>
                </a:cubicBezTo>
                <a:cubicBezTo>
                  <a:pt x="154" y="124"/>
                  <a:pt x="124" y="124"/>
                  <a:pt x="124" y="124"/>
                </a:cubicBezTo>
                <a:cubicBezTo>
                  <a:pt x="93" y="124"/>
                  <a:pt x="93" y="92"/>
                  <a:pt x="93" y="92"/>
                </a:cubicBezTo>
                <a:lnTo>
                  <a:pt x="62" y="92"/>
                </a:lnTo>
                <a:cubicBezTo>
                  <a:pt x="62" y="92"/>
                  <a:pt x="62" y="92"/>
                  <a:pt x="30" y="92"/>
                </a:cubicBezTo>
                <a:cubicBezTo>
                  <a:pt x="30" y="92"/>
                  <a:pt x="30" y="92"/>
                  <a:pt x="0" y="92"/>
                </a:cubicBezTo>
                <a:lnTo>
                  <a:pt x="0" y="92"/>
                </a:lnTo>
                <a:lnTo>
                  <a:pt x="0" y="92"/>
                </a:lnTo>
                <a:lnTo>
                  <a:pt x="0" y="92"/>
                </a:lnTo>
                <a:cubicBezTo>
                  <a:pt x="0" y="124"/>
                  <a:pt x="0" y="124"/>
                  <a:pt x="0" y="124"/>
                </a:cubicBezTo>
                <a:lnTo>
                  <a:pt x="0" y="124"/>
                </a:lnTo>
                <a:cubicBezTo>
                  <a:pt x="0" y="124"/>
                  <a:pt x="0" y="124"/>
                  <a:pt x="0" y="154"/>
                </a:cubicBezTo>
                <a:lnTo>
                  <a:pt x="0" y="185"/>
                </a:lnTo>
                <a:lnTo>
                  <a:pt x="0" y="185"/>
                </a:lnTo>
                <a:cubicBezTo>
                  <a:pt x="0" y="215"/>
                  <a:pt x="0" y="215"/>
                  <a:pt x="0" y="215"/>
                </a:cubicBezTo>
                <a:cubicBezTo>
                  <a:pt x="0" y="247"/>
                  <a:pt x="0" y="277"/>
                  <a:pt x="0" y="308"/>
                </a:cubicBezTo>
                <a:cubicBezTo>
                  <a:pt x="0" y="308"/>
                  <a:pt x="0" y="308"/>
                  <a:pt x="0" y="339"/>
                </a:cubicBezTo>
                <a:lnTo>
                  <a:pt x="30" y="339"/>
                </a:lnTo>
                <a:lnTo>
                  <a:pt x="30" y="339"/>
                </a:lnTo>
                <a:cubicBezTo>
                  <a:pt x="62" y="339"/>
                  <a:pt x="62" y="339"/>
                  <a:pt x="93" y="339"/>
                </a:cubicBezTo>
                <a:lnTo>
                  <a:pt x="93" y="339"/>
                </a:lnTo>
                <a:lnTo>
                  <a:pt x="93" y="308"/>
                </a:lnTo>
                <a:cubicBezTo>
                  <a:pt x="124" y="277"/>
                  <a:pt x="124" y="277"/>
                  <a:pt x="124" y="277"/>
                </a:cubicBezTo>
                <a:cubicBezTo>
                  <a:pt x="124" y="308"/>
                  <a:pt x="124" y="308"/>
                  <a:pt x="124" y="308"/>
                </a:cubicBezTo>
                <a:lnTo>
                  <a:pt x="124" y="308"/>
                </a:lnTo>
                <a:cubicBezTo>
                  <a:pt x="124" y="308"/>
                  <a:pt x="154" y="308"/>
                  <a:pt x="154" y="277"/>
                </a:cubicBezTo>
                <a:cubicBezTo>
                  <a:pt x="186" y="277"/>
                  <a:pt x="186" y="277"/>
                  <a:pt x="217" y="277"/>
                </a:cubicBezTo>
                <a:cubicBezTo>
                  <a:pt x="217" y="247"/>
                  <a:pt x="248" y="247"/>
                  <a:pt x="248" y="247"/>
                </a:cubicBezTo>
                <a:cubicBezTo>
                  <a:pt x="278" y="247"/>
                  <a:pt x="278" y="247"/>
                  <a:pt x="278" y="247"/>
                </a:cubicBezTo>
                <a:lnTo>
                  <a:pt x="278" y="247"/>
                </a:lnTo>
                <a:cubicBezTo>
                  <a:pt x="278" y="247"/>
                  <a:pt x="310" y="215"/>
                  <a:pt x="341" y="215"/>
                </a:cubicBezTo>
                <a:lnTo>
                  <a:pt x="372" y="185"/>
                </a:lnTo>
                <a:cubicBezTo>
                  <a:pt x="372" y="185"/>
                  <a:pt x="372" y="185"/>
                  <a:pt x="402" y="185"/>
                </a:cubicBezTo>
                <a:lnTo>
                  <a:pt x="402" y="185"/>
                </a:lnTo>
                <a:lnTo>
                  <a:pt x="402" y="185"/>
                </a:lnTo>
                <a:cubicBezTo>
                  <a:pt x="402" y="185"/>
                  <a:pt x="434" y="185"/>
                  <a:pt x="465" y="154"/>
                </a:cubicBezTo>
                <a:lnTo>
                  <a:pt x="465" y="154"/>
                </a:lnTo>
                <a:lnTo>
                  <a:pt x="465" y="154"/>
                </a:lnTo>
                <a:lnTo>
                  <a:pt x="465" y="124"/>
                </a:lnTo>
                <a:cubicBezTo>
                  <a:pt x="496" y="124"/>
                  <a:pt x="496" y="124"/>
                  <a:pt x="496" y="92"/>
                </a:cubicBezTo>
                <a:lnTo>
                  <a:pt x="496" y="92"/>
                </a:lnTo>
                <a:lnTo>
                  <a:pt x="496" y="6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59" name="Freeform 38"/>
          <p:cNvSpPr>
            <a:spLocks noChangeArrowheads="1"/>
          </p:cNvSpPr>
          <p:nvPr/>
        </p:nvSpPr>
        <p:spPr bwMode="auto">
          <a:xfrm>
            <a:off x="5270474" y="3200314"/>
            <a:ext cx="109248" cy="86190"/>
          </a:xfrm>
          <a:custGeom>
            <a:avLst/>
            <a:gdLst>
              <a:gd name="T0" fmla="*/ 63 w 312"/>
              <a:gd name="T1" fmla="*/ 153 h 248"/>
              <a:gd name="T2" fmla="*/ 63 w 312"/>
              <a:gd name="T3" fmla="*/ 153 h 248"/>
              <a:gd name="T4" fmla="*/ 63 w 312"/>
              <a:gd name="T5" fmla="*/ 153 h 248"/>
              <a:gd name="T6" fmla="*/ 63 w 312"/>
              <a:gd name="T7" fmla="*/ 153 h 248"/>
              <a:gd name="T8" fmla="*/ 63 w 312"/>
              <a:gd name="T9" fmla="*/ 153 h 248"/>
              <a:gd name="T10" fmla="*/ 93 w 312"/>
              <a:gd name="T11" fmla="*/ 123 h 248"/>
              <a:gd name="T12" fmla="*/ 93 w 312"/>
              <a:gd name="T13" fmla="*/ 123 h 248"/>
              <a:gd name="T14" fmla="*/ 124 w 312"/>
              <a:gd name="T15" fmla="*/ 123 h 248"/>
              <a:gd name="T16" fmla="*/ 124 w 312"/>
              <a:gd name="T17" fmla="*/ 123 h 248"/>
              <a:gd name="T18" fmla="*/ 124 w 312"/>
              <a:gd name="T19" fmla="*/ 123 h 248"/>
              <a:gd name="T20" fmla="*/ 155 w 312"/>
              <a:gd name="T21" fmla="*/ 153 h 248"/>
              <a:gd name="T22" fmla="*/ 187 w 312"/>
              <a:gd name="T23" fmla="*/ 153 h 248"/>
              <a:gd name="T24" fmla="*/ 187 w 312"/>
              <a:gd name="T25" fmla="*/ 153 h 248"/>
              <a:gd name="T26" fmla="*/ 217 w 312"/>
              <a:gd name="T27" fmla="*/ 184 h 248"/>
              <a:gd name="T28" fmla="*/ 217 w 312"/>
              <a:gd name="T29" fmla="*/ 184 h 248"/>
              <a:gd name="T30" fmla="*/ 217 w 312"/>
              <a:gd name="T31" fmla="*/ 184 h 248"/>
              <a:gd name="T32" fmla="*/ 217 w 312"/>
              <a:gd name="T33" fmla="*/ 184 h 248"/>
              <a:gd name="T34" fmla="*/ 217 w 312"/>
              <a:gd name="T35" fmla="*/ 184 h 248"/>
              <a:gd name="T36" fmla="*/ 217 w 312"/>
              <a:gd name="T37" fmla="*/ 184 h 248"/>
              <a:gd name="T38" fmla="*/ 187 w 312"/>
              <a:gd name="T39" fmla="*/ 215 h 248"/>
              <a:gd name="T40" fmla="*/ 187 w 312"/>
              <a:gd name="T41" fmla="*/ 215 h 248"/>
              <a:gd name="T42" fmla="*/ 187 w 312"/>
              <a:gd name="T43" fmla="*/ 215 h 248"/>
              <a:gd name="T44" fmla="*/ 187 w 312"/>
              <a:gd name="T45" fmla="*/ 215 h 248"/>
              <a:gd name="T46" fmla="*/ 248 w 312"/>
              <a:gd name="T47" fmla="*/ 215 h 248"/>
              <a:gd name="T48" fmla="*/ 248 w 312"/>
              <a:gd name="T49" fmla="*/ 247 h 248"/>
              <a:gd name="T50" fmla="*/ 279 w 312"/>
              <a:gd name="T51" fmla="*/ 247 h 248"/>
              <a:gd name="T52" fmla="*/ 311 w 312"/>
              <a:gd name="T53" fmla="*/ 247 h 248"/>
              <a:gd name="T54" fmla="*/ 279 w 312"/>
              <a:gd name="T55" fmla="*/ 215 h 248"/>
              <a:gd name="T56" fmla="*/ 279 w 312"/>
              <a:gd name="T57" fmla="*/ 215 h 248"/>
              <a:gd name="T58" fmla="*/ 248 w 312"/>
              <a:gd name="T59" fmla="*/ 184 h 248"/>
              <a:gd name="T60" fmla="*/ 248 w 312"/>
              <a:gd name="T61" fmla="*/ 184 h 248"/>
              <a:gd name="T62" fmla="*/ 248 w 312"/>
              <a:gd name="T63" fmla="*/ 153 h 248"/>
              <a:gd name="T64" fmla="*/ 248 w 312"/>
              <a:gd name="T65" fmla="*/ 153 h 248"/>
              <a:gd name="T66" fmla="*/ 248 w 312"/>
              <a:gd name="T67" fmla="*/ 153 h 248"/>
              <a:gd name="T68" fmla="*/ 248 w 312"/>
              <a:gd name="T69" fmla="*/ 123 h 248"/>
              <a:gd name="T70" fmla="*/ 248 w 312"/>
              <a:gd name="T71" fmla="*/ 123 h 248"/>
              <a:gd name="T72" fmla="*/ 217 w 312"/>
              <a:gd name="T73" fmla="*/ 91 h 248"/>
              <a:gd name="T74" fmla="*/ 187 w 312"/>
              <a:gd name="T75" fmla="*/ 61 h 248"/>
              <a:gd name="T76" fmla="*/ 155 w 312"/>
              <a:gd name="T77" fmla="*/ 30 h 248"/>
              <a:gd name="T78" fmla="*/ 155 w 312"/>
              <a:gd name="T79" fmla="*/ 30 h 248"/>
              <a:gd name="T80" fmla="*/ 155 w 312"/>
              <a:gd name="T81" fmla="*/ 30 h 248"/>
              <a:gd name="T82" fmla="*/ 124 w 312"/>
              <a:gd name="T83" fmla="*/ 0 h 248"/>
              <a:gd name="T84" fmla="*/ 124 w 312"/>
              <a:gd name="T85" fmla="*/ 30 h 248"/>
              <a:gd name="T86" fmla="*/ 63 w 312"/>
              <a:gd name="T87" fmla="*/ 30 h 248"/>
              <a:gd name="T88" fmla="*/ 63 w 312"/>
              <a:gd name="T89" fmla="*/ 30 h 248"/>
              <a:gd name="T90" fmla="*/ 31 w 312"/>
              <a:gd name="T91" fmla="*/ 61 h 248"/>
              <a:gd name="T92" fmla="*/ 31 w 312"/>
              <a:gd name="T93" fmla="*/ 61 h 248"/>
              <a:gd name="T94" fmla="*/ 0 w 312"/>
              <a:gd name="T95" fmla="*/ 123 h 248"/>
              <a:gd name="T96" fmla="*/ 31 w 312"/>
              <a:gd name="T97" fmla="*/ 123 h 248"/>
              <a:gd name="T98" fmla="*/ 31 w 312"/>
              <a:gd name="T99" fmla="*/ 123 h 248"/>
              <a:gd name="T100" fmla="*/ 63 w 312"/>
              <a:gd name="T101" fmla="*/ 153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2" h="248">
                <a:moveTo>
                  <a:pt x="63" y="153"/>
                </a:moveTo>
                <a:lnTo>
                  <a:pt x="63" y="153"/>
                </a:lnTo>
                <a:lnTo>
                  <a:pt x="63" y="153"/>
                </a:lnTo>
                <a:lnTo>
                  <a:pt x="63" y="153"/>
                </a:lnTo>
                <a:lnTo>
                  <a:pt x="63" y="153"/>
                </a:lnTo>
                <a:cubicBezTo>
                  <a:pt x="93" y="153"/>
                  <a:pt x="93" y="123"/>
                  <a:pt x="93" y="123"/>
                </a:cubicBezTo>
                <a:lnTo>
                  <a:pt x="93" y="123"/>
                </a:lnTo>
                <a:lnTo>
                  <a:pt x="124" y="123"/>
                </a:lnTo>
                <a:lnTo>
                  <a:pt x="124" y="123"/>
                </a:lnTo>
                <a:lnTo>
                  <a:pt x="124" y="123"/>
                </a:lnTo>
                <a:cubicBezTo>
                  <a:pt x="155" y="123"/>
                  <a:pt x="155" y="153"/>
                  <a:pt x="155" y="153"/>
                </a:cubicBezTo>
                <a:cubicBezTo>
                  <a:pt x="187" y="153"/>
                  <a:pt x="187" y="153"/>
                  <a:pt x="187" y="153"/>
                </a:cubicBezTo>
                <a:lnTo>
                  <a:pt x="187" y="153"/>
                </a:lnTo>
                <a:cubicBezTo>
                  <a:pt x="187" y="153"/>
                  <a:pt x="187" y="184"/>
                  <a:pt x="217" y="184"/>
                </a:cubicBezTo>
                <a:lnTo>
                  <a:pt x="217" y="184"/>
                </a:lnTo>
                <a:lnTo>
                  <a:pt x="217" y="184"/>
                </a:lnTo>
                <a:lnTo>
                  <a:pt x="217" y="184"/>
                </a:lnTo>
                <a:lnTo>
                  <a:pt x="217" y="184"/>
                </a:lnTo>
                <a:lnTo>
                  <a:pt x="217" y="184"/>
                </a:lnTo>
                <a:cubicBezTo>
                  <a:pt x="217" y="184"/>
                  <a:pt x="217" y="215"/>
                  <a:pt x="187" y="215"/>
                </a:cubicBezTo>
                <a:lnTo>
                  <a:pt x="187" y="215"/>
                </a:lnTo>
                <a:lnTo>
                  <a:pt x="187" y="215"/>
                </a:lnTo>
                <a:lnTo>
                  <a:pt x="187" y="215"/>
                </a:lnTo>
                <a:cubicBezTo>
                  <a:pt x="217" y="215"/>
                  <a:pt x="217" y="215"/>
                  <a:pt x="248" y="215"/>
                </a:cubicBezTo>
                <a:cubicBezTo>
                  <a:pt x="248" y="247"/>
                  <a:pt x="248" y="247"/>
                  <a:pt x="248" y="247"/>
                </a:cubicBezTo>
                <a:lnTo>
                  <a:pt x="279" y="247"/>
                </a:lnTo>
                <a:cubicBezTo>
                  <a:pt x="279" y="247"/>
                  <a:pt x="279" y="247"/>
                  <a:pt x="311" y="247"/>
                </a:cubicBezTo>
                <a:cubicBezTo>
                  <a:pt x="279" y="247"/>
                  <a:pt x="279" y="247"/>
                  <a:pt x="279" y="215"/>
                </a:cubicBezTo>
                <a:lnTo>
                  <a:pt x="279" y="215"/>
                </a:lnTo>
                <a:cubicBezTo>
                  <a:pt x="279" y="215"/>
                  <a:pt x="248" y="215"/>
                  <a:pt x="248" y="184"/>
                </a:cubicBezTo>
                <a:lnTo>
                  <a:pt x="248" y="184"/>
                </a:lnTo>
                <a:lnTo>
                  <a:pt x="248" y="153"/>
                </a:lnTo>
                <a:lnTo>
                  <a:pt x="248" y="153"/>
                </a:lnTo>
                <a:lnTo>
                  <a:pt x="248" y="153"/>
                </a:lnTo>
                <a:lnTo>
                  <a:pt x="248" y="123"/>
                </a:lnTo>
                <a:lnTo>
                  <a:pt x="248" y="123"/>
                </a:lnTo>
                <a:cubicBezTo>
                  <a:pt x="248" y="123"/>
                  <a:pt x="217" y="123"/>
                  <a:pt x="217" y="91"/>
                </a:cubicBezTo>
                <a:lnTo>
                  <a:pt x="187" y="61"/>
                </a:lnTo>
                <a:cubicBezTo>
                  <a:pt x="187" y="61"/>
                  <a:pt x="187" y="61"/>
                  <a:pt x="155" y="30"/>
                </a:cubicBezTo>
                <a:lnTo>
                  <a:pt x="155" y="30"/>
                </a:lnTo>
                <a:lnTo>
                  <a:pt x="155" y="30"/>
                </a:lnTo>
                <a:lnTo>
                  <a:pt x="124" y="0"/>
                </a:lnTo>
                <a:cubicBezTo>
                  <a:pt x="124" y="0"/>
                  <a:pt x="124" y="0"/>
                  <a:pt x="124" y="30"/>
                </a:cubicBezTo>
                <a:cubicBezTo>
                  <a:pt x="93" y="30"/>
                  <a:pt x="93" y="30"/>
                  <a:pt x="63" y="30"/>
                </a:cubicBezTo>
                <a:lnTo>
                  <a:pt x="63" y="30"/>
                </a:lnTo>
                <a:lnTo>
                  <a:pt x="31" y="61"/>
                </a:lnTo>
                <a:lnTo>
                  <a:pt x="31" y="61"/>
                </a:lnTo>
                <a:cubicBezTo>
                  <a:pt x="31" y="91"/>
                  <a:pt x="31" y="91"/>
                  <a:pt x="0" y="123"/>
                </a:cubicBezTo>
                <a:cubicBezTo>
                  <a:pt x="31" y="123"/>
                  <a:pt x="31" y="123"/>
                  <a:pt x="31" y="123"/>
                </a:cubicBezTo>
                <a:lnTo>
                  <a:pt x="31" y="123"/>
                </a:lnTo>
                <a:cubicBezTo>
                  <a:pt x="31" y="123"/>
                  <a:pt x="31" y="153"/>
                  <a:pt x="63" y="15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0" name="Freeform 39"/>
          <p:cNvSpPr>
            <a:spLocks noChangeArrowheads="1"/>
          </p:cNvSpPr>
          <p:nvPr/>
        </p:nvSpPr>
        <p:spPr bwMode="auto">
          <a:xfrm>
            <a:off x="5356642" y="3351147"/>
            <a:ext cx="32312" cy="53868"/>
          </a:xfrm>
          <a:custGeom>
            <a:avLst/>
            <a:gdLst>
              <a:gd name="T0" fmla="*/ 93 w 94"/>
              <a:gd name="T1" fmla="*/ 93 h 156"/>
              <a:gd name="T2" fmla="*/ 93 w 94"/>
              <a:gd name="T3" fmla="*/ 93 h 156"/>
              <a:gd name="T4" fmla="*/ 93 w 94"/>
              <a:gd name="T5" fmla="*/ 93 h 156"/>
              <a:gd name="T6" fmla="*/ 93 w 94"/>
              <a:gd name="T7" fmla="*/ 63 h 156"/>
              <a:gd name="T8" fmla="*/ 93 w 94"/>
              <a:gd name="T9" fmla="*/ 63 h 156"/>
              <a:gd name="T10" fmla="*/ 63 w 94"/>
              <a:gd name="T11" fmla="*/ 0 h 156"/>
              <a:gd name="T12" fmla="*/ 63 w 94"/>
              <a:gd name="T13" fmla="*/ 0 h 156"/>
              <a:gd name="T14" fmla="*/ 63 w 94"/>
              <a:gd name="T15" fmla="*/ 0 h 156"/>
              <a:gd name="T16" fmla="*/ 63 w 94"/>
              <a:gd name="T17" fmla="*/ 0 h 156"/>
              <a:gd name="T18" fmla="*/ 31 w 94"/>
              <a:gd name="T19" fmla="*/ 31 h 156"/>
              <a:gd name="T20" fmla="*/ 0 w 94"/>
              <a:gd name="T21" fmla="*/ 63 h 156"/>
              <a:gd name="T22" fmla="*/ 0 w 94"/>
              <a:gd name="T23" fmla="*/ 63 h 156"/>
              <a:gd name="T24" fmla="*/ 0 w 94"/>
              <a:gd name="T25" fmla="*/ 93 h 156"/>
              <a:gd name="T26" fmla="*/ 0 w 94"/>
              <a:gd name="T27" fmla="*/ 93 h 156"/>
              <a:gd name="T28" fmla="*/ 0 w 94"/>
              <a:gd name="T29" fmla="*/ 93 h 156"/>
              <a:gd name="T30" fmla="*/ 31 w 94"/>
              <a:gd name="T31" fmla="*/ 124 h 156"/>
              <a:gd name="T32" fmla="*/ 31 w 94"/>
              <a:gd name="T33" fmla="*/ 124 h 156"/>
              <a:gd name="T34" fmla="*/ 31 w 94"/>
              <a:gd name="T35" fmla="*/ 155 h 156"/>
              <a:gd name="T36" fmla="*/ 93 w 94"/>
              <a:gd name="T37" fmla="*/ 124 h 156"/>
              <a:gd name="T38" fmla="*/ 93 w 94"/>
              <a:gd name="T39" fmla="*/ 93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" h="156">
                <a:moveTo>
                  <a:pt x="93" y="93"/>
                </a:moveTo>
                <a:lnTo>
                  <a:pt x="93" y="93"/>
                </a:lnTo>
                <a:lnTo>
                  <a:pt x="93" y="93"/>
                </a:lnTo>
                <a:cubicBezTo>
                  <a:pt x="93" y="63"/>
                  <a:pt x="93" y="63"/>
                  <a:pt x="93" y="63"/>
                </a:cubicBezTo>
                <a:lnTo>
                  <a:pt x="93" y="63"/>
                </a:lnTo>
                <a:cubicBezTo>
                  <a:pt x="93" y="63"/>
                  <a:pt x="63" y="31"/>
                  <a:pt x="63" y="0"/>
                </a:cubicBezTo>
                <a:lnTo>
                  <a:pt x="63" y="0"/>
                </a:lnTo>
                <a:lnTo>
                  <a:pt x="63" y="0"/>
                </a:lnTo>
                <a:lnTo>
                  <a:pt x="63" y="0"/>
                </a:lnTo>
                <a:cubicBezTo>
                  <a:pt x="31" y="0"/>
                  <a:pt x="31" y="31"/>
                  <a:pt x="31" y="31"/>
                </a:cubicBezTo>
                <a:cubicBezTo>
                  <a:pt x="31" y="31"/>
                  <a:pt x="0" y="31"/>
                  <a:pt x="0" y="63"/>
                </a:cubicBezTo>
                <a:lnTo>
                  <a:pt x="0" y="63"/>
                </a:lnTo>
                <a:cubicBezTo>
                  <a:pt x="0" y="63"/>
                  <a:pt x="0" y="63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31" y="124"/>
                </a:lnTo>
                <a:lnTo>
                  <a:pt x="31" y="124"/>
                </a:lnTo>
                <a:cubicBezTo>
                  <a:pt x="31" y="124"/>
                  <a:pt x="31" y="124"/>
                  <a:pt x="31" y="155"/>
                </a:cubicBezTo>
                <a:cubicBezTo>
                  <a:pt x="63" y="124"/>
                  <a:pt x="63" y="124"/>
                  <a:pt x="93" y="124"/>
                </a:cubicBezTo>
                <a:lnTo>
                  <a:pt x="93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1" name="Freeform 40"/>
          <p:cNvSpPr>
            <a:spLocks noChangeArrowheads="1"/>
          </p:cNvSpPr>
          <p:nvPr/>
        </p:nvSpPr>
        <p:spPr bwMode="auto">
          <a:xfrm>
            <a:off x="5324328" y="3297278"/>
            <a:ext cx="120019" cy="96964"/>
          </a:xfrm>
          <a:custGeom>
            <a:avLst/>
            <a:gdLst>
              <a:gd name="T0" fmla="*/ 93 w 342"/>
              <a:gd name="T1" fmla="*/ 124 h 280"/>
              <a:gd name="T2" fmla="*/ 124 w 342"/>
              <a:gd name="T3" fmla="*/ 94 h 280"/>
              <a:gd name="T4" fmla="*/ 156 w 342"/>
              <a:gd name="T5" fmla="*/ 94 h 280"/>
              <a:gd name="T6" fmla="*/ 217 w 342"/>
              <a:gd name="T7" fmla="*/ 155 h 280"/>
              <a:gd name="T8" fmla="*/ 248 w 342"/>
              <a:gd name="T9" fmla="*/ 186 h 280"/>
              <a:gd name="T10" fmla="*/ 280 w 342"/>
              <a:gd name="T11" fmla="*/ 218 h 280"/>
              <a:gd name="T12" fmla="*/ 280 w 342"/>
              <a:gd name="T13" fmla="*/ 248 h 280"/>
              <a:gd name="T14" fmla="*/ 310 w 342"/>
              <a:gd name="T15" fmla="*/ 248 h 280"/>
              <a:gd name="T16" fmla="*/ 310 w 342"/>
              <a:gd name="T17" fmla="*/ 248 h 280"/>
              <a:gd name="T18" fmla="*/ 310 w 342"/>
              <a:gd name="T19" fmla="*/ 248 h 280"/>
              <a:gd name="T20" fmla="*/ 310 w 342"/>
              <a:gd name="T21" fmla="*/ 218 h 280"/>
              <a:gd name="T22" fmla="*/ 341 w 342"/>
              <a:gd name="T23" fmla="*/ 186 h 280"/>
              <a:gd name="T24" fmla="*/ 310 w 342"/>
              <a:gd name="T25" fmla="*/ 155 h 280"/>
              <a:gd name="T26" fmla="*/ 310 w 342"/>
              <a:gd name="T27" fmla="*/ 124 h 280"/>
              <a:gd name="T28" fmla="*/ 310 w 342"/>
              <a:gd name="T29" fmla="*/ 94 h 280"/>
              <a:gd name="T30" fmla="*/ 310 w 342"/>
              <a:gd name="T31" fmla="*/ 62 h 280"/>
              <a:gd name="T32" fmla="*/ 310 w 342"/>
              <a:gd name="T33" fmla="*/ 62 h 280"/>
              <a:gd name="T34" fmla="*/ 280 w 342"/>
              <a:gd name="T35" fmla="*/ 31 h 280"/>
              <a:gd name="T36" fmla="*/ 280 w 342"/>
              <a:gd name="T37" fmla="*/ 31 h 280"/>
              <a:gd name="T38" fmla="*/ 217 w 342"/>
              <a:gd name="T39" fmla="*/ 31 h 280"/>
              <a:gd name="T40" fmla="*/ 217 w 342"/>
              <a:gd name="T41" fmla="*/ 31 h 280"/>
              <a:gd name="T42" fmla="*/ 186 w 342"/>
              <a:gd name="T43" fmla="*/ 31 h 280"/>
              <a:gd name="T44" fmla="*/ 186 w 342"/>
              <a:gd name="T45" fmla="*/ 31 h 280"/>
              <a:gd name="T46" fmla="*/ 156 w 342"/>
              <a:gd name="T47" fmla="*/ 31 h 280"/>
              <a:gd name="T48" fmla="*/ 124 w 342"/>
              <a:gd name="T49" fmla="*/ 31 h 280"/>
              <a:gd name="T50" fmla="*/ 62 w 342"/>
              <a:gd name="T51" fmla="*/ 0 h 280"/>
              <a:gd name="T52" fmla="*/ 62 w 342"/>
              <a:gd name="T53" fmla="*/ 0 h 280"/>
              <a:gd name="T54" fmla="*/ 62 w 342"/>
              <a:gd name="T55" fmla="*/ 31 h 280"/>
              <a:gd name="T56" fmla="*/ 62 w 342"/>
              <a:gd name="T57" fmla="*/ 31 h 280"/>
              <a:gd name="T58" fmla="*/ 32 w 342"/>
              <a:gd name="T59" fmla="*/ 62 h 280"/>
              <a:gd name="T60" fmla="*/ 0 w 342"/>
              <a:gd name="T61" fmla="*/ 62 h 280"/>
              <a:gd name="T62" fmla="*/ 0 w 342"/>
              <a:gd name="T63" fmla="*/ 62 h 280"/>
              <a:gd name="T64" fmla="*/ 62 w 342"/>
              <a:gd name="T65" fmla="*/ 124 h 280"/>
              <a:gd name="T66" fmla="*/ 62 w 342"/>
              <a:gd name="T67" fmla="*/ 124 h 280"/>
              <a:gd name="T68" fmla="*/ 62 w 342"/>
              <a:gd name="T69" fmla="*/ 155 h 280"/>
              <a:gd name="T70" fmla="*/ 62 w 342"/>
              <a:gd name="T71" fmla="*/ 155 h 280"/>
              <a:gd name="T72" fmla="*/ 93 w 342"/>
              <a:gd name="T73" fmla="*/ 12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2" h="280">
                <a:moveTo>
                  <a:pt x="93" y="124"/>
                </a:moveTo>
                <a:lnTo>
                  <a:pt x="93" y="124"/>
                </a:lnTo>
                <a:cubicBezTo>
                  <a:pt x="93" y="124"/>
                  <a:pt x="93" y="124"/>
                  <a:pt x="124" y="124"/>
                </a:cubicBezTo>
                <a:lnTo>
                  <a:pt x="124" y="94"/>
                </a:lnTo>
                <a:cubicBezTo>
                  <a:pt x="124" y="94"/>
                  <a:pt x="124" y="94"/>
                  <a:pt x="156" y="94"/>
                </a:cubicBezTo>
                <a:lnTo>
                  <a:pt x="156" y="94"/>
                </a:lnTo>
                <a:cubicBezTo>
                  <a:pt x="186" y="94"/>
                  <a:pt x="186" y="124"/>
                  <a:pt x="217" y="124"/>
                </a:cubicBezTo>
                <a:cubicBezTo>
                  <a:pt x="217" y="155"/>
                  <a:pt x="217" y="155"/>
                  <a:pt x="217" y="155"/>
                </a:cubicBezTo>
                <a:cubicBezTo>
                  <a:pt x="217" y="155"/>
                  <a:pt x="217" y="186"/>
                  <a:pt x="217" y="218"/>
                </a:cubicBezTo>
                <a:cubicBezTo>
                  <a:pt x="248" y="186"/>
                  <a:pt x="248" y="186"/>
                  <a:pt x="248" y="186"/>
                </a:cubicBezTo>
                <a:lnTo>
                  <a:pt x="280" y="218"/>
                </a:lnTo>
                <a:lnTo>
                  <a:pt x="280" y="218"/>
                </a:lnTo>
                <a:lnTo>
                  <a:pt x="280" y="248"/>
                </a:lnTo>
                <a:lnTo>
                  <a:pt x="280" y="248"/>
                </a:lnTo>
                <a:lnTo>
                  <a:pt x="280" y="279"/>
                </a:lnTo>
                <a:cubicBezTo>
                  <a:pt x="310" y="248"/>
                  <a:pt x="310" y="248"/>
                  <a:pt x="310" y="248"/>
                </a:cubicBezTo>
                <a:lnTo>
                  <a:pt x="310" y="248"/>
                </a:lnTo>
                <a:lnTo>
                  <a:pt x="310" y="248"/>
                </a:lnTo>
                <a:lnTo>
                  <a:pt x="310" y="248"/>
                </a:lnTo>
                <a:lnTo>
                  <a:pt x="310" y="248"/>
                </a:lnTo>
                <a:cubicBezTo>
                  <a:pt x="310" y="248"/>
                  <a:pt x="310" y="248"/>
                  <a:pt x="310" y="218"/>
                </a:cubicBezTo>
                <a:lnTo>
                  <a:pt x="310" y="218"/>
                </a:lnTo>
                <a:cubicBezTo>
                  <a:pt x="310" y="218"/>
                  <a:pt x="310" y="218"/>
                  <a:pt x="341" y="218"/>
                </a:cubicBezTo>
                <a:cubicBezTo>
                  <a:pt x="341" y="218"/>
                  <a:pt x="341" y="218"/>
                  <a:pt x="341" y="186"/>
                </a:cubicBezTo>
                <a:lnTo>
                  <a:pt x="341" y="186"/>
                </a:lnTo>
                <a:cubicBezTo>
                  <a:pt x="310" y="186"/>
                  <a:pt x="310" y="155"/>
                  <a:pt x="310" y="155"/>
                </a:cubicBezTo>
                <a:lnTo>
                  <a:pt x="310" y="124"/>
                </a:lnTo>
                <a:lnTo>
                  <a:pt x="310" y="124"/>
                </a:lnTo>
                <a:cubicBezTo>
                  <a:pt x="310" y="94"/>
                  <a:pt x="310" y="94"/>
                  <a:pt x="310" y="94"/>
                </a:cubicBezTo>
                <a:lnTo>
                  <a:pt x="310" y="94"/>
                </a:lnTo>
                <a:lnTo>
                  <a:pt x="310" y="62"/>
                </a:lnTo>
                <a:lnTo>
                  <a:pt x="310" y="62"/>
                </a:lnTo>
                <a:lnTo>
                  <a:pt x="310" y="62"/>
                </a:lnTo>
                <a:lnTo>
                  <a:pt x="310" y="62"/>
                </a:lnTo>
                <a:cubicBezTo>
                  <a:pt x="280" y="31"/>
                  <a:pt x="280" y="31"/>
                  <a:pt x="280" y="0"/>
                </a:cubicBezTo>
                <a:cubicBezTo>
                  <a:pt x="280" y="31"/>
                  <a:pt x="280" y="31"/>
                  <a:pt x="280" y="31"/>
                </a:cubicBezTo>
                <a:lnTo>
                  <a:pt x="280" y="31"/>
                </a:lnTo>
                <a:lnTo>
                  <a:pt x="280" y="31"/>
                </a:lnTo>
                <a:cubicBezTo>
                  <a:pt x="248" y="31"/>
                  <a:pt x="248" y="31"/>
                  <a:pt x="248" y="31"/>
                </a:cubicBezTo>
                <a:cubicBezTo>
                  <a:pt x="217" y="31"/>
                  <a:pt x="217" y="31"/>
                  <a:pt x="217" y="31"/>
                </a:cubicBezTo>
                <a:lnTo>
                  <a:pt x="217" y="31"/>
                </a:lnTo>
                <a:lnTo>
                  <a:pt x="217" y="31"/>
                </a:lnTo>
                <a:cubicBezTo>
                  <a:pt x="217" y="31"/>
                  <a:pt x="217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31"/>
                  <a:pt x="156" y="31"/>
                </a:cubicBezTo>
                <a:lnTo>
                  <a:pt x="156" y="31"/>
                </a:lnTo>
                <a:cubicBezTo>
                  <a:pt x="156" y="31"/>
                  <a:pt x="156" y="31"/>
                  <a:pt x="124" y="31"/>
                </a:cubicBezTo>
                <a:lnTo>
                  <a:pt x="124" y="31"/>
                </a:lnTo>
                <a:cubicBezTo>
                  <a:pt x="124" y="31"/>
                  <a:pt x="93" y="31"/>
                  <a:pt x="93" y="0"/>
                </a:cubicBez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62" y="31"/>
                </a:cubicBezTo>
                <a:lnTo>
                  <a:pt x="62" y="31"/>
                </a:lnTo>
                <a:lnTo>
                  <a:pt x="62" y="31"/>
                </a:lnTo>
                <a:cubicBezTo>
                  <a:pt x="62" y="62"/>
                  <a:pt x="32" y="62"/>
                  <a:pt x="32" y="62"/>
                </a:cubicBezTo>
                <a:lnTo>
                  <a:pt x="32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32" y="94"/>
                  <a:pt x="32" y="9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155"/>
                  <a:pt x="62" y="155"/>
                  <a:pt x="62" y="155"/>
                </a:cubicBez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2" y="124"/>
                </a:lnTo>
                <a:lnTo>
                  <a:pt x="93" y="124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2" name="Freeform 41"/>
          <p:cNvSpPr>
            <a:spLocks noChangeArrowheads="1"/>
          </p:cNvSpPr>
          <p:nvPr/>
        </p:nvSpPr>
        <p:spPr bwMode="auto">
          <a:xfrm>
            <a:off x="5292016" y="3297278"/>
            <a:ext cx="32312" cy="10774"/>
          </a:xfrm>
          <a:custGeom>
            <a:avLst/>
            <a:gdLst>
              <a:gd name="T0" fmla="*/ 92 w 93"/>
              <a:gd name="T1" fmla="*/ 0 h 32"/>
              <a:gd name="T2" fmla="*/ 92 w 93"/>
              <a:gd name="T3" fmla="*/ 0 h 32"/>
              <a:gd name="T4" fmla="*/ 92 w 93"/>
              <a:gd name="T5" fmla="*/ 0 h 32"/>
              <a:gd name="T6" fmla="*/ 92 w 93"/>
              <a:gd name="T7" fmla="*/ 0 h 32"/>
              <a:gd name="T8" fmla="*/ 30 w 93"/>
              <a:gd name="T9" fmla="*/ 0 h 32"/>
              <a:gd name="T10" fmla="*/ 0 w 93"/>
              <a:gd name="T11" fmla="*/ 0 h 32"/>
              <a:gd name="T12" fmla="*/ 30 w 93"/>
              <a:gd name="T13" fmla="*/ 0 h 32"/>
              <a:gd name="T14" fmla="*/ 30 w 93"/>
              <a:gd name="T15" fmla="*/ 31 h 32"/>
              <a:gd name="T16" fmla="*/ 30 w 93"/>
              <a:gd name="T17" fmla="*/ 31 h 32"/>
              <a:gd name="T18" fmla="*/ 61 w 93"/>
              <a:gd name="T19" fmla="*/ 31 h 32"/>
              <a:gd name="T20" fmla="*/ 61 w 93"/>
              <a:gd name="T21" fmla="*/ 31 h 32"/>
              <a:gd name="T22" fmla="*/ 92 w 93"/>
              <a:gd name="T2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" h="32">
                <a:moveTo>
                  <a:pt x="92" y="0"/>
                </a:moveTo>
                <a:lnTo>
                  <a:pt x="92" y="0"/>
                </a:lnTo>
                <a:lnTo>
                  <a:pt x="92" y="0"/>
                </a:lnTo>
                <a:lnTo>
                  <a:pt x="92" y="0"/>
                </a:lnTo>
                <a:cubicBezTo>
                  <a:pt x="61" y="0"/>
                  <a:pt x="30" y="0"/>
                  <a:pt x="30" y="0"/>
                </a:cubicBezTo>
                <a:lnTo>
                  <a:pt x="0" y="0"/>
                </a:lnTo>
                <a:lnTo>
                  <a:pt x="30" y="0"/>
                </a:lnTo>
                <a:lnTo>
                  <a:pt x="30" y="31"/>
                </a:lnTo>
                <a:lnTo>
                  <a:pt x="30" y="31"/>
                </a:lnTo>
                <a:cubicBezTo>
                  <a:pt x="61" y="31"/>
                  <a:pt x="61" y="31"/>
                  <a:pt x="61" y="31"/>
                </a:cubicBezTo>
                <a:lnTo>
                  <a:pt x="61" y="31"/>
                </a:lnTo>
                <a:cubicBezTo>
                  <a:pt x="61" y="0"/>
                  <a:pt x="92" y="0"/>
                  <a:pt x="9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3" name="Freeform 42"/>
          <p:cNvSpPr>
            <a:spLocks noChangeArrowheads="1"/>
          </p:cNvSpPr>
          <p:nvPr/>
        </p:nvSpPr>
        <p:spPr bwMode="auto">
          <a:xfrm>
            <a:off x="5541287" y="3329599"/>
            <a:ext cx="64626" cy="129285"/>
          </a:xfrm>
          <a:custGeom>
            <a:avLst/>
            <a:gdLst>
              <a:gd name="T0" fmla="*/ 186 w 187"/>
              <a:gd name="T1" fmla="*/ 248 h 372"/>
              <a:gd name="T2" fmla="*/ 186 w 187"/>
              <a:gd name="T3" fmla="*/ 248 h 372"/>
              <a:gd name="T4" fmla="*/ 186 w 187"/>
              <a:gd name="T5" fmla="*/ 248 h 372"/>
              <a:gd name="T6" fmla="*/ 186 w 187"/>
              <a:gd name="T7" fmla="*/ 216 h 372"/>
              <a:gd name="T8" fmla="*/ 186 w 187"/>
              <a:gd name="T9" fmla="*/ 216 h 372"/>
              <a:gd name="T10" fmla="*/ 186 w 187"/>
              <a:gd name="T11" fmla="*/ 185 h 372"/>
              <a:gd name="T12" fmla="*/ 186 w 187"/>
              <a:gd name="T13" fmla="*/ 185 h 372"/>
              <a:gd name="T14" fmla="*/ 186 w 187"/>
              <a:gd name="T15" fmla="*/ 154 h 372"/>
              <a:gd name="T16" fmla="*/ 186 w 187"/>
              <a:gd name="T17" fmla="*/ 154 h 372"/>
              <a:gd name="T18" fmla="*/ 186 w 187"/>
              <a:gd name="T19" fmla="*/ 92 h 372"/>
              <a:gd name="T20" fmla="*/ 156 w 187"/>
              <a:gd name="T21" fmla="*/ 92 h 372"/>
              <a:gd name="T22" fmla="*/ 156 w 187"/>
              <a:gd name="T23" fmla="*/ 92 h 372"/>
              <a:gd name="T24" fmla="*/ 156 w 187"/>
              <a:gd name="T25" fmla="*/ 61 h 372"/>
              <a:gd name="T26" fmla="*/ 156 w 187"/>
              <a:gd name="T27" fmla="*/ 30 h 372"/>
              <a:gd name="T28" fmla="*/ 156 w 187"/>
              <a:gd name="T29" fmla="*/ 0 h 372"/>
              <a:gd name="T30" fmla="*/ 62 w 187"/>
              <a:gd name="T31" fmla="*/ 0 h 372"/>
              <a:gd name="T32" fmla="*/ 32 w 187"/>
              <a:gd name="T33" fmla="*/ 0 h 372"/>
              <a:gd name="T34" fmla="*/ 62 w 187"/>
              <a:gd name="T35" fmla="*/ 30 h 372"/>
              <a:gd name="T36" fmla="*/ 62 w 187"/>
              <a:gd name="T37" fmla="*/ 30 h 372"/>
              <a:gd name="T38" fmla="*/ 62 w 187"/>
              <a:gd name="T39" fmla="*/ 61 h 372"/>
              <a:gd name="T40" fmla="*/ 32 w 187"/>
              <a:gd name="T41" fmla="*/ 61 h 372"/>
              <a:gd name="T42" fmla="*/ 32 w 187"/>
              <a:gd name="T43" fmla="*/ 92 h 372"/>
              <a:gd name="T44" fmla="*/ 32 w 187"/>
              <a:gd name="T45" fmla="*/ 92 h 372"/>
              <a:gd name="T46" fmla="*/ 62 w 187"/>
              <a:gd name="T47" fmla="*/ 124 h 372"/>
              <a:gd name="T48" fmla="*/ 62 w 187"/>
              <a:gd name="T49" fmla="*/ 124 h 372"/>
              <a:gd name="T50" fmla="*/ 62 w 187"/>
              <a:gd name="T51" fmla="*/ 124 h 372"/>
              <a:gd name="T52" fmla="*/ 62 w 187"/>
              <a:gd name="T53" fmla="*/ 154 h 372"/>
              <a:gd name="T54" fmla="*/ 62 w 187"/>
              <a:gd name="T55" fmla="*/ 154 h 372"/>
              <a:gd name="T56" fmla="*/ 32 w 187"/>
              <a:gd name="T57" fmla="*/ 216 h 372"/>
              <a:gd name="T58" fmla="*/ 32 w 187"/>
              <a:gd name="T59" fmla="*/ 216 h 372"/>
              <a:gd name="T60" fmla="*/ 32 w 187"/>
              <a:gd name="T61" fmla="*/ 216 h 372"/>
              <a:gd name="T62" fmla="*/ 32 w 187"/>
              <a:gd name="T63" fmla="*/ 216 h 372"/>
              <a:gd name="T64" fmla="*/ 32 w 187"/>
              <a:gd name="T65" fmla="*/ 216 h 372"/>
              <a:gd name="T66" fmla="*/ 32 w 187"/>
              <a:gd name="T67" fmla="*/ 216 h 372"/>
              <a:gd name="T68" fmla="*/ 0 w 187"/>
              <a:gd name="T69" fmla="*/ 278 h 372"/>
              <a:gd name="T70" fmla="*/ 0 w 187"/>
              <a:gd name="T71" fmla="*/ 278 h 372"/>
              <a:gd name="T72" fmla="*/ 32 w 187"/>
              <a:gd name="T73" fmla="*/ 278 h 372"/>
              <a:gd name="T74" fmla="*/ 32 w 187"/>
              <a:gd name="T75" fmla="*/ 309 h 372"/>
              <a:gd name="T76" fmla="*/ 32 w 187"/>
              <a:gd name="T77" fmla="*/ 309 h 372"/>
              <a:gd name="T78" fmla="*/ 32 w 187"/>
              <a:gd name="T79" fmla="*/ 340 h 372"/>
              <a:gd name="T80" fmla="*/ 32 w 187"/>
              <a:gd name="T81" fmla="*/ 340 h 372"/>
              <a:gd name="T82" fmla="*/ 62 w 187"/>
              <a:gd name="T83" fmla="*/ 371 h 372"/>
              <a:gd name="T84" fmla="*/ 62 w 187"/>
              <a:gd name="T85" fmla="*/ 371 h 372"/>
              <a:gd name="T86" fmla="*/ 62 w 187"/>
              <a:gd name="T87" fmla="*/ 340 h 372"/>
              <a:gd name="T88" fmla="*/ 156 w 187"/>
              <a:gd name="T89" fmla="*/ 309 h 372"/>
              <a:gd name="T90" fmla="*/ 156 w 187"/>
              <a:gd name="T91" fmla="*/ 309 h 372"/>
              <a:gd name="T92" fmla="*/ 186 w 187"/>
              <a:gd name="T93" fmla="*/ 278 h 372"/>
              <a:gd name="T94" fmla="*/ 186 w 187"/>
              <a:gd name="T95" fmla="*/ 248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" h="372">
                <a:moveTo>
                  <a:pt x="186" y="248"/>
                </a:moveTo>
                <a:lnTo>
                  <a:pt x="186" y="248"/>
                </a:lnTo>
                <a:lnTo>
                  <a:pt x="186" y="248"/>
                </a:lnTo>
                <a:lnTo>
                  <a:pt x="186" y="216"/>
                </a:lnTo>
                <a:lnTo>
                  <a:pt x="186" y="216"/>
                </a:lnTo>
                <a:cubicBezTo>
                  <a:pt x="186" y="216"/>
                  <a:pt x="186" y="216"/>
                  <a:pt x="186" y="185"/>
                </a:cubicBezTo>
                <a:lnTo>
                  <a:pt x="186" y="185"/>
                </a:lnTo>
                <a:lnTo>
                  <a:pt x="186" y="154"/>
                </a:lnTo>
                <a:lnTo>
                  <a:pt x="186" y="154"/>
                </a:lnTo>
                <a:cubicBezTo>
                  <a:pt x="186" y="124"/>
                  <a:pt x="186" y="124"/>
                  <a:pt x="186" y="92"/>
                </a:cubicBezTo>
                <a:cubicBezTo>
                  <a:pt x="186" y="92"/>
                  <a:pt x="186" y="92"/>
                  <a:pt x="156" y="92"/>
                </a:cubicBezTo>
                <a:lnTo>
                  <a:pt x="156" y="92"/>
                </a:lnTo>
                <a:cubicBezTo>
                  <a:pt x="156" y="61"/>
                  <a:pt x="156" y="61"/>
                  <a:pt x="156" y="61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24" y="0"/>
                  <a:pt x="62" y="0"/>
                </a:cubicBezTo>
                <a:lnTo>
                  <a:pt x="32" y="0"/>
                </a:lnTo>
                <a:cubicBezTo>
                  <a:pt x="32" y="30"/>
                  <a:pt x="62" y="30"/>
                  <a:pt x="62" y="30"/>
                </a:cubicBezTo>
                <a:lnTo>
                  <a:pt x="62" y="30"/>
                </a:lnTo>
                <a:cubicBezTo>
                  <a:pt x="62" y="30"/>
                  <a:pt x="62" y="30"/>
                  <a:pt x="62" y="61"/>
                </a:cubicBezTo>
                <a:cubicBezTo>
                  <a:pt x="62" y="61"/>
                  <a:pt x="62" y="61"/>
                  <a:pt x="32" y="61"/>
                </a:cubicBezTo>
                <a:cubicBezTo>
                  <a:pt x="32" y="92"/>
                  <a:pt x="32" y="92"/>
                  <a:pt x="32" y="92"/>
                </a:cubicBezTo>
                <a:lnTo>
                  <a:pt x="32" y="92"/>
                </a:lnTo>
                <a:cubicBezTo>
                  <a:pt x="62" y="92"/>
                  <a:pt x="62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124"/>
                  <a:pt x="62" y="124"/>
                  <a:pt x="62" y="154"/>
                </a:cubicBezTo>
                <a:lnTo>
                  <a:pt x="62" y="154"/>
                </a:lnTo>
                <a:cubicBezTo>
                  <a:pt x="62" y="185"/>
                  <a:pt x="62" y="185"/>
                  <a:pt x="32" y="216"/>
                </a:cubicBezTo>
                <a:lnTo>
                  <a:pt x="32" y="216"/>
                </a:lnTo>
                <a:lnTo>
                  <a:pt x="32" y="216"/>
                </a:lnTo>
                <a:lnTo>
                  <a:pt x="32" y="216"/>
                </a:lnTo>
                <a:lnTo>
                  <a:pt x="32" y="216"/>
                </a:lnTo>
                <a:lnTo>
                  <a:pt x="32" y="216"/>
                </a:lnTo>
                <a:cubicBezTo>
                  <a:pt x="32" y="248"/>
                  <a:pt x="32" y="248"/>
                  <a:pt x="0" y="278"/>
                </a:cubicBezTo>
                <a:lnTo>
                  <a:pt x="0" y="278"/>
                </a:lnTo>
                <a:lnTo>
                  <a:pt x="32" y="278"/>
                </a:lnTo>
                <a:cubicBezTo>
                  <a:pt x="32" y="309"/>
                  <a:pt x="32" y="309"/>
                  <a:pt x="32" y="309"/>
                </a:cubicBezTo>
                <a:lnTo>
                  <a:pt x="32" y="309"/>
                </a:lnTo>
                <a:lnTo>
                  <a:pt x="32" y="340"/>
                </a:lnTo>
                <a:lnTo>
                  <a:pt x="32" y="340"/>
                </a:lnTo>
                <a:cubicBezTo>
                  <a:pt x="32" y="340"/>
                  <a:pt x="62" y="340"/>
                  <a:pt x="62" y="371"/>
                </a:cubicBezTo>
                <a:lnTo>
                  <a:pt x="62" y="371"/>
                </a:lnTo>
                <a:lnTo>
                  <a:pt x="62" y="340"/>
                </a:lnTo>
                <a:cubicBezTo>
                  <a:pt x="93" y="340"/>
                  <a:pt x="124" y="309"/>
                  <a:pt x="156" y="309"/>
                </a:cubicBezTo>
                <a:lnTo>
                  <a:pt x="156" y="309"/>
                </a:lnTo>
                <a:lnTo>
                  <a:pt x="186" y="278"/>
                </a:lnTo>
                <a:cubicBezTo>
                  <a:pt x="186" y="278"/>
                  <a:pt x="186" y="278"/>
                  <a:pt x="186" y="24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4" name="Freeform 43"/>
          <p:cNvSpPr>
            <a:spLocks noChangeArrowheads="1"/>
          </p:cNvSpPr>
          <p:nvPr/>
        </p:nvSpPr>
        <p:spPr bwMode="auto">
          <a:xfrm>
            <a:off x="6189084" y="3815959"/>
            <a:ext cx="184645" cy="324752"/>
          </a:xfrm>
          <a:custGeom>
            <a:avLst/>
            <a:gdLst>
              <a:gd name="T0" fmla="*/ 526 w 527"/>
              <a:gd name="T1" fmla="*/ 186 h 930"/>
              <a:gd name="T2" fmla="*/ 496 w 527"/>
              <a:gd name="T3" fmla="*/ 31 h 930"/>
              <a:gd name="T4" fmla="*/ 434 w 527"/>
              <a:gd name="T5" fmla="*/ 62 h 930"/>
              <a:gd name="T6" fmla="*/ 434 w 527"/>
              <a:gd name="T7" fmla="*/ 31 h 930"/>
              <a:gd name="T8" fmla="*/ 372 w 527"/>
              <a:gd name="T9" fmla="*/ 62 h 930"/>
              <a:gd name="T10" fmla="*/ 310 w 527"/>
              <a:gd name="T11" fmla="*/ 62 h 930"/>
              <a:gd name="T12" fmla="*/ 279 w 527"/>
              <a:gd name="T13" fmla="*/ 62 h 930"/>
              <a:gd name="T14" fmla="*/ 279 w 527"/>
              <a:gd name="T15" fmla="*/ 62 h 930"/>
              <a:gd name="T16" fmla="*/ 248 w 527"/>
              <a:gd name="T17" fmla="*/ 62 h 930"/>
              <a:gd name="T18" fmla="*/ 248 w 527"/>
              <a:gd name="T19" fmla="*/ 124 h 930"/>
              <a:gd name="T20" fmla="*/ 248 w 527"/>
              <a:gd name="T21" fmla="*/ 124 h 930"/>
              <a:gd name="T22" fmla="*/ 310 w 527"/>
              <a:gd name="T23" fmla="*/ 217 h 930"/>
              <a:gd name="T24" fmla="*/ 310 w 527"/>
              <a:gd name="T25" fmla="*/ 217 h 930"/>
              <a:gd name="T26" fmla="*/ 310 w 527"/>
              <a:gd name="T27" fmla="*/ 279 h 930"/>
              <a:gd name="T28" fmla="*/ 279 w 527"/>
              <a:gd name="T29" fmla="*/ 341 h 930"/>
              <a:gd name="T30" fmla="*/ 248 w 527"/>
              <a:gd name="T31" fmla="*/ 403 h 930"/>
              <a:gd name="T32" fmla="*/ 217 w 527"/>
              <a:gd name="T33" fmla="*/ 372 h 930"/>
              <a:gd name="T34" fmla="*/ 186 w 527"/>
              <a:gd name="T35" fmla="*/ 279 h 930"/>
              <a:gd name="T36" fmla="*/ 186 w 527"/>
              <a:gd name="T37" fmla="*/ 248 h 930"/>
              <a:gd name="T38" fmla="*/ 155 w 527"/>
              <a:gd name="T39" fmla="*/ 248 h 930"/>
              <a:gd name="T40" fmla="*/ 93 w 527"/>
              <a:gd name="T41" fmla="*/ 248 h 930"/>
              <a:gd name="T42" fmla="*/ 31 w 527"/>
              <a:gd name="T43" fmla="*/ 279 h 930"/>
              <a:gd name="T44" fmla="*/ 31 w 527"/>
              <a:gd name="T45" fmla="*/ 279 h 930"/>
              <a:gd name="T46" fmla="*/ 62 w 527"/>
              <a:gd name="T47" fmla="*/ 309 h 930"/>
              <a:gd name="T48" fmla="*/ 155 w 527"/>
              <a:gd name="T49" fmla="*/ 341 h 930"/>
              <a:gd name="T50" fmla="*/ 155 w 527"/>
              <a:gd name="T51" fmla="*/ 403 h 930"/>
              <a:gd name="T52" fmla="*/ 155 w 527"/>
              <a:gd name="T53" fmla="*/ 465 h 930"/>
              <a:gd name="T54" fmla="*/ 155 w 527"/>
              <a:gd name="T55" fmla="*/ 496 h 930"/>
              <a:gd name="T56" fmla="*/ 155 w 527"/>
              <a:gd name="T57" fmla="*/ 557 h 930"/>
              <a:gd name="T58" fmla="*/ 124 w 527"/>
              <a:gd name="T59" fmla="*/ 620 h 930"/>
              <a:gd name="T60" fmla="*/ 124 w 527"/>
              <a:gd name="T61" fmla="*/ 651 h 930"/>
              <a:gd name="T62" fmla="*/ 62 w 527"/>
              <a:gd name="T63" fmla="*/ 713 h 930"/>
              <a:gd name="T64" fmla="*/ 62 w 527"/>
              <a:gd name="T65" fmla="*/ 744 h 930"/>
              <a:gd name="T66" fmla="*/ 93 w 527"/>
              <a:gd name="T67" fmla="*/ 868 h 930"/>
              <a:gd name="T68" fmla="*/ 124 w 527"/>
              <a:gd name="T69" fmla="*/ 929 h 930"/>
              <a:gd name="T70" fmla="*/ 217 w 527"/>
              <a:gd name="T71" fmla="*/ 868 h 930"/>
              <a:gd name="T72" fmla="*/ 248 w 527"/>
              <a:gd name="T73" fmla="*/ 805 h 930"/>
              <a:gd name="T74" fmla="*/ 217 w 527"/>
              <a:gd name="T75" fmla="*/ 651 h 930"/>
              <a:gd name="T76" fmla="*/ 217 w 527"/>
              <a:gd name="T77" fmla="*/ 557 h 930"/>
              <a:gd name="T78" fmla="*/ 310 w 527"/>
              <a:gd name="T79" fmla="*/ 465 h 930"/>
              <a:gd name="T80" fmla="*/ 341 w 527"/>
              <a:gd name="T81" fmla="*/ 433 h 930"/>
              <a:gd name="T82" fmla="*/ 465 w 527"/>
              <a:gd name="T83" fmla="*/ 341 h 930"/>
              <a:gd name="T84" fmla="*/ 526 w 527"/>
              <a:gd name="T85" fmla="*/ 279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7" h="930">
                <a:moveTo>
                  <a:pt x="526" y="217"/>
                </a:moveTo>
                <a:lnTo>
                  <a:pt x="526" y="217"/>
                </a:lnTo>
                <a:lnTo>
                  <a:pt x="526" y="186"/>
                </a:lnTo>
                <a:lnTo>
                  <a:pt x="526" y="186"/>
                </a:lnTo>
                <a:cubicBezTo>
                  <a:pt x="526" y="92"/>
                  <a:pt x="526" y="31"/>
                  <a:pt x="526" y="0"/>
                </a:cubicBezTo>
                <a:cubicBezTo>
                  <a:pt x="526" y="31"/>
                  <a:pt x="496" y="31"/>
                  <a:pt x="496" y="31"/>
                </a:cubicBezTo>
                <a:cubicBezTo>
                  <a:pt x="496" y="31"/>
                  <a:pt x="496" y="31"/>
                  <a:pt x="465" y="31"/>
                </a:cubicBezTo>
                <a:lnTo>
                  <a:pt x="465" y="31"/>
                </a:lnTo>
                <a:cubicBezTo>
                  <a:pt x="465" y="31"/>
                  <a:pt x="465" y="62"/>
                  <a:pt x="434" y="62"/>
                </a:cubicBezTo>
                <a:lnTo>
                  <a:pt x="434" y="62"/>
                </a:lnTo>
                <a:cubicBezTo>
                  <a:pt x="434" y="62"/>
                  <a:pt x="434" y="62"/>
                  <a:pt x="434" y="31"/>
                </a:cubicBezTo>
                <a:lnTo>
                  <a:pt x="434" y="31"/>
                </a:lnTo>
                <a:cubicBezTo>
                  <a:pt x="403" y="31"/>
                  <a:pt x="403" y="62"/>
                  <a:pt x="403" y="62"/>
                </a:cubicBezTo>
                <a:lnTo>
                  <a:pt x="403" y="62"/>
                </a:lnTo>
                <a:lnTo>
                  <a:pt x="372" y="62"/>
                </a:lnTo>
                <a:lnTo>
                  <a:pt x="372" y="62"/>
                </a:lnTo>
                <a:cubicBezTo>
                  <a:pt x="341" y="62"/>
                  <a:pt x="341" y="62"/>
                  <a:pt x="341" y="62"/>
                </a:cubicBezTo>
                <a:cubicBezTo>
                  <a:pt x="310" y="62"/>
                  <a:pt x="310" y="62"/>
                  <a:pt x="310" y="62"/>
                </a:cubicBezTo>
                <a:lnTo>
                  <a:pt x="310" y="62"/>
                </a:lnTo>
                <a:cubicBezTo>
                  <a:pt x="310" y="62"/>
                  <a:pt x="310" y="62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cubicBezTo>
                  <a:pt x="248" y="62"/>
                  <a:pt x="248" y="62"/>
                  <a:pt x="248" y="62"/>
                </a:cubicBezTo>
                <a:lnTo>
                  <a:pt x="248" y="62"/>
                </a:lnTo>
                <a:lnTo>
                  <a:pt x="248" y="92"/>
                </a:lnTo>
                <a:lnTo>
                  <a:pt x="248" y="92"/>
                </a:lnTo>
                <a:cubicBezTo>
                  <a:pt x="248" y="92"/>
                  <a:pt x="248" y="92"/>
                  <a:pt x="248" y="124"/>
                </a:cubicBez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cubicBezTo>
                  <a:pt x="248" y="124"/>
                  <a:pt x="248" y="124"/>
                  <a:pt x="279" y="124"/>
                </a:cubicBezTo>
                <a:cubicBezTo>
                  <a:pt x="279" y="155"/>
                  <a:pt x="279" y="186"/>
                  <a:pt x="310" y="186"/>
                </a:cubicBezTo>
                <a:cubicBezTo>
                  <a:pt x="310" y="217"/>
                  <a:pt x="310" y="217"/>
                  <a:pt x="310" y="217"/>
                </a:cubicBezTo>
                <a:lnTo>
                  <a:pt x="310" y="217"/>
                </a:lnTo>
                <a:lnTo>
                  <a:pt x="310" y="217"/>
                </a:lnTo>
                <a:lnTo>
                  <a:pt x="310" y="217"/>
                </a:lnTo>
                <a:lnTo>
                  <a:pt x="310" y="217"/>
                </a:lnTo>
                <a:cubicBezTo>
                  <a:pt x="310" y="248"/>
                  <a:pt x="310" y="248"/>
                  <a:pt x="310" y="248"/>
                </a:cubicBezTo>
                <a:lnTo>
                  <a:pt x="310" y="279"/>
                </a:lnTo>
                <a:lnTo>
                  <a:pt x="310" y="279"/>
                </a:lnTo>
                <a:lnTo>
                  <a:pt x="310" y="279"/>
                </a:lnTo>
                <a:cubicBezTo>
                  <a:pt x="310" y="309"/>
                  <a:pt x="310" y="341"/>
                  <a:pt x="279" y="341"/>
                </a:cubicBezTo>
                <a:lnTo>
                  <a:pt x="279" y="372"/>
                </a:lnTo>
                <a:cubicBezTo>
                  <a:pt x="279" y="403"/>
                  <a:pt x="279" y="403"/>
                  <a:pt x="248" y="403"/>
                </a:cubicBezTo>
                <a:lnTo>
                  <a:pt x="248" y="403"/>
                </a:lnTo>
                <a:lnTo>
                  <a:pt x="248" y="403"/>
                </a:lnTo>
                <a:lnTo>
                  <a:pt x="248" y="403"/>
                </a:lnTo>
                <a:lnTo>
                  <a:pt x="217" y="372"/>
                </a:lnTo>
                <a:cubicBezTo>
                  <a:pt x="217" y="372"/>
                  <a:pt x="217" y="372"/>
                  <a:pt x="217" y="341"/>
                </a:cubicBezTo>
                <a:cubicBezTo>
                  <a:pt x="186" y="341"/>
                  <a:pt x="186" y="341"/>
                  <a:pt x="186" y="309"/>
                </a:cubicBezTo>
                <a:lnTo>
                  <a:pt x="186" y="279"/>
                </a:lnTo>
                <a:cubicBezTo>
                  <a:pt x="186" y="279"/>
                  <a:pt x="186" y="279"/>
                  <a:pt x="186" y="248"/>
                </a:cubicBezTo>
                <a:lnTo>
                  <a:pt x="186" y="248"/>
                </a:lnTo>
                <a:lnTo>
                  <a:pt x="186" y="248"/>
                </a:lnTo>
                <a:lnTo>
                  <a:pt x="186" y="248"/>
                </a:lnTo>
                <a:lnTo>
                  <a:pt x="186" y="248"/>
                </a:lnTo>
                <a:cubicBezTo>
                  <a:pt x="186" y="248"/>
                  <a:pt x="186" y="248"/>
                  <a:pt x="155" y="248"/>
                </a:cubicBezTo>
                <a:cubicBezTo>
                  <a:pt x="155" y="248"/>
                  <a:pt x="155" y="248"/>
                  <a:pt x="155" y="217"/>
                </a:cubicBezTo>
                <a:cubicBezTo>
                  <a:pt x="155" y="217"/>
                  <a:pt x="155" y="217"/>
                  <a:pt x="124" y="217"/>
                </a:cubicBezTo>
                <a:cubicBezTo>
                  <a:pt x="124" y="217"/>
                  <a:pt x="124" y="248"/>
                  <a:pt x="93" y="248"/>
                </a:cubicBezTo>
                <a:cubicBezTo>
                  <a:pt x="93" y="248"/>
                  <a:pt x="31" y="248"/>
                  <a:pt x="0" y="248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31" y="279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279"/>
                  <a:pt x="31" y="279"/>
                  <a:pt x="62" y="279"/>
                </a:cubicBezTo>
                <a:cubicBezTo>
                  <a:pt x="62" y="279"/>
                  <a:pt x="62" y="279"/>
                  <a:pt x="62" y="309"/>
                </a:cubicBezTo>
                <a:cubicBezTo>
                  <a:pt x="93" y="309"/>
                  <a:pt x="93" y="309"/>
                  <a:pt x="124" y="309"/>
                </a:cubicBezTo>
                <a:cubicBezTo>
                  <a:pt x="124" y="341"/>
                  <a:pt x="155" y="341"/>
                  <a:pt x="155" y="341"/>
                </a:cubicBezTo>
                <a:lnTo>
                  <a:pt x="155" y="341"/>
                </a:lnTo>
                <a:cubicBezTo>
                  <a:pt x="155" y="372"/>
                  <a:pt x="155" y="372"/>
                  <a:pt x="155" y="403"/>
                </a:cubicBezTo>
                <a:lnTo>
                  <a:pt x="155" y="403"/>
                </a:lnTo>
                <a:lnTo>
                  <a:pt x="155" y="403"/>
                </a:lnTo>
                <a:lnTo>
                  <a:pt x="155" y="433"/>
                </a:lnTo>
                <a:lnTo>
                  <a:pt x="155" y="433"/>
                </a:lnTo>
                <a:lnTo>
                  <a:pt x="155" y="465"/>
                </a:lnTo>
                <a:lnTo>
                  <a:pt x="155" y="496"/>
                </a:lnTo>
                <a:lnTo>
                  <a:pt x="155" y="496"/>
                </a:lnTo>
                <a:lnTo>
                  <a:pt x="155" y="496"/>
                </a:lnTo>
                <a:cubicBezTo>
                  <a:pt x="155" y="527"/>
                  <a:pt x="155" y="527"/>
                  <a:pt x="155" y="557"/>
                </a:cubicBezTo>
                <a:lnTo>
                  <a:pt x="155" y="557"/>
                </a:lnTo>
                <a:lnTo>
                  <a:pt x="155" y="557"/>
                </a:lnTo>
                <a:cubicBezTo>
                  <a:pt x="155" y="589"/>
                  <a:pt x="155" y="620"/>
                  <a:pt x="124" y="620"/>
                </a:cubicBezTo>
                <a:lnTo>
                  <a:pt x="124" y="620"/>
                </a:lnTo>
                <a:lnTo>
                  <a:pt x="124" y="620"/>
                </a:lnTo>
                <a:lnTo>
                  <a:pt x="124" y="620"/>
                </a:lnTo>
                <a:lnTo>
                  <a:pt x="124" y="620"/>
                </a:lnTo>
                <a:cubicBezTo>
                  <a:pt x="124" y="651"/>
                  <a:pt x="124" y="651"/>
                  <a:pt x="124" y="651"/>
                </a:cubicBezTo>
                <a:cubicBezTo>
                  <a:pt x="124" y="681"/>
                  <a:pt x="124" y="681"/>
                  <a:pt x="93" y="681"/>
                </a:cubicBezTo>
                <a:cubicBezTo>
                  <a:pt x="93" y="681"/>
                  <a:pt x="93" y="681"/>
                  <a:pt x="93" y="713"/>
                </a:cubicBezTo>
                <a:cubicBezTo>
                  <a:pt x="93" y="713"/>
                  <a:pt x="93" y="713"/>
                  <a:pt x="62" y="713"/>
                </a:cubicBezTo>
                <a:lnTo>
                  <a:pt x="62" y="744"/>
                </a:lnTo>
                <a:cubicBezTo>
                  <a:pt x="93" y="744"/>
                  <a:pt x="93" y="744"/>
                  <a:pt x="93" y="744"/>
                </a:cubicBezTo>
                <a:cubicBezTo>
                  <a:pt x="62" y="744"/>
                  <a:pt x="62" y="744"/>
                  <a:pt x="62" y="744"/>
                </a:cubicBezTo>
                <a:lnTo>
                  <a:pt x="62" y="744"/>
                </a:lnTo>
                <a:cubicBezTo>
                  <a:pt x="62" y="775"/>
                  <a:pt x="62" y="775"/>
                  <a:pt x="62" y="775"/>
                </a:cubicBezTo>
                <a:cubicBezTo>
                  <a:pt x="93" y="805"/>
                  <a:pt x="93" y="837"/>
                  <a:pt x="93" y="868"/>
                </a:cubicBezTo>
                <a:cubicBezTo>
                  <a:pt x="93" y="899"/>
                  <a:pt x="93" y="899"/>
                  <a:pt x="93" y="929"/>
                </a:cubicBezTo>
                <a:lnTo>
                  <a:pt x="93" y="929"/>
                </a:lnTo>
                <a:cubicBezTo>
                  <a:pt x="124" y="929"/>
                  <a:pt x="124" y="929"/>
                  <a:pt x="124" y="929"/>
                </a:cubicBezTo>
                <a:lnTo>
                  <a:pt x="124" y="929"/>
                </a:lnTo>
                <a:cubicBezTo>
                  <a:pt x="124" y="899"/>
                  <a:pt x="124" y="899"/>
                  <a:pt x="155" y="868"/>
                </a:cubicBezTo>
                <a:cubicBezTo>
                  <a:pt x="186" y="868"/>
                  <a:pt x="217" y="868"/>
                  <a:pt x="217" y="868"/>
                </a:cubicBezTo>
                <a:lnTo>
                  <a:pt x="217" y="868"/>
                </a:lnTo>
                <a:lnTo>
                  <a:pt x="217" y="868"/>
                </a:lnTo>
                <a:cubicBezTo>
                  <a:pt x="248" y="837"/>
                  <a:pt x="248" y="837"/>
                  <a:pt x="248" y="805"/>
                </a:cubicBezTo>
                <a:cubicBezTo>
                  <a:pt x="248" y="805"/>
                  <a:pt x="248" y="775"/>
                  <a:pt x="248" y="744"/>
                </a:cubicBezTo>
                <a:cubicBezTo>
                  <a:pt x="248" y="713"/>
                  <a:pt x="248" y="713"/>
                  <a:pt x="248" y="713"/>
                </a:cubicBezTo>
                <a:cubicBezTo>
                  <a:pt x="248" y="713"/>
                  <a:pt x="248" y="681"/>
                  <a:pt x="217" y="651"/>
                </a:cubicBezTo>
                <a:cubicBezTo>
                  <a:pt x="217" y="651"/>
                  <a:pt x="217" y="620"/>
                  <a:pt x="217" y="589"/>
                </a:cubicBezTo>
                <a:cubicBezTo>
                  <a:pt x="217" y="589"/>
                  <a:pt x="217" y="589"/>
                  <a:pt x="217" y="557"/>
                </a:cubicBezTo>
                <a:lnTo>
                  <a:pt x="217" y="557"/>
                </a:lnTo>
                <a:cubicBezTo>
                  <a:pt x="217" y="527"/>
                  <a:pt x="217" y="527"/>
                  <a:pt x="217" y="527"/>
                </a:cubicBezTo>
                <a:lnTo>
                  <a:pt x="217" y="527"/>
                </a:lnTo>
                <a:cubicBezTo>
                  <a:pt x="248" y="496"/>
                  <a:pt x="310" y="465"/>
                  <a:pt x="310" y="465"/>
                </a:cubicBezTo>
                <a:lnTo>
                  <a:pt x="310" y="465"/>
                </a:lnTo>
                <a:cubicBezTo>
                  <a:pt x="310" y="465"/>
                  <a:pt x="310" y="433"/>
                  <a:pt x="341" y="433"/>
                </a:cubicBezTo>
                <a:lnTo>
                  <a:pt x="341" y="433"/>
                </a:lnTo>
                <a:cubicBezTo>
                  <a:pt x="341" y="403"/>
                  <a:pt x="372" y="403"/>
                  <a:pt x="372" y="403"/>
                </a:cubicBezTo>
                <a:cubicBezTo>
                  <a:pt x="372" y="372"/>
                  <a:pt x="403" y="372"/>
                  <a:pt x="434" y="372"/>
                </a:cubicBezTo>
                <a:lnTo>
                  <a:pt x="465" y="341"/>
                </a:lnTo>
                <a:lnTo>
                  <a:pt x="465" y="341"/>
                </a:lnTo>
                <a:cubicBezTo>
                  <a:pt x="465" y="341"/>
                  <a:pt x="496" y="309"/>
                  <a:pt x="526" y="309"/>
                </a:cubicBezTo>
                <a:lnTo>
                  <a:pt x="526" y="279"/>
                </a:lnTo>
                <a:cubicBezTo>
                  <a:pt x="526" y="248"/>
                  <a:pt x="526" y="248"/>
                  <a:pt x="526" y="248"/>
                </a:cubicBezTo>
                <a:lnTo>
                  <a:pt x="526" y="21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5" name="Freeform 44"/>
          <p:cNvSpPr>
            <a:spLocks noChangeArrowheads="1"/>
          </p:cNvSpPr>
          <p:nvPr/>
        </p:nvSpPr>
        <p:spPr bwMode="auto">
          <a:xfrm>
            <a:off x="6210626" y="3912922"/>
            <a:ext cx="1539" cy="154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6" name="Freeform 45"/>
          <p:cNvSpPr>
            <a:spLocks noChangeArrowheads="1"/>
          </p:cNvSpPr>
          <p:nvPr/>
        </p:nvSpPr>
        <p:spPr bwMode="auto">
          <a:xfrm>
            <a:off x="5930580" y="4205353"/>
            <a:ext cx="1539" cy="10774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0 h 32"/>
              <a:gd name="T6" fmla="*/ 0 w 1"/>
              <a:gd name="T7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cubicBezTo>
                  <a:pt x="0" y="31"/>
                  <a:pt x="0" y="31"/>
                  <a:pt x="0" y="0"/>
                </a:cubicBezTo>
                <a:lnTo>
                  <a:pt x="0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7" name="Freeform 46"/>
          <p:cNvSpPr>
            <a:spLocks noChangeArrowheads="1"/>
          </p:cNvSpPr>
          <p:nvPr/>
        </p:nvSpPr>
        <p:spPr bwMode="auto">
          <a:xfrm>
            <a:off x="5930580" y="4076068"/>
            <a:ext cx="292355" cy="260110"/>
          </a:xfrm>
          <a:custGeom>
            <a:avLst/>
            <a:gdLst>
              <a:gd name="T0" fmla="*/ 806 w 838"/>
              <a:gd name="T1" fmla="*/ 341 h 745"/>
              <a:gd name="T2" fmla="*/ 775 w 838"/>
              <a:gd name="T3" fmla="*/ 309 h 745"/>
              <a:gd name="T4" fmla="*/ 744 w 838"/>
              <a:gd name="T5" fmla="*/ 279 h 745"/>
              <a:gd name="T6" fmla="*/ 744 w 838"/>
              <a:gd name="T7" fmla="*/ 248 h 745"/>
              <a:gd name="T8" fmla="*/ 775 w 838"/>
              <a:gd name="T9" fmla="*/ 185 h 745"/>
              <a:gd name="T10" fmla="*/ 806 w 838"/>
              <a:gd name="T11" fmla="*/ 155 h 745"/>
              <a:gd name="T12" fmla="*/ 775 w 838"/>
              <a:gd name="T13" fmla="*/ 61 h 745"/>
              <a:gd name="T14" fmla="*/ 713 w 838"/>
              <a:gd name="T15" fmla="*/ 0 h 745"/>
              <a:gd name="T16" fmla="*/ 682 w 838"/>
              <a:gd name="T17" fmla="*/ 0 h 745"/>
              <a:gd name="T18" fmla="*/ 651 w 838"/>
              <a:gd name="T19" fmla="*/ 31 h 745"/>
              <a:gd name="T20" fmla="*/ 651 w 838"/>
              <a:gd name="T21" fmla="*/ 31 h 745"/>
              <a:gd name="T22" fmla="*/ 620 w 838"/>
              <a:gd name="T23" fmla="*/ 61 h 745"/>
              <a:gd name="T24" fmla="*/ 558 w 838"/>
              <a:gd name="T25" fmla="*/ 93 h 745"/>
              <a:gd name="T26" fmla="*/ 527 w 838"/>
              <a:gd name="T27" fmla="*/ 155 h 745"/>
              <a:gd name="T28" fmla="*/ 496 w 838"/>
              <a:gd name="T29" fmla="*/ 185 h 745"/>
              <a:gd name="T30" fmla="*/ 402 w 838"/>
              <a:gd name="T31" fmla="*/ 217 h 745"/>
              <a:gd name="T32" fmla="*/ 341 w 838"/>
              <a:gd name="T33" fmla="*/ 217 h 745"/>
              <a:gd name="T34" fmla="*/ 310 w 838"/>
              <a:gd name="T35" fmla="*/ 248 h 745"/>
              <a:gd name="T36" fmla="*/ 279 w 838"/>
              <a:gd name="T37" fmla="*/ 279 h 745"/>
              <a:gd name="T38" fmla="*/ 186 w 838"/>
              <a:gd name="T39" fmla="*/ 403 h 745"/>
              <a:gd name="T40" fmla="*/ 155 w 838"/>
              <a:gd name="T41" fmla="*/ 403 h 745"/>
              <a:gd name="T42" fmla="*/ 93 w 838"/>
              <a:gd name="T43" fmla="*/ 433 h 745"/>
              <a:gd name="T44" fmla="*/ 31 w 838"/>
              <a:gd name="T45" fmla="*/ 433 h 745"/>
              <a:gd name="T46" fmla="*/ 31 w 838"/>
              <a:gd name="T47" fmla="*/ 433 h 745"/>
              <a:gd name="T48" fmla="*/ 31 w 838"/>
              <a:gd name="T49" fmla="*/ 465 h 745"/>
              <a:gd name="T50" fmla="*/ 93 w 838"/>
              <a:gd name="T51" fmla="*/ 589 h 745"/>
              <a:gd name="T52" fmla="*/ 62 w 838"/>
              <a:gd name="T53" fmla="*/ 651 h 745"/>
              <a:gd name="T54" fmla="*/ 93 w 838"/>
              <a:gd name="T55" fmla="*/ 744 h 745"/>
              <a:gd name="T56" fmla="*/ 155 w 838"/>
              <a:gd name="T57" fmla="*/ 744 h 745"/>
              <a:gd name="T58" fmla="*/ 248 w 838"/>
              <a:gd name="T59" fmla="*/ 713 h 745"/>
              <a:gd name="T60" fmla="*/ 310 w 838"/>
              <a:gd name="T61" fmla="*/ 713 h 745"/>
              <a:gd name="T62" fmla="*/ 434 w 838"/>
              <a:gd name="T63" fmla="*/ 713 h 745"/>
              <a:gd name="T64" fmla="*/ 496 w 838"/>
              <a:gd name="T65" fmla="*/ 681 h 745"/>
              <a:gd name="T66" fmla="*/ 589 w 838"/>
              <a:gd name="T67" fmla="*/ 620 h 745"/>
              <a:gd name="T68" fmla="*/ 744 w 838"/>
              <a:gd name="T69" fmla="*/ 433 h 745"/>
              <a:gd name="T70" fmla="*/ 806 w 838"/>
              <a:gd name="T71" fmla="*/ 341 h 745"/>
              <a:gd name="T72" fmla="*/ 682 w 838"/>
              <a:gd name="T73" fmla="*/ 465 h 745"/>
              <a:gd name="T74" fmla="*/ 620 w 838"/>
              <a:gd name="T75" fmla="*/ 527 h 745"/>
              <a:gd name="T76" fmla="*/ 589 w 838"/>
              <a:gd name="T77" fmla="*/ 527 h 745"/>
              <a:gd name="T78" fmla="*/ 558 w 838"/>
              <a:gd name="T79" fmla="*/ 527 h 745"/>
              <a:gd name="T80" fmla="*/ 527 w 838"/>
              <a:gd name="T81" fmla="*/ 465 h 745"/>
              <a:gd name="T82" fmla="*/ 527 w 838"/>
              <a:gd name="T83" fmla="*/ 465 h 745"/>
              <a:gd name="T84" fmla="*/ 527 w 838"/>
              <a:gd name="T85" fmla="*/ 433 h 745"/>
              <a:gd name="T86" fmla="*/ 558 w 838"/>
              <a:gd name="T87" fmla="*/ 403 h 745"/>
              <a:gd name="T88" fmla="*/ 620 w 838"/>
              <a:gd name="T89" fmla="*/ 341 h 745"/>
              <a:gd name="T90" fmla="*/ 682 w 838"/>
              <a:gd name="T91" fmla="*/ 372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8" h="745">
                <a:moveTo>
                  <a:pt x="806" y="341"/>
                </a:moveTo>
                <a:lnTo>
                  <a:pt x="806" y="341"/>
                </a:lnTo>
                <a:lnTo>
                  <a:pt x="806" y="341"/>
                </a:lnTo>
                <a:lnTo>
                  <a:pt x="806" y="341"/>
                </a:lnTo>
                <a:cubicBezTo>
                  <a:pt x="806" y="309"/>
                  <a:pt x="806" y="309"/>
                  <a:pt x="806" y="309"/>
                </a:cubicBezTo>
                <a:cubicBezTo>
                  <a:pt x="775" y="309"/>
                  <a:pt x="775" y="309"/>
                  <a:pt x="775" y="309"/>
                </a:cubicBezTo>
                <a:lnTo>
                  <a:pt x="775" y="309"/>
                </a:lnTo>
                <a:lnTo>
                  <a:pt x="775" y="309"/>
                </a:lnTo>
                <a:cubicBezTo>
                  <a:pt x="744" y="309"/>
                  <a:pt x="744" y="279"/>
                  <a:pt x="744" y="279"/>
                </a:cubicBezTo>
                <a:lnTo>
                  <a:pt x="744" y="279"/>
                </a:lnTo>
                <a:lnTo>
                  <a:pt x="744" y="248"/>
                </a:lnTo>
                <a:lnTo>
                  <a:pt x="744" y="248"/>
                </a:lnTo>
                <a:lnTo>
                  <a:pt x="744" y="248"/>
                </a:lnTo>
                <a:cubicBezTo>
                  <a:pt x="744" y="217"/>
                  <a:pt x="744" y="217"/>
                  <a:pt x="744" y="217"/>
                </a:cubicBezTo>
                <a:cubicBezTo>
                  <a:pt x="744" y="185"/>
                  <a:pt x="775" y="185"/>
                  <a:pt x="775" y="185"/>
                </a:cubicBezTo>
                <a:cubicBezTo>
                  <a:pt x="775" y="185"/>
                  <a:pt x="775" y="155"/>
                  <a:pt x="806" y="155"/>
                </a:cubicBezTo>
                <a:lnTo>
                  <a:pt x="806" y="155"/>
                </a:lnTo>
                <a:lnTo>
                  <a:pt x="806" y="155"/>
                </a:lnTo>
                <a:lnTo>
                  <a:pt x="806" y="124"/>
                </a:lnTo>
                <a:cubicBezTo>
                  <a:pt x="806" y="124"/>
                  <a:pt x="775" y="93"/>
                  <a:pt x="775" y="61"/>
                </a:cubicBezTo>
                <a:lnTo>
                  <a:pt x="775" y="61"/>
                </a:lnTo>
                <a:cubicBezTo>
                  <a:pt x="775" y="61"/>
                  <a:pt x="775" y="31"/>
                  <a:pt x="775" y="0"/>
                </a:cubicBezTo>
                <a:lnTo>
                  <a:pt x="775" y="0"/>
                </a:lnTo>
                <a:cubicBezTo>
                  <a:pt x="744" y="0"/>
                  <a:pt x="744" y="0"/>
                  <a:pt x="713" y="0"/>
                </a:cubicBezTo>
                <a:lnTo>
                  <a:pt x="713" y="0"/>
                </a:lnTo>
                <a:lnTo>
                  <a:pt x="682" y="0"/>
                </a:lnTo>
                <a:lnTo>
                  <a:pt x="682" y="0"/>
                </a:lnTo>
                <a:lnTo>
                  <a:pt x="682" y="0"/>
                </a:lnTo>
                <a:cubicBezTo>
                  <a:pt x="682" y="0"/>
                  <a:pt x="682" y="31"/>
                  <a:pt x="651" y="31"/>
                </a:cubicBezTo>
                <a:lnTo>
                  <a:pt x="651" y="31"/>
                </a:lnTo>
                <a:lnTo>
                  <a:pt x="651" y="31"/>
                </a:lnTo>
                <a:lnTo>
                  <a:pt x="651" y="31"/>
                </a:lnTo>
                <a:lnTo>
                  <a:pt x="651" y="31"/>
                </a:lnTo>
                <a:lnTo>
                  <a:pt x="651" y="31"/>
                </a:lnTo>
                <a:cubicBezTo>
                  <a:pt x="651" y="31"/>
                  <a:pt x="651" y="31"/>
                  <a:pt x="620" y="31"/>
                </a:cubicBezTo>
                <a:lnTo>
                  <a:pt x="620" y="61"/>
                </a:lnTo>
                <a:cubicBezTo>
                  <a:pt x="589" y="61"/>
                  <a:pt x="589" y="93"/>
                  <a:pt x="589" y="93"/>
                </a:cubicBezTo>
                <a:lnTo>
                  <a:pt x="589" y="93"/>
                </a:lnTo>
                <a:lnTo>
                  <a:pt x="558" y="93"/>
                </a:lnTo>
                <a:cubicBezTo>
                  <a:pt x="558" y="124"/>
                  <a:pt x="558" y="124"/>
                  <a:pt x="527" y="155"/>
                </a:cubicBezTo>
                <a:lnTo>
                  <a:pt x="527" y="155"/>
                </a:lnTo>
                <a:lnTo>
                  <a:pt x="527" y="155"/>
                </a:lnTo>
                <a:lnTo>
                  <a:pt x="527" y="155"/>
                </a:lnTo>
                <a:lnTo>
                  <a:pt x="527" y="155"/>
                </a:lnTo>
                <a:cubicBezTo>
                  <a:pt x="496" y="155"/>
                  <a:pt x="496" y="185"/>
                  <a:pt x="496" y="185"/>
                </a:cubicBezTo>
                <a:cubicBezTo>
                  <a:pt x="496" y="217"/>
                  <a:pt x="496" y="217"/>
                  <a:pt x="465" y="217"/>
                </a:cubicBezTo>
                <a:cubicBezTo>
                  <a:pt x="434" y="217"/>
                  <a:pt x="402" y="217"/>
                  <a:pt x="402" y="217"/>
                </a:cubicBezTo>
                <a:lnTo>
                  <a:pt x="402" y="217"/>
                </a:lnTo>
                <a:cubicBezTo>
                  <a:pt x="372" y="217"/>
                  <a:pt x="372" y="217"/>
                  <a:pt x="372" y="217"/>
                </a:cubicBezTo>
                <a:lnTo>
                  <a:pt x="372" y="217"/>
                </a:lnTo>
                <a:lnTo>
                  <a:pt x="341" y="217"/>
                </a:lnTo>
                <a:lnTo>
                  <a:pt x="341" y="217"/>
                </a:lnTo>
                <a:lnTo>
                  <a:pt x="341" y="248"/>
                </a:lnTo>
                <a:cubicBezTo>
                  <a:pt x="310" y="248"/>
                  <a:pt x="310" y="248"/>
                  <a:pt x="310" y="248"/>
                </a:cubicBezTo>
                <a:lnTo>
                  <a:pt x="310" y="248"/>
                </a:lnTo>
                <a:lnTo>
                  <a:pt x="279" y="279"/>
                </a:lnTo>
                <a:lnTo>
                  <a:pt x="279" y="279"/>
                </a:lnTo>
                <a:cubicBezTo>
                  <a:pt x="248" y="279"/>
                  <a:pt x="248" y="279"/>
                  <a:pt x="248" y="279"/>
                </a:cubicBezTo>
                <a:cubicBezTo>
                  <a:pt x="186" y="309"/>
                  <a:pt x="186" y="309"/>
                  <a:pt x="186" y="309"/>
                </a:cubicBezTo>
                <a:cubicBezTo>
                  <a:pt x="186" y="403"/>
                  <a:pt x="186" y="403"/>
                  <a:pt x="186" y="403"/>
                </a:cubicBezTo>
                <a:cubicBezTo>
                  <a:pt x="155" y="403"/>
                  <a:pt x="155" y="403"/>
                  <a:pt x="155" y="403"/>
                </a:cubicBezTo>
                <a:lnTo>
                  <a:pt x="155" y="403"/>
                </a:lnTo>
                <a:lnTo>
                  <a:pt x="155" y="403"/>
                </a:lnTo>
                <a:cubicBezTo>
                  <a:pt x="124" y="433"/>
                  <a:pt x="124" y="433"/>
                  <a:pt x="93" y="433"/>
                </a:cubicBezTo>
                <a:lnTo>
                  <a:pt x="93" y="433"/>
                </a:lnTo>
                <a:lnTo>
                  <a:pt x="93" y="433"/>
                </a:lnTo>
                <a:lnTo>
                  <a:pt x="62" y="433"/>
                </a:lnTo>
                <a:cubicBezTo>
                  <a:pt x="62" y="433"/>
                  <a:pt x="62" y="433"/>
                  <a:pt x="31" y="433"/>
                </a:cubicBezTo>
                <a:lnTo>
                  <a:pt x="31" y="433"/>
                </a:lnTo>
                <a:lnTo>
                  <a:pt x="31" y="433"/>
                </a:lnTo>
                <a:lnTo>
                  <a:pt x="31" y="433"/>
                </a:lnTo>
                <a:lnTo>
                  <a:pt x="31" y="433"/>
                </a:lnTo>
                <a:lnTo>
                  <a:pt x="0" y="403"/>
                </a:lnTo>
                <a:lnTo>
                  <a:pt x="0" y="403"/>
                </a:lnTo>
                <a:cubicBezTo>
                  <a:pt x="0" y="433"/>
                  <a:pt x="0" y="433"/>
                  <a:pt x="31" y="465"/>
                </a:cubicBezTo>
                <a:lnTo>
                  <a:pt x="31" y="465"/>
                </a:lnTo>
                <a:cubicBezTo>
                  <a:pt x="31" y="496"/>
                  <a:pt x="62" y="557"/>
                  <a:pt x="93" y="557"/>
                </a:cubicBezTo>
                <a:cubicBezTo>
                  <a:pt x="93" y="589"/>
                  <a:pt x="93" y="589"/>
                  <a:pt x="93" y="589"/>
                </a:cubicBezTo>
                <a:lnTo>
                  <a:pt x="93" y="589"/>
                </a:lnTo>
                <a:lnTo>
                  <a:pt x="93" y="620"/>
                </a:lnTo>
                <a:cubicBezTo>
                  <a:pt x="93" y="651"/>
                  <a:pt x="93" y="651"/>
                  <a:pt x="62" y="651"/>
                </a:cubicBezTo>
                <a:cubicBezTo>
                  <a:pt x="62" y="651"/>
                  <a:pt x="62" y="651"/>
                  <a:pt x="93" y="681"/>
                </a:cubicBezTo>
                <a:lnTo>
                  <a:pt x="93" y="713"/>
                </a:lnTo>
                <a:cubicBezTo>
                  <a:pt x="93" y="713"/>
                  <a:pt x="93" y="713"/>
                  <a:pt x="93" y="744"/>
                </a:cubicBezTo>
                <a:cubicBezTo>
                  <a:pt x="93" y="744"/>
                  <a:pt x="124" y="744"/>
                  <a:pt x="155" y="744"/>
                </a:cubicBezTo>
                <a:lnTo>
                  <a:pt x="155" y="744"/>
                </a:lnTo>
                <a:lnTo>
                  <a:pt x="155" y="744"/>
                </a:lnTo>
                <a:lnTo>
                  <a:pt x="186" y="744"/>
                </a:lnTo>
                <a:lnTo>
                  <a:pt x="217" y="713"/>
                </a:lnTo>
                <a:lnTo>
                  <a:pt x="248" y="713"/>
                </a:lnTo>
                <a:lnTo>
                  <a:pt x="248" y="713"/>
                </a:lnTo>
                <a:lnTo>
                  <a:pt x="279" y="713"/>
                </a:lnTo>
                <a:cubicBezTo>
                  <a:pt x="279" y="713"/>
                  <a:pt x="279" y="713"/>
                  <a:pt x="310" y="713"/>
                </a:cubicBezTo>
                <a:lnTo>
                  <a:pt x="310" y="713"/>
                </a:lnTo>
                <a:cubicBezTo>
                  <a:pt x="341" y="713"/>
                  <a:pt x="402" y="713"/>
                  <a:pt x="402" y="713"/>
                </a:cubicBezTo>
                <a:cubicBezTo>
                  <a:pt x="434" y="713"/>
                  <a:pt x="434" y="713"/>
                  <a:pt x="434" y="713"/>
                </a:cubicBezTo>
                <a:cubicBezTo>
                  <a:pt x="434" y="681"/>
                  <a:pt x="434" y="681"/>
                  <a:pt x="434" y="681"/>
                </a:cubicBezTo>
                <a:cubicBezTo>
                  <a:pt x="465" y="681"/>
                  <a:pt x="465" y="681"/>
                  <a:pt x="465" y="681"/>
                </a:cubicBezTo>
                <a:lnTo>
                  <a:pt x="496" y="681"/>
                </a:lnTo>
                <a:lnTo>
                  <a:pt x="496" y="681"/>
                </a:lnTo>
                <a:lnTo>
                  <a:pt x="496" y="681"/>
                </a:lnTo>
                <a:cubicBezTo>
                  <a:pt x="527" y="681"/>
                  <a:pt x="558" y="651"/>
                  <a:pt x="589" y="620"/>
                </a:cubicBezTo>
                <a:lnTo>
                  <a:pt x="620" y="620"/>
                </a:lnTo>
                <a:cubicBezTo>
                  <a:pt x="651" y="589"/>
                  <a:pt x="713" y="527"/>
                  <a:pt x="744" y="465"/>
                </a:cubicBezTo>
                <a:cubicBezTo>
                  <a:pt x="744" y="465"/>
                  <a:pt x="744" y="465"/>
                  <a:pt x="744" y="433"/>
                </a:cubicBezTo>
                <a:cubicBezTo>
                  <a:pt x="775" y="433"/>
                  <a:pt x="806" y="372"/>
                  <a:pt x="837" y="341"/>
                </a:cubicBezTo>
                <a:cubicBezTo>
                  <a:pt x="837" y="341"/>
                  <a:pt x="837" y="341"/>
                  <a:pt x="837" y="309"/>
                </a:cubicBezTo>
                <a:cubicBezTo>
                  <a:pt x="837" y="309"/>
                  <a:pt x="837" y="341"/>
                  <a:pt x="806" y="341"/>
                </a:cubicBezTo>
                <a:close/>
                <a:moveTo>
                  <a:pt x="713" y="403"/>
                </a:moveTo>
                <a:lnTo>
                  <a:pt x="713" y="403"/>
                </a:lnTo>
                <a:cubicBezTo>
                  <a:pt x="682" y="433"/>
                  <a:pt x="682" y="465"/>
                  <a:pt x="682" y="465"/>
                </a:cubicBezTo>
                <a:cubicBezTo>
                  <a:pt x="682" y="496"/>
                  <a:pt x="651" y="496"/>
                  <a:pt x="651" y="496"/>
                </a:cubicBezTo>
                <a:lnTo>
                  <a:pt x="651" y="496"/>
                </a:lnTo>
                <a:lnTo>
                  <a:pt x="620" y="527"/>
                </a:lnTo>
                <a:cubicBezTo>
                  <a:pt x="620" y="527"/>
                  <a:pt x="620" y="527"/>
                  <a:pt x="589" y="527"/>
                </a:cubicBezTo>
                <a:lnTo>
                  <a:pt x="589" y="527"/>
                </a:lnTo>
                <a:lnTo>
                  <a:pt x="589" y="527"/>
                </a:lnTo>
                <a:lnTo>
                  <a:pt x="589" y="527"/>
                </a:lnTo>
                <a:lnTo>
                  <a:pt x="589" y="527"/>
                </a:lnTo>
                <a:cubicBezTo>
                  <a:pt x="558" y="527"/>
                  <a:pt x="558" y="527"/>
                  <a:pt x="558" y="527"/>
                </a:cubicBezTo>
                <a:cubicBezTo>
                  <a:pt x="558" y="496"/>
                  <a:pt x="558" y="496"/>
                  <a:pt x="527" y="496"/>
                </a:cubicBezTo>
                <a:cubicBezTo>
                  <a:pt x="527" y="465"/>
                  <a:pt x="527" y="465"/>
                  <a:pt x="527" y="465"/>
                </a:cubicBezTo>
                <a:lnTo>
                  <a:pt x="527" y="465"/>
                </a:lnTo>
                <a:lnTo>
                  <a:pt x="527" y="465"/>
                </a:lnTo>
                <a:lnTo>
                  <a:pt x="527" y="465"/>
                </a:lnTo>
                <a:lnTo>
                  <a:pt x="527" y="465"/>
                </a:lnTo>
                <a:lnTo>
                  <a:pt x="527" y="433"/>
                </a:lnTo>
                <a:lnTo>
                  <a:pt x="527" y="433"/>
                </a:lnTo>
                <a:lnTo>
                  <a:pt x="527" y="433"/>
                </a:lnTo>
                <a:lnTo>
                  <a:pt x="527" y="433"/>
                </a:lnTo>
                <a:lnTo>
                  <a:pt x="527" y="433"/>
                </a:lnTo>
                <a:cubicBezTo>
                  <a:pt x="558" y="403"/>
                  <a:pt x="558" y="403"/>
                  <a:pt x="558" y="403"/>
                </a:cubicBezTo>
                <a:lnTo>
                  <a:pt x="589" y="372"/>
                </a:lnTo>
                <a:lnTo>
                  <a:pt x="620" y="372"/>
                </a:lnTo>
                <a:cubicBezTo>
                  <a:pt x="620" y="372"/>
                  <a:pt x="620" y="372"/>
                  <a:pt x="620" y="341"/>
                </a:cubicBezTo>
                <a:cubicBezTo>
                  <a:pt x="651" y="341"/>
                  <a:pt x="651" y="341"/>
                  <a:pt x="651" y="341"/>
                </a:cubicBezTo>
                <a:lnTo>
                  <a:pt x="651" y="341"/>
                </a:lnTo>
                <a:lnTo>
                  <a:pt x="682" y="372"/>
                </a:lnTo>
                <a:lnTo>
                  <a:pt x="682" y="372"/>
                </a:lnTo>
                <a:cubicBezTo>
                  <a:pt x="713" y="403"/>
                  <a:pt x="713" y="403"/>
                  <a:pt x="713" y="4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8" name="Freeform 47"/>
          <p:cNvSpPr>
            <a:spLocks noChangeArrowheads="1"/>
          </p:cNvSpPr>
          <p:nvPr/>
        </p:nvSpPr>
        <p:spPr bwMode="auto">
          <a:xfrm>
            <a:off x="6199855" y="4151485"/>
            <a:ext cx="10770" cy="21548"/>
          </a:xfrm>
          <a:custGeom>
            <a:avLst/>
            <a:gdLst>
              <a:gd name="T0" fmla="*/ 31 w 32"/>
              <a:gd name="T1" fmla="*/ 0 h 63"/>
              <a:gd name="T2" fmla="*/ 31 w 32"/>
              <a:gd name="T3" fmla="*/ 0 h 63"/>
              <a:gd name="T4" fmla="*/ 31 w 32"/>
              <a:gd name="T5" fmla="*/ 0 h 63"/>
              <a:gd name="T6" fmla="*/ 31 w 32"/>
              <a:gd name="T7" fmla="*/ 0 h 63"/>
              <a:gd name="T8" fmla="*/ 31 w 32"/>
              <a:gd name="T9" fmla="*/ 0 h 63"/>
              <a:gd name="T10" fmla="*/ 0 w 32"/>
              <a:gd name="T11" fmla="*/ 31 h 63"/>
              <a:gd name="T12" fmla="*/ 0 w 32"/>
              <a:gd name="T13" fmla="*/ 31 h 63"/>
              <a:gd name="T14" fmla="*/ 0 w 32"/>
              <a:gd name="T15" fmla="*/ 31 h 63"/>
              <a:gd name="T16" fmla="*/ 0 w 32"/>
              <a:gd name="T17" fmla="*/ 31 h 63"/>
              <a:gd name="T18" fmla="*/ 0 w 32"/>
              <a:gd name="T19" fmla="*/ 31 h 63"/>
              <a:gd name="T20" fmla="*/ 31 w 32"/>
              <a:gd name="T21" fmla="*/ 62 h 63"/>
              <a:gd name="T22" fmla="*/ 31 w 32"/>
              <a:gd name="T23" fmla="*/ 62 h 63"/>
              <a:gd name="T24" fmla="*/ 31 w 32"/>
              <a:gd name="T25" fmla="*/ 31 h 63"/>
              <a:gd name="T26" fmla="*/ 31 w 32"/>
              <a:gd name="T27" fmla="*/ 31 h 63"/>
              <a:gd name="T28" fmla="*/ 31 w 32"/>
              <a:gd name="T29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" h="63">
                <a:moveTo>
                  <a:pt x="31" y="0"/>
                </a:move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31" y="31"/>
                  <a:pt x="31" y="62"/>
                  <a:pt x="31" y="62"/>
                </a:cubicBezTo>
                <a:lnTo>
                  <a:pt x="31" y="62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9" name="Freeform 48"/>
          <p:cNvSpPr>
            <a:spLocks noChangeArrowheads="1"/>
          </p:cNvSpPr>
          <p:nvPr/>
        </p:nvSpPr>
        <p:spPr bwMode="auto">
          <a:xfrm>
            <a:off x="6438355" y="3859054"/>
            <a:ext cx="130791" cy="270884"/>
          </a:xfrm>
          <a:custGeom>
            <a:avLst/>
            <a:gdLst>
              <a:gd name="T0" fmla="*/ 341 w 373"/>
              <a:gd name="T1" fmla="*/ 93 h 776"/>
              <a:gd name="T2" fmla="*/ 341 w 373"/>
              <a:gd name="T3" fmla="*/ 93 h 776"/>
              <a:gd name="T4" fmla="*/ 341 w 373"/>
              <a:gd name="T5" fmla="*/ 31 h 776"/>
              <a:gd name="T6" fmla="*/ 341 w 373"/>
              <a:gd name="T7" fmla="*/ 0 h 776"/>
              <a:gd name="T8" fmla="*/ 310 w 373"/>
              <a:gd name="T9" fmla="*/ 62 h 776"/>
              <a:gd name="T10" fmla="*/ 278 w 373"/>
              <a:gd name="T11" fmla="*/ 62 h 776"/>
              <a:gd name="T12" fmla="*/ 278 w 373"/>
              <a:gd name="T13" fmla="*/ 62 h 776"/>
              <a:gd name="T14" fmla="*/ 278 w 373"/>
              <a:gd name="T15" fmla="*/ 93 h 776"/>
              <a:gd name="T16" fmla="*/ 278 w 373"/>
              <a:gd name="T17" fmla="*/ 93 h 776"/>
              <a:gd name="T18" fmla="*/ 278 w 373"/>
              <a:gd name="T19" fmla="*/ 124 h 776"/>
              <a:gd name="T20" fmla="*/ 217 w 373"/>
              <a:gd name="T21" fmla="*/ 155 h 776"/>
              <a:gd name="T22" fmla="*/ 186 w 373"/>
              <a:gd name="T23" fmla="*/ 155 h 776"/>
              <a:gd name="T24" fmla="*/ 186 w 373"/>
              <a:gd name="T25" fmla="*/ 155 h 776"/>
              <a:gd name="T26" fmla="*/ 186 w 373"/>
              <a:gd name="T27" fmla="*/ 217 h 776"/>
              <a:gd name="T28" fmla="*/ 154 w 373"/>
              <a:gd name="T29" fmla="*/ 217 h 776"/>
              <a:gd name="T30" fmla="*/ 154 w 373"/>
              <a:gd name="T31" fmla="*/ 217 h 776"/>
              <a:gd name="T32" fmla="*/ 154 w 373"/>
              <a:gd name="T33" fmla="*/ 217 h 776"/>
              <a:gd name="T34" fmla="*/ 154 w 373"/>
              <a:gd name="T35" fmla="*/ 217 h 776"/>
              <a:gd name="T36" fmla="*/ 124 w 373"/>
              <a:gd name="T37" fmla="*/ 217 h 776"/>
              <a:gd name="T38" fmla="*/ 93 w 373"/>
              <a:gd name="T39" fmla="*/ 217 h 776"/>
              <a:gd name="T40" fmla="*/ 93 w 373"/>
              <a:gd name="T41" fmla="*/ 217 h 776"/>
              <a:gd name="T42" fmla="*/ 62 w 373"/>
              <a:gd name="T43" fmla="*/ 217 h 776"/>
              <a:gd name="T44" fmla="*/ 62 w 373"/>
              <a:gd name="T45" fmla="*/ 217 h 776"/>
              <a:gd name="T46" fmla="*/ 62 w 373"/>
              <a:gd name="T47" fmla="*/ 217 h 776"/>
              <a:gd name="T48" fmla="*/ 62 w 373"/>
              <a:gd name="T49" fmla="*/ 248 h 776"/>
              <a:gd name="T50" fmla="*/ 62 w 373"/>
              <a:gd name="T51" fmla="*/ 309 h 776"/>
              <a:gd name="T52" fmla="*/ 62 w 373"/>
              <a:gd name="T53" fmla="*/ 309 h 776"/>
              <a:gd name="T54" fmla="*/ 93 w 373"/>
              <a:gd name="T55" fmla="*/ 465 h 776"/>
              <a:gd name="T56" fmla="*/ 62 w 373"/>
              <a:gd name="T57" fmla="*/ 465 h 776"/>
              <a:gd name="T58" fmla="*/ 30 w 373"/>
              <a:gd name="T59" fmla="*/ 589 h 776"/>
              <a:gd name="T60" fmla="*/ 30 w 373"/>
              <a:gd name="T61" fmla="*/ 589 h 776"/>
              <a:gd name="T62" fmla="*/ 30 w 373"/>
              <a:gd name="T63" fmla="*/ 620 h 776"/>
              <a:gd name="T64" fmla="*/ 30 w 373"/>
              <a:gd name="T65" fmla="*/ 651 h 776"/>
              <a:gd name="T66" fmla="*/ 30 w 373"/>
              <a:gd name="T67" fmla="*/ 713 h 776"/>
              <a:gd name="T68" fmla="*/ 30 w 373"/>
              <a:gd name="T69" fmla="*/ 744 h 776"/>
              <a:gd name="T70" fmla="*/ 93 w 373"/>
              <a:gd name="T71" fmla="*/ 775 h 776"/>
              <a:gd name="T72" fmla="*/ 154 w 373"/>
              <a:gd name="T73" fmla="*/ 775 h 776"/>
              <a:gd name="T74" fmla="*/ 186 w 373"/>
              <a:gd name="T75" fmla="*/ 744 h 776"/>
              <a:gd name="T76" fmla="*/ 186 w 373"/>
              <a:gd name="T77" fmla="*/ 744 h 776"/>
              <a:gd name="T78" fmla="*/ 186 w 373"/>
              <a:gd name="T79" fmla="*/ 744 h 776"/>
              <a:gd name="T80" fmla="*/ 186 w 373"/>
              <a:gd name="T81" fmla="*/ 744 h 776"/>
              <a:gd name="T82" fmla="*/ 278 w 373"/>
              <a:gd name="T83" fmla="*/ 372 h 776"/>
              <a:gd name="T84" fmla="*/ 310 w 373"/>
              <a:gd name="T85" fmla="*/ 309 h 776"/>
              <a:gd name="T86" fmla="*/ 341 w 373"/>
              <a:gd name="T87" fmla="*/ 248 h 776"/>
              <a:gd name="T88" fmla="*/ 341 w 373"/>
              <a:gd name="T89" fmla="*/ 248 h 776"/>
              <a:gd name="T90" fmla="*/ 310 w 373"/>
              <a:gd name="T91" fmla="*/ 217 h 776"/>
              <a:gd name="T92" fmla="*/ 310 w 373"/>
              <a:gd name="T93" fmla="*/ 155 h 776"/>
              <a:gd name="T94" fmla="*/ 310 w 373"/>
              <a:gd name="T95" fmla="*/ 155 h 776"/>
              <a:gd name="T96" fmla="*/ 341 w 373"/>
              <a:gd name="T97" fmla="*/ 155 h 776"/>
              <a:gd name="T98" fmla="*/ 372 w 373"/>
              <a:gd name="T99" fmla="*/ 124 h 776"/>
              <a:gd name="T100" fmla="*/ 341 w 373"/>
              <a:gd name="T101" fmla="*/ 124 h 776"/>
              <a:gd name="T102" fmla="*/ 341 w 373"/>
              <a:gd name="T103" fmla="*/ 93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3" h="776">
                <a:moveTo>
                  <a:pt x="341" y="93"/>
                </a:moveTo>
                <a:lnTo>
                  <a:pt x="341" y="93"/>
                </a:lnTo>
                <a:cubicBezTo>
                  <a:pt x="341" y="62"/>
                  <a:pt x="341" y="31"/>
                  <a:pt x="341" y="31"/>
                </a:cubicBezTo>
                <a:lnTo>
                  <a:pt x="341" y="0"/>
                </a:lnTo>
                <a:cubicBezTo>
                  <a:pt x="341" y="31"/>
                  <a:pt x="310" y="62"/>
                  <a:pt x="310" y="62"/>
                </a:cubicBezTo>
                <a:lnTo>
                  <a:pt x="278" y="62"/>
                </a:lnTo>
                <a:lnTo>
                  <a:pt x="278" y="62"/>
                </a:lnTo>
                <a:cubicBezTo>
                  <a:pt x="278" y="93"/>
                  <a:pt x="278" y="93"/>
                  <a:pt x="278" y="93"/>
                </a:cubicBezTo>
                <a:lnTo>
                  <a:pt x="278" y="93"/>
                </a:lnTo>
                <a:lnTo>
                  <a:pt x="278" y="124"/>
                </a:lnTo>
                <a:cubicBezTo>
                  <a:pt x="248" y="155"/>
                  <a:pt x="248" y="155"/>
                  <a:pt x="217" y="155"/>
                </a:cubicBezTo>
                <a:lnTo>
                  <a:pt x="186" y="155"/>
                </a:lnTo>
                <a:lnTo>
                  <a:pt x="186" y="155"/>
                </a:lnTo>
                <a:cubicBezTo>
                  <a:pt x="186" y="185"/>
                  <a:pt x="186" y="185"/>
                  <a:pt x="186" y="217"/>
                </a:cubicBezTo>
                <a:cubicBezTo>
                  <a:pt x="186" y="217"/>
                  <a:pt x="186" y="217"/>
                  <a:pt x="154" y="217"/>
                </a:cubicBezTo>
                <a:lnTo>
                  <a:pt x="154" y="217"/>
                </a:lnTo>
                <a:lnTo>
                  <a:pt x="154" y="217"/>
                </a:lnTo>
                <a:lnTo>
                  <a:pt x="154" y="217"/>
                </a:lnTo>
                <a:lnTo>
                  <a:pt x="124" y="217"/>
                </a:lnTo>
                <a:cubicBezTo>
                  <a:pt x="124" y="217"/>
                  <a:pt x="124" y="217"/>
                  <a:pt x="93" y="217"/>
                </a:cubicBezTo>
                <a:lnTo>
                  <a:pt x="93" y="217"/>
                </a:lnTo>
                <a:lnTo>
                  <a:pt x="62" y="217"/>
                </a:lnTo>
                <a:lnTo>
                  <a:pt x="62" y="217"/>
                </a:lnTo>
                <a:lnTo>
                  <a:pt x="62" y="217"/>
                </a:lnTo>
                <a:cubicBezTo>
                  <a:pt x="62" y="248"/>
                  <a:pt x="62" y="248"/>
                  <a:pt x="62" y="248"/>
                </a:cubicBezTo>
                <a:cubicBezTo>
                  <a:pt x="62" y="279"/>
                  <a:pt x="62" y="279"/>
                  <a:pt x="62" y="309"/>
                </a:cubicBezTo>
                <a:lnTo>
                  <a:pt x="62" y="309"/>
                </a:lnTo>
                <a:cubicBezTo>
                  <a:pt x="93" y="372"/>
                  <a:pt x="93" y="433"/>
                  <a:pt x="93" y="465"/>
                </a:cubicBezTo>
                <a:cubicBezTo>
                  <a:pt x="62" y="465"/>
                  <a:pt x="62" y="465"/>
                  <a:pt x="62" y="465"/>
                </a:cubicBezTo>
                <a:cubicBezTo>
                  <a:pt x="62" y="496"/>
                  <a:pt x="30" y="557"/>
                  <a:pt x="30" y="589"/>
                </a:cubicBezTo>
                <a:cubicBezTo>
                  <a:pt x="0" y="589"/>
                  <a:pt x="0" y="589"/>
                  <a:pt x="30" y="589"/>
                </a:cubicBezTo>
                <a:cubicBezTo>
                  <a:pt x="30" y="620"/>
                  <a:pt x="30" y="620"/>
                  <a:pt x="30" y="620"/>
                </a:cubicBezTo>
                <a:cubicBezTo>
                  <a:pt x="30" y="651"/>
                  <a:pt x="30" y="651"/>
                  <a:pt x="30" y="651"/>
                </a:cubicBezTo>
                <a:cubicBezTo>
                  <a:pt x="30" y="681"/>
                  <a:pt x="30" y="681"/>
                  <a:pt x="30" y="713"/>
                </a:cubicBezTo>
                <a:cubicBezTo>
                  <a:pt x="30" y="713"/>
                  <a:pt x="30" y="713"/>
                  <a:pt x="30" y="744"/>
                </a:cubicBezTo>
                <a:cubicBezTo>
                  <a:pt x="62" y="744"/>
                  <a:pt x="93" y="775"/>
                  <a:pt x="93" y="775"/>
                </a:cubicBezTo>
                <a:cubicBezTo>
                  <a:pt x="93" y="775"/>
                  <a:pt x="124" y="775"/>
                  <a:pt x="154" y="775"/>
                </a:cubicBezTo>
                <a:cubicBezTo>
                  <a:pt x="154" y="744"/>
                  <a:pt x="186" y="744"/>
                  <a:pt x="186" y="744"/>
                </a:cubicBezTo>
                <a:lnTo>
                  <a:pt x="186" y="744"/>
                </a:lnTo>
                <a:lnTo>
                  <a:pt x="186" y="744"/>
                </a:lnTo>
                <a:lnTo>
                  <a:pt x="186" y="744"/>
                </a:lnTo>
                <a:cubicBezTo>
                  <a:pt x="186" y="713"/>
                  <a:pt x="278" y="433"/>
                  <a:pt x="278" y="372"/>
                </a:cubicBezTo>
                <a:cubicBezTo>
                  <a:pt x="310" y="341"/>
                  <a:pt x="310" y="341"/>
                  <a:pt x="310" y="309"/>
                </a:cubicBezTo>
                <a:cubicBezTo>
                  <a:pt x="310" y="279"/>
                  <a:pt x="310" y="279"/>
                  <a:pt x="341" y="248"/>
                </a:cubicBezTo>
                <a:lnTo>
                  <a:pt x="341" y="248"/>
                </a:lnTo>
                <a:lnTo>
                  <a:pt x="310" y="217"/>
                </a:lnTo>
                <a:cubicBezTo>
                  <a:pt x="310" y="185"/>
                  <a:pt x="310" y="155"/>
                  <a:pt x="310" y="155"/>
                </a:cubicBezTo>
                <a:lnTo>
                  <a:pt x="310" y="155"/>
                </a:lnTo>
                <a:cubicBezTo>
                  <a:pt x="341" y="155"/>
                  <a:pt x="341" y="155"/>
                  <a:pt x="341" y="155"/>
                </a:cubicBezTo>
                <a:cubicBezTo>
                  <a:pt x="341" y="155"/>
                  <a:pt x="341" y="124"/>
                  <a:pt x="372" y="124"/>
                </a:cubicBezTo>
                <a:cubicBezTo>
                  <a:pt x="372" y="124"/>
                  <a:pt x="372" y="124"/>
                  <a:pt x="341" y="124"/>
                </a:cubicBezTo>
                <a:lnTo>
                  <a:pt x="341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0" name="Freeform 49"/>
          <p:cNvSpPr>
            <a:spLocks noChangeArrowheads="1"/>
          </p:cNvSpPr>
          <p:nvPr/>
        </p:nvSpPr>
        <p:spPr bwMode="auto">
          <a:xfrm>
            <a:off x="5832103" y="3957557"/>
            <a:ext cx="163103" cy="249336"/>
          </a:xfrm>
          <a:custGeom>
            <a:avLst/>
            <a:gdLst>
              <a:gd name="T0" fmla="*/ 279 w 466"/>
              <a:gd name="T1" fmla="*/ 650 h 714"/>
              <a:gd name="T2" fmla="*/ 279 w 466"/>
              <a:gd name="T3" fmla="*/ 650 h 714"/>
              <a:gd name="T4" fmla="*/ 310 w 466"/>
              <a:gd name="T5" fmla="*/ 682 h 714"/>
              <a:gd name="T6" fmla="*/ 310 w 466"/>
              <a:gd name="T7" fmla="*/ 713 h 714"/>
              <a:gd name="T8" fmla="*/ 310 w 466"/>
              <a:gd name="T9" fmla="*/ 713 h 714"/>
              <a:gd name="T10" fmla="*/ 310 w 466"/>
              <a:gd name="T11" fmla="*/ 713 h 714"/>
              <a:gd name="T12" fmla="*/ 341 w 466"/>
              <a:gd name="T13" fmla="*/ 713 h 714"/>
              <a:gd name="T14" fmla="*/ 341 w 466"/>
              <a:gd name="T15" fmla="*/ 713 h 714"/>
              <a:gd name="T16" fmla="*/ 372 w 466"/>
              <a:gd name="T17" fmla="*/ 713 h 714"/>
              <a:gd name="T18" fmla="*/ 372 w 466"/>
              <a:gd name="T19" fmla="*/ 713 h 714"/>
              <a:gd name="T20" fmla="*/ 372 w 466"/>
              <a:gd name="T21" fmla="*/ 713 h 714"/>
              <a:gd name="T22" fmla="*/ 372 w 466"/>
              <a:gd name="T23" fmla="*/ 713 h 714"/>
              <a:gd name="T24" fmla="*/ 403 w 466"/>
              <a:gd name="T25" fmla="*/ 682 h 714"/>
              <a:gd name="T26" fmla="*/ 403 w 466"/>
              <a:gd name="T27" fmla="*/ 248 h 714"/>
              <a:gd name="T28" fmla="*/ 465 w 466"/>
              <a:gd name="T29" fmla="*/ 248 h 714"/>
              <a:gd name="T30" fmla="*/ 465 w 466"/>
              <a:gd name="T31" fmla="*/ 62 h 714"/>
              <a:gd name="T32" fmla="*/ 372 w 466"/>
              <a:gd name="T33" fmla="*/ 62 h 714"/>
              <a:gd name="T34" fmla="*/ 341 w 466"/>
              <a:gd name="T35" fmla="*/ 30 h 714"/>
              <a:gd name="T36" fmla="*/ 279 w 466"/>
              <a:gd name="T37" fmla="*/ 30 h 714"/>
              <a:gd name="T38" fmla="*/ 279 w 466"/>
              <a:gd name="T39" fmla="*/ 30 h 714"/>
              <a:gd name="T40" fmla="*/ 155 w 466"/>
              <a:gd name="T41" fmla="*/ 30 h 714"/>
              <a:gd name="T42" fmla="*/ 124 w 466"/>
              <a:gd name="T43" fmla="*/ 30 h 714"/>
              <a:gd name="T44" fmla="*/ 124 w 466"/>
              <a:gd name="T45" fmla="*/ 30 h 714"/>
              <a:gd name="T46" fmla="*/ 93 w 466"/>
              <a:gd name="T47" fmla="*/ 30 h 714"/>
              <a:gd name="T48" fmla="*/ 93 w 466"/>
              <a:gd name="T49" fmla="*/ 30 h 714"/>
              <a:gd name="T50" fmla="*/ 62 w 466"/>
              <a:gd name="T51" fmla="*/ 0 h 714"/>
              <a:gd name="T52" fmla="*/ 62 w 466"/>
              <a:gd name="T53" fmla="*/ 0 h 714"/>
              <a:gd name="T54" fmla="*/ 62 w 466"/>
              <a:gd name="T55" fmla="*/ 0 h 714"/>
              <a:gd name="T56" fmla="*/ 62 w 466"/>
              <a:gd name="T57" fmla="*/ 0 h 714"/>
              <a:gd name="T58" fmla="*/ 62 w 466"/>
              <a:gd name="T59" fmla="*/ 0 h 714"/>
              <a:gd name="T60" fmla="*/ 62 w 466"/>
              <a:gd name="T61" fmla="*/ 0 h 714"/>
              <a:gd name="T62" fmla="*/ 62 w 466"/>
              <a:gd name="T63" fmla="*/ 0 h 714"/>
              <a:gd name="T64" fmla="*/ 31 w 466"/>
              <a:gd name="T65" fmla="*/ 30 h 714"/>
              <a:gd name="T66" fmla="*/ 0 w 466"/>
              <a:gd name="T67" fmla="*/ 30 h 714"/>
              <a:gd name="T68" fmla="*/ 0 w 466"/>
              <a:gd name="T69" fmla="*/ 30 h 714"/>
              <a:gd name="T70" fmla="*/ 0 w 466"/>
              <a:gd name="T71" fmla="*/ 30 h 714"/>
              <a:gd name="T72" fmla="*/ 62 w 466"/>
              <a:gd name="T73" fmla="*/ 124 h 714"/>
              <a:gd name="T74" fmla="*/ 93 w 466"/>
              <a:gd name="T75" fmla="*/ 217 h 714"/>
              <a:gd name="T76" fmla="*/ 124 w 466"/>
              <a:gd name="T77" fmla="*/ 278 h 714"/>
              <a:gd name="T78" fmla="*/ 155 w 466"/>
              <a:gd name="T79" fmla="*/ 310 h 714"/>
              <a:gd name="T80" fmla="*/ 155 w 466"/>
              <a:gd name="T81" fmla="*/ 402 h 714"/>
              <a:gd name="T82" fmla="*/ 155 w 466"/>
              <a:gd name="T83" fmla="*/ 402 h 714"/>
              <a:gd name="T84" fmla="*/ 155 w 466"/>
              <a:gd name="T85" fmla="*/ 434 h 714"/>
              <a:gd name="T86" fmla="*/ 186 w 466"/>
              <a:gd name="T87" fmla="*/ 465 h 714"/>
              <a:gd name="T88" fmla="*/ 186 w 466"/>
              <a:gd name="T89" fmla="*/ 526 h 714"/>
              <a:gd name="T90" fmla="*/ 186 w 466"/>
              <a:gd name="T91" fmla="*/ 526 h 714"/>
              <a:gd name="T92" fmla="*/ 186 w 466"/>
              <a:gd name="T93" fmla="*/ 620 h 714"/>
              <a:gd name="T94" fmla="*/ 186 w 466"/>
              <a:gd name="T95" fmla="*/ 620 h 714"/>
              <a:gd name="T96" fmla="*/ 248 w 466"/>
              <a:gd name="T97" fmla="*/ 682 h 714"/>
              <a:gd name="T98" fmla="*/ 248 w 466"/>
              <a:gd name="T99" fmla="*/ 650 h 714"/>
              <a:gd name="T100" fmla="*/ 279 w 466"/>
              <a:gd name="T101" fmla="*/ 65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66" h="714">
                <a:moveTo>
                  <a:pt x="279" y="650"/>
                </a:moveTo>
                <a:lnTo>
                  <a:pt x="279" y="650"/>
                </a:lnTo>
                <a:cubicBezTo>
                  <a:pt x="279" y="650"/>
                  <a:pt x="310" y="650"/>
                  <a:pt x="310" y="682"/>
                </a:cubicBezTo>
                <a:cubicBezTo>
                  <a:pt x="310" y="682"/>
                  <a:pt x="310" y="682"/>
                  <a:pt x="310" y="713"/>
                </a:cubicBezTo>
                <a:lnTo>
                  <a:pt x="310" y="713"/>
                </a:lnTo>
                <a:lnTo>
                  <a:pt x="310" y="713"/>
                </a:lnTo>
                <a:lnTo>
                  <a:pt x="341" y="713"/>
                </a:lnTo>
                <a:lnTo>
                  <a:pt x="341" y="713"/>
                </a:lnTo>
                <a:lnTo>
                  <a:pt x="372" y="713"/>
                </a:lnTo>
                <a:lnTo>
                  <a:pt x="372" y="713"/>
                </a:lnTo>
                <a:lnTo>
                  <a:pt x="372" y="713"/>
                </a:lnTo>
                <a:lnTo>
                  <a:pt x="372" y="713"/>
                </a:lnTo>
                <a:cubicBezTo>
                  <a:pt x="403" y="713"/>
                  <a:pt x="403" y="713"/>
                  <a:pt x="403" y="682"/>
                </a:cubicBezTo>
                <a:cubicBezTo>
                  <a:pt x="403" y="248"/>
                  <a:pt x="403" y="248"/>
                  <a:pt x="403" y="248"/>
                </a:cubicBezTo>
                <a:cubicBezTo>
                  <a:pt x="465" y="248"/>
                  <a:pt x="465" y="248"/>
                  <a:pt x="465" y="248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372" y="62"/>
                  <a:pt x="372" y="62"/>
                  <a:pt x="372" y="62"/>
                </a:cubicBezTo>
                <a:cubicBezTo>
                  <a:pt x="341" y="30"/>
                  <a:pt x="341" y="30"/>
                  <a:pt x="341" y="30"/>
                </a:cubicBezTo>
                <a:cubicBezTo>
                  <a:pt x="341" y="30"/>
                  <a:pt x="310" y="30"/>
                  <a:pt x="279" y="30"/>
                </a:cubicBezTo>
                <a:lnTo>
                  <a:pt x="279" y="30"/>
                </a:lnTo>
                <a:cubicBezTo>
                  <a:pt x="248" y="30"/>
                  <a:pt x="155" y="30"/>
                  <a:pt x="155" y="30"/>
                </a:cubicBezTo>
                <a:lnTo>
                  <a:pt x="124" y="30"/>
                </a:lnTo>
                <a:lnTo>
                  <a:pt x="124" y="30"/>
                </a:lnTo>
                <a:cubicBezTo>
                  <a:pt x="93" y="30"/>
                  <a:pt x="93" y="30"/>
                  <a:pt x="93" y="30"/>
                </a:cubicBezTo>
                <a:lnTo>
                  <a:pt x="93" y="30"/>
                </a:lnTo>
                <a:cubicBezTo>
                  <a:pt x="93" y="30"/>
                  <a:pt x="62" y="3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31" y="30"/>
                </a:lnTo>
                <a:cubicBezTo>
                  <a:pt x="31" y="30"/>
                  <a:pt x="31" y="30"/>
                  <a:pt x="0" y="30"/>
                </a:cubicBezTo>
                <a:lnTo>
                  <a:pt x="0" y="30"/>
                </a:lnTo>
                <a:lnTo>
                  <a:pt x="0" y="30"/>
                </a:lnTo>
                <a:cubicBezTo>
                  <a:pt x="0" y="30"/>
                  <a:pt x="31" y="93"/>
                  <a:pt x="62" y="124"/>
                </a:cubicBezTo>
                <a:cubicBezTo>
                  <a:pt x="93" y="154"/>
                  <a:pt x="93" y="186"/>
                  <a:pt x="93" y="217"/>
                </a:cubicBezTo>
                <a:cubicBezTo>
                  <a:pt x="93" y="217"/>
                  <a:pt x="124" y="248"/>
                  <a:pt x="124" y="278"/>
                </a:cubicBezTo>
                <a:cubicBezTo>
                  <a:pt x="155" y="310"/>
                  <a:pt x="155" y="310"/>
                  <a:pt x="155" y="310"/>
                </a:cubicBezTo>
                <a:cubicBezTo>
                  <a:pt x="155" y="310"/>
                  <a:pt x="155" y="341"/>
                  <a:pt x="155" y="402"/>
                </a:cubicBezTo>
                <a:lnTo>
                  <a:pt x="155" y="402"/>
                </a:lnTo>
                <a:cubicBezTo>
                  <a:pt x="155" y="434"/>
                  <a:pt x="155" y="434"/>
                  <a:pt x="155" y="434"/>
                </a:cubicBezTo>
                <a:lnTo>
                  <a:pt x="186" y="465"/>
                </a:lnTo>
                <a:cubicBezTo>
                  <a:pt x="186" y="496"/>
                  <a:pt x="186" y="496"/>
                  <a:pt x="186" y="526"/>
                </a:cubicBezTo>
                <a:lnTo>
                  <a:pt x="186" y="526"/>
                </a:lnTo>
                <a:cubicBezTo>
                  <a:pt x="186" y="558"/>
                  <a:pt x="186" y="589"/>
                  <a:pt x="186" y="620"/>
                </a:cubicBezTo>
                <a:lnTo>
                  <a:pt x="186" y="620"/>
                </a:lnTo>
                <a:cubicBezTo>
                  <a:pt x="217" y="650"/>
                  <a:pt x="217" y="650"/>
                  <a:pt x="248" y="682"/>
                </a:cubicBezTo>
                <a:lnTo>
                  <a:pt x="248" y="650"/>
                </a:lnTo>
                <a:cubicBezTo>
                  <a:pt x="279" y="650"/>
                  <a:pt x="279" y="650"/>
                  <a:pt x="279" y="65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1" name="Freeform 50"/>
          <p:cNvSpPr>
            <a:spLocks noChangeArrowheads="1"/>
          </p:cNvSpPr>
          <p:nvPr/>
        </p:nvSpPr>
        <p:spPr bwMode="auto">
          <a:xfrm>
            <a:off x="5444348" y="3340373"/>
            <a:ext cx="96939" cy="120051"/>
          </a:xfrm>
          <a:custGeom>
            <a:avLst/>
            <a:gdLst>
              <a:gd name="T0" fmla="*/ 279 w 280"/>
              <a:gd name="T1" fmla="*/ 124 h 342"/>
              <a:gd name="T2" fmla="*/ 279 w 280"/>
              <a:gd name="T3" fmla="*/ 94 h 342"/>
              <a:gd name="T4" fmla="*/ 279 w 280"/>
              <a:gd name="T5" fmla="*/ 62 h 342"/>
              <a:gd name="T6" fmla="*/ 279 w 280"/>
              <a:gd name="T7" fmla="*/ 62 h 342"/>
              <a:gd name="T8" fmla="*/ 248 w 280"/>
              <a:gd name="T9" fmla="*/ 62 h 342"/>
              <a:gd name="T10" fmla="*/ 186 w 280"/>
              <a:gd name="T11" fmla="*/ 62 h 342"/>
              <a:gd name="T12" fmla="*/ 155 w 280"/>
              <a:gd name="T13" fmla="*/ 31 h 342"/>
              <a:gd name="T14" fmla="*/ 155 w 280"/>
              <a:gd name="T15" fmla="*/ 31 h 342"/>
              <a:gd name="T16" fmla="*/ 124 w 280"/>
              <a:gd name="T17" fmla="*/ 31 h 342"/>
              <a:gd name="T18" fmla="*/ 93 w 280"/>
              <a:gd name="T19" fmla="*/ 0 h 342"/>
              <a:gd name="T20" fmla="*/ 63 w 280"/>
              <a:gd name="T21" fmla="*/ 31 h 342"/>
              <a:gd name="T22" fmla="*/ 31 w 280"/>
              <a:gd name="T23" fmla="*/ 31 h 342"/>
              <a:gd name="T24" fmla="*/ 31 w 280"/>
              <a:gd name="T25" fmla="*/ 0 h 342"/>
              <a:gd name="T26" fmla="*/ 31 w 280"/>
              <a:gd name="T27" fmla="*/ 31 h 342"/>
              <a:gd name="T28" fmla="*/ 31 w 280"/>
              <a:gd name="T29" fmla="*/ 31 h 342"/>
              <a:gd name="T30" fmla="*/ 31 w 280"/>
              <a:gd name="T31" fmla="*/ 31 h 342"/>
              <a:gd name="T32" fmla="*/ 63 w 280"/>
              <a:gd name="T33" fmla="*/ 62 h 342"/>
              <a:gd name="T34" fmla="*/ 63 w 280"/>
              <a:gd name="T35" fmla="*/ 94 h 342"/>
              <a:gd name="T36" fmla="*/ 31 w 280"/>
              <a:gd name="T37" fmla="*/ 124 h 342"/>
              <a:gd name="T38" fmla="*/ 31 w 280"/>
              <a:gd name="T39" fmla="*/ 155 h 342"/>
              <a:gd name="T40" fmla="*/ 31 w 280"/>
              <a:gd name="T41" fmla="*/ 155 h 342"/>
              <a:gd name="T42" fmla="*/ 31 w 280"/>
              <a:gd name="T43" fmla="*/ 186 h 342"/>
              <a:gd name="T44" fmla="*/ 31 w 280"/>
              <a:gd name="T45" fmla="*/ 186 h 342"/>
              <a:gd name="T46" fmla="*/ 0 w 280"/>
              <a:gd name="T47" fmla="*/ 186 h 342"/>
              <a:gd name="T48" fmla="*/ 0 w 280"/>
              <a:gd name="T49" fmla="*/ 218 h 342"/>
              <a:gd name="T50" fmla="*/ 31 w 280"/>
              <a:gd name="T51" fmla="*/ 218 h 342"/>
              <a:gd name="T52" fmla="*/ 31 w 280"/>
              <a:gd name="T53" fmla="*/ 248 h 342"/>
              <a:gd name="T54" fmla="*/ 63 w 280"/>
              <a:gd name="T55" fmla="*/ 279 h 342"/>
              <a:gd name="T56" fmla="*/ 63 w 280"/>
              <a:gd name="T57" fmla="*/ 310 h 342"/>
              <a:gd name="T58" fmla="*/ 155 w 280"/>
              <a:gd name="T59" fmla="*/ 310 h 342"/>
              <a:gd name="T60" fmla="*/ 217 w 280"/>
              <a:gd name="T61" fmla="*/ 279 h 342"/>
              <a:gd name="T62" fmla="*/ 248 w 280"/>
              <a:gd name="T63" fmla="*/ 279 h 342"/>
              <a:gd name="T64" fmla="*/ 248 w 280"/>
              <a:gd name="T65" fmla="*/ 279 h 342"/>
              <a:gd name="T66" fmla="*/ 248 w 280"/>
              <a:gd name="T67" fmla="*/ 186 h 342"/>
              <a:gd name="T68" fmla="*/ 248 w 280"/>
              <a:gd name="T69" fmla="*/ 186 h 342"/>
              <a:gd name="T70" fmla="*/ 248 w 280"/>
              <a:gd name="T71" fmla="*/ 186 h 342"/>
              <a:gd name="T72" fmla="*/ 248 w 280"/>
              <a:gd name="T73" fmla="*/ 155 h 342"/>
              <a:gd name="T74" fmla="*/ 279 w 280"/>
              <a:gd name="T75" fmla="*/ 12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0" h="342">
                <a:moveTo>
                  <a:pt x="279" y="124"/>
                </a:moveTo>
                <a:lnTo>
                  <a:pt x="279" y="124"/>
                </a:lnTo>
                <a:lnTo>
                  <a:pt x="279" y="124"/>
                </a:lnTo>
                <a:cubicBezTo>
                  <a:pt x="279" y="124"/>
                  <a:pt x="279" y="124"/>
                  <a:pt x="279" y="94"/>
                </a:cubicBezTo>
                <a:cubicBezTo>
                  <a:pt x="279" y="94"/>
                  <a:pt x="279" y="94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lnTo>
                  <a:pt x="248" y="62"/>
                </a:lnTo>
                <a:lnTo>
                  <a:pt x="248" y="62"/>
                </a:lnTo>
                <a:cubicBezTo>
                  <a:pt x="248" y="62"/>
                  <a:pt x="248" y="62"/>
                  <a:pt x="217" y="62"/>
                </a:cubicBezTo>
                <a:cubicBezTo>
                  <a:pt x="217" y="62"/>
                  <a:pt x="217" y="62"/>
                  <a:pt x="186" y="62"/>
                </a:cubicBezTo>
                <a:cubicBezTo>
                  <a:pt x="186" y="62"/>
                  <a:pt x="155" y="62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24" y="31"/>
                  <a:pt x="93" y="31"/>
                  <a:pt x="93" y="0"/>
                </a:cubicBezTo>
                <a:lnTo>
                  <a:pt x="93" y="0"/>
                </a:lnTo>
                <a:cubicBezTo>
                  <a:pt x="93" y="31"/>
                  <a:pt x="63" y="31"/>
                  <a:pt x="63" y="31"/>
                </a:cubicBezTo>
                <a:lnTo>
                  <a:pt x="63" y="31"/>
                </a:lnTo>
                <a:lnTo>
                  <a:pt x="31" y="31"/>
                </a:lnTo>
                <a:lnTo>
                  <a:pt x="31" y="31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63" y="62"/>
                  <a:pt x="63" y="62"/>
                </a:cubicBezTo>
                <a:lnTo>
                  <a:pt x="63" y="62"/>
                </a:lnTo>
                <a:cubicBezTo>
                  <a:pt x="63" y="94"/>
                  <a:pt x="63" y="94"/>
                  <a:pt x="31" y="94"/>
                </a:cubicBezTo>
                <a:cubicBezTo>
                  <a:pt x="63" y="94"/>
                  <a:pt x="63" y="94"/>
                  <a:pt x="63" y="94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cubicBezTo>
                  <a:pt x="31" y="155"/>
                  <a:pt x="31" y="155"/>
                  <a:pt x="31" y="186"/>
                </a:cubicBezTo>
                <a:lnTo>
                  <a:pt x="31" y="186"/>
                </a:lnTo>
                <a:lnTo>
                  <a:pt x="31" y="186"/>
                </a:lnTo>
                <a:lnTo>
                  <a:pt x="31" y="186"/>
                </a:ln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218"/>
                </a:cubicBezTo>
                <a:lnTo>
                  <a:pt x="0" y="218"/>
                </a:lnTo>
                <a:lnTo>
                  <a:pt x="0" y="218"/>
                </a:lnTo>
                <a:cubicBezTo>
                  <a:pt x="31" y="218"/>
                  <a:pt x="31" y="218"/>
                  <a:pt x="31" y="218"/>
                </a:cubicBezTo>
                <a:lnTo>
                  <a:pt x="31" y="218"/>
                </a:lnTo>
                <a:cubicBezTo>
                  <a:pt x="31" y="248"/>
                  <a:pt x="31" y="248"/>
                  <a:pt x="31" y="248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63" y="279"/>
                  <a:pt x="63" y="279"/>
                  <a:pt x="63" y="310"/>
                </a:cubicBezTo>
                <a:lnTo>
                  <a:pt x="63" y="310"/>
                </a:lnTo>
                <a:lnTo>
                  <a:pt x="63" y="341"/>
                </a:lnTo>
                <a:cubicBezTo>
                  <a:pt x="93" y="341"/>
                  <a:pt x="124" y="310"/>
                  <a:pt x="155" y="310"/>
                </a:cubicBezTo>
                <a:cubicBezTo>
                  <a:pt x="155" y="279"/>
                  <a:pt x="155" y="279"/>
                  <a:pt x="186" y="279"/>
                </a:cubicBezTo>
                <a:lnTo>
                  <a:pt x="217" y="279"/>
                </a:lnTo>
                <a:lnTo>
                  <a:pt x="248" y="279"/>
                </a:lnTo>
                <a:lnTo>
                  <a:pt x="248" y="279"/>
                </a:lnTo>
                <a:lnTo>
                  <a:pt x="248" y="279"/>
                </a:lnTo>
                <a:lnTo>
                  <a:pt x="248" y="279"/>
                </a:lnTo>
                <a:cubicBezTo>
                  <a:pt x="248" y="248"/>
                  <a:pt x="248" y="248"/>
                  <a:pt x="248" y="248"/>
                </a:cubicBezTo>
                <a:cubicBezTo>
                  <a:pt x="248" y="218"/>
                  <a:pt x="248" y="218"/>
                  <a:pt x="248" y="186"/>
                </a:cubicBezTo>
                <a:lnTo>
                  <a:pt x="248" y="186"/>
                </a:lnTo>
                <a:lnTo>
                  <a:pt x="248" y="186"/>
                </a:lnTo>
                <a:lnTo>
                  <a:pt x="248" y="186"/>
                </a:lnTo>
                <a:lnTo>
                  <a:pt x="248" y="186"/>
                </a:lnTo>
                <a:cubicBezTo>
                  <a:pt x="248" y="186"/>
                  <a:pt x="248" y="186"/>
                  <a:pt x="248" y="155"/>
                </a:cubicBezTo>
                <a:lnTo>
                  <a:pt x="248" y="155"/>
                </a:lnTo>
                <a:cubicBezTo>
                  <a:pt x="279" y="155"/>
                  <a:pt x="279" y="155"/>
                  <a:pt x="279" y="155"/>
                </a:cubicBezTo>
                <a:lnTo>
                  <a:pt x="279" y="124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2" name="Freeform 51"/>
          <p:cNvSpPr>
            <a:spLocks noChangeArrowheads="1"/>
          </p:cNvSpPr>
          <p:nvPr/>
        </p:nvSpPr>
        <p:spPr bwMode="auto">
          <a:xfrm>
            <a:off x="5388954" y="3383468"/>
            <a:ext cx="64626" cy="75417"/>
          </a:xfrm>
          <a:custGeom>
            <a:avLst/>
            <a:gdLst>
              <a:gd name="T0" fmla="*/ 155 w 187"/>
              <a:gd name="T1" fmla="*/ 155 h 218"/>
              <a:gd name="T2" fmla="*/ 155 w 187"/>
              <a:gd name="T3" fmla="*/ 155 h 218"/>
              <a:gd name="T4" fmla="*/ 155 w 187"/>
              <a:gd name="T5" fmla="*/ 155 h 218"/>
              <a:gd name="T6" fmla="*/ 155 w 187"/>
              <a:gd name="T7" fmla="*/ 155 h 218"/>
              <a:gd name="T8" fmla="*/ 155 w 187"/>
              <a:gd name="T9" fmla="*/ 155 h 218"/>
              <a:gd name="T10" fmla="*/ 124 w 187"/>
              <a:gd name="T11" fmla="*/ 155 h 218"/>
              <a:gd name="T12" fmla="*/ 124 w 187"/>
              <a:gd name="T13" fmla="*/ 124 h 218"/>
              <a:gd name="T14" fmla="*/ 124 w 187"/>
              <a:gd name="T15" fmla="*/ 124 h 218"/>
              <a:gd name="T16" fmla="*/ 124 w 187"/>
              <a:gd name="T17" fmla="*/ 124 h 218"/>
              <a:gd name="T18" fmla="*/ 124 w 187"/>
              <a:gd name="T19" fmla="*/ 94 h 218"/>
              <a:gd name="T20" fmla="*/ 94 w 187"/>
              <a:gd name="T21" fmla="*/ 94 h 218"/>
              <a:gd name="T22" fmla="*/ 62 w 187"/>
              <a:gd name="T23" fmla="*/ 62 h 218"/>
              <a:gd name="T24" fmla="*/ 62 w 187"/>
              <a:gd name="T25" fmla="*/ 31 h 218"/>
              <a:gd name="T26" fmla="*/ 62 w 187"/>
              <a:gd name="T27" fmla="*/ 31 h 218"/>
              <a:gd name="T28" fmla="*/ 62 w 187"/>
              <a:gd name="T29" fmla="*/ 0 h 218"/>
              <a:gd name="T30" fmla="*/ 62 w 187"/>
              <a:gd name="T31" fmla="*/ 0 h 218"/>
              <a:gd name="T32" fmla="*/ 62 w 187"/>
              <a:gd name="T33" fmla="*/ 31 h 218"/>
              <a:gd name="T34" fmla="*/ 31 w 187"/>
              <a:gd name="T35" fmla="*/ 31 h 218"/>
              <a:gd name="T36" fmla="*/ 0 w 187"/>
              <a:gd name="T37" fmla="*/ 62 h 218"/>
              <a:gd name="T38" fmla="*/ 0 w 187"/>
              <a:gd name="T39" fmla="*/ 94 h 218"/>
              <a:gd name="T40" fmla="*/ 0 w 187"/>
              <a:gd name="T41" fmla="*/ 94 h 218"/>
              <a:gd name="T42" fmla="*/ 62 w 187"/>
              <a:gd name="T43" fmla="*/ 124 h 218"/>
              <a:gd name="T44" fmla="*/ 124 w 187"/>
              <a:gd name="T45" fmla="*/ 186 h 218"/>
              <a:gd name="T46" fmla="*/ 155 w 187"/>
              <a:gd name="T47" fmla="*/ 217 h 218"/>
              <a:gd name="T48" fmla="*/ 155 w 187"/>
              <a:gd name="T49" fmla="*/ 186 h 218"/>
              <a:gd name="T50" fmla="*/ 186 w 187"/>
              <a:gd name="T51" fmla="*/ 186 h 218"/>
              <a:gd name="T52" fmla="*/ 155 w 187"/>
              <a:gd name="T53" fmla="*/ 15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7" h="218">
                <a:moveTo>
                  <a:pt x="155" y="155"/>
                </a:moveTo>
                <a:lnTo>
                  <a:pt x="155" y="155"/>
                </a:lnTo>
                <a:lnTo>
                  <a:pt x="155" y="155"/>
                </a:lnTo>
                <a:lnTo>
                  <a:pt x="155" y="155"/>
                </a:lnTo>
                <a:lnTo>
                  <a:pt x="155" y="155"/>
                </a:lnTo>
                <a:lnTo>
                  <a:pt x="124" y="155"/>
                </a:lnTo>
                <a:cubicBezTo>
                  <a:pt x="124" y="124"/>
                  <a:pt x="124" y="12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cubicBezTo>
                  <a:pt x="124" y="94"/>
                  <a:pt x="124" y="94"/>
                  <a:pt x="124" y="94"/>
                </a:cubicBezTo>
                <a:cubicBezTo>
                  <a:pt x="124" y="94"/>
                  <a:pt x="124" y="94"/>
                  <a:pt x="94" y="94"/>
                </a:cubicBezTo>
                <a:lnTo>
                  <a:pt x="62" y="62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cubicBezTo>
                  <a:pt x="62" y="0"/>
                  <a:pt x="62" y="0"/>
                  <a:pt x="62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62"/>
                  <a:pt x="31" y="62"/>
                  <a:pt x="0" y="62"/>
                </a:cubicBezTo>
                <a:cubicBezTo>
                  <a:pt x="0" y="62"/>
                  <a:pt x="0" y="62"/>
                  <a:pt x="0" y="94"/>
                </a:cubicBezTo>
                <a:lnTo>
                  <a:pt x="0" y="94"/>
                </a:lnTo>
                <a:cubicBezTo>
                  <a:pt x="0" y="94"/>
                  <a:pt x="31" y="124"/>
                  <a:pt x="62" y="124"/>
                </a:cubicBezTo>
                <a:cubicBezTo>
                  <a:pt x="94" y="155"/>
                  <a:pt x="94" y="186"/>
                  <a:pt x="124" y="186"/>
                </a:cubicBezTo>
                <a:lnTo>
                  <a:pt x="155" y="217"/>
                </a:lnTo>
                <a:lnTo>
                  <a:pt x="155" y="186"/>
                </a:lnTo>
                <a:cubicBezTo>
                  <a:pt x="155" y="186"/>
                  <a:pt x="155" y="186"/>
                  <a:pt x="186" y="186"/>
                </a:cubicBezTo>
                <a:cubicBezTo>
                  <a:pt x="155" y="155"/>
                  <a:pt x="155" y="155"/>
                  <a:pt x="155" y="15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3" name="Freeform 52"/>
          <p:cNvSpPr>
            <a:spLocks noChangeArrowheads="1"/>
          </p:cNvSpPr>
          <p:nvPr/>
        </p:nvSpPr>
        <p:spPr bwMode="auto">
          <a:xfrm>
            <a:off x="5616683" y="3351147"/>
            <a:ext cx="10771" cy="66181"/>
          </a:xfrm>
          <a:custGeom>
            <a:avLst/>
            <a:gdLst>
              <a:gd name="T0" fmla="*/ 31 w 32"/>
              <a:gd name="T1" fmla="*/ 63 h 188"/>
              <a:gd name="T2" fmla="*/ 31 w 32"/>
              <a:gd name="T3" fmla="*/ 63 h 188"/>
              <a:gd name="T4" fmla="*/ 0 w 32"/>
              <a:gd name="T5" fmla="*/ 31 h 188"/>
              <a:gd name="T6" fmla="*/ 0 w 32"/>
              <a:gd name="T7" fmla="*/ 31 h 188"/>
              <a:gd name="T8" fmla="*/ 0 w 32"/>
              <a:gd name="T9" fmla="*/ 0 h 188"/>
              <a:gd name="T10" fmla="*/ 0 w 32"/>
              <a:gd name="T11" fmla="*/ 0 h 188"/>
              <a:gd name="T12" fmla="*/ 0 w 32"/>
              <a:gd name="T13" fmla="*/ 0 h 188"/>
              <a:gd name="T14" fmla="*/ 0 w 32"/>
              <a:gd name="T15" fmla="*/ 0 h 188"/>
              <a:gd name="T16" fmla="*/ 0 w 32"/>
              <a:gd name="T17" fmla="*/ 31 h 188"/>
              <a:gd name="T18" fmla="*/ 0 w 32"/>
              <a:gd name="T19" fmla="*/ 63 h 188"/>
              <a:gd name="T20" fmla="*/ 31 w 32"/>
              <a:gd name="T21" fmla="*/ 93 h 188"/>
              <a:gd name="T22" fmla="*/ 31 w 32"/>
              <a:gd name="T23" fmla="*/ 93 h 188"/>
              <a:gd name="T24" fmla="*/ 0 w 32"/>
              <a:gd name="T25" fmla="*/ 93 h 188"/>
              <a:gd name="T26" fmla="*/ 0 w 32"/>
              <a:gd name="T27" fmla="*/ 124 h 188"/>
              <a:gd name="T28" fmla="*/ 0 w 32"/>
              <a:gd name="T29" fmla="*/ 124 h 188"/>
              <a:gd name="T30" fmla="*/ 0 w 32"/>
              <a:gd name="T31" fmla="*/ 124 h 188"/>
              <a:gd name="T32" fmla="*/ 0 w 32"/>
              <a:gd name="T33" fmla="*/ 155 h 188"/>
              <a:gd name="T34" fmla="*/ 0 w 32"/>
              <a:gd name="T35" fmla="*/ 155 h 188"/>
              <a:gd name="T36" fmla="*/ 0 w 32"/>
              <a:gd name="T37" fmla="*/ 187 h 188"/>
              <a:gd name="T38" fmla="*/ 0 w 32"/>
              <a:gd name="T39" fmla="*/ 187 h 188"/>
              <a:gd name="T40" fmla="*/ 0 w 32"/>
              <a:gd name="T41" fmla="*/ 187 h 188"/>
              <a:gd name="T42" fmla="*/ 0 w 32"/>
              <a:gd name="T43" fmla="*/ 187 h 188"/>
              <a:gd name="T44" fmla="*/ 31 w 32"/>
              <a:gd name="T45" fmla="*/ 155 h 188"/>
              <a:gd name="T46" fmla="*/ 31 w 32"/>
              <a:gd name="T47" fmla="*/ 124 h 188"/>
              <a:gd name="T48" fmla="*/ 31 w 32"/>
              <a:gd name="T49" fmla="*/ 6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" h="188">
                <a:moveTo>
                  <a:pt x="31" y="63"/>
                </a:moveTo>
                <a:lnTo>
                  <a:pt x="31" y="63"/>
                </a:lnTo>
                <a:cubicBezTo>
                  <a:pt x="31" y="31"/>
                  <a:pt x="0" y="31"/>
                  <a:pt x="0" y="31"/>
                </a:cubicBezTo>
                <a:lnTo>
                  <a:pt x="0" y="3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31" y="63"/>
                  <a:pt x="31" y="93"/>
                </a:cubicBezTo>
                <a:lnTo>
                  <a:pt x="31" y="93"/>
                </a:lnTo>
                <a:cubicBezTo>
                  <a:pt x="31" y="93"/>
                  <a:pt x="31" y="93"/>
                  <a:pt x="0" y="93"/>
                </a:cubicBezTo>
                <a:cubicBezTo>
                  <a:pt x="0" y="124"/>
                  <a:pt x="0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5"/>
                </a:cubicBezTo>
                <a:lnTo>
                  <a:pt x="0" y="155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31" y="155"/>
                </a:lnTo>
                <a:cubicBezTo>
                  <a:pt x="31" y="155"/>
                  <a:pt x="31" y="155"/>
                  <a:pt x="31" y="124"/>
                </a:cubicBezTo>
                <a:cubicBezTo>
                  <a:pt x="31" y="93"/>
                  <a:pt x="31" y="63"/>
                  <a:pt x="31" y="6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4" name="Freeform 53"/>
          <p:cNvSpPr>
            <a:spLocks noChangeArrowheads="1"/>
          </p:cNvSpPr>
          <p:nvPr/>
        </p:nvSpPr>
        <p:spPr bwMode="auto">
          <a:xfrm>
            <a:off x="5659767" y="3264957"/>
            <a:ext cx="216959" cy="195467"/>
          </a:xfrm>
          <a:custGeom>
            <a:avLst/>
            <a:gdLst>
              <a:gd name="T0" fmla="*/ 372 w 620"/>
              <a:gd name="T1" fmla="*/ 403 h 559"/>
              <a:gd name="T2" fmla="*/ 435 w 620"/>
              <a:gd name="T3" fmla="*/ 403 h 559"/>
              <a:gd name="T4" fmla="*/ 464 w 620"/>
              <a:gd name="T5" fmla="*/ 403 h 559"/>
              <a:gd name="T6" fmla="*/ 464 w 620"/>
              <a:gd name="T7" fmla="*/ 403 h 559"/>
              <a:gd name="T8" fmla="*/ 464 w 620"/>
              <a:gd name="T9" fmla="*/ 372 h 559"/>
              <a:gd name="T10" fmla="*/ 526 w 620"/>
              <a:gd name="T11" fmla="*/ 279 h 559"/>
              <a:gd name="T12" fmla="*/ 526 w 620"/>
              <a:gd name="T13" fmla="*/ 279 h 559"/>
              <a:gd name="T14" fmla="*/ 526 w 620"/>
              <a:gd name="T15" fmla="*/ 217 h 559"/>
              <a:gd name="T16" fmla="*/ 557 w 620"/>
              <a:gd name="T17" fmla="*/ 187 h 559"/>
              <a:gd name="T18" fmla="*/ 557 w 620"/>
              <a:gd name="T19" fmla="*/ 124 h 559"/>
              <a:gd name="T20" fmla="*/ 619 w 620"/>
              <a:gd name="T21" fmla="*/ 124 h 559"/>
              <a:gd name="T22" fmla="*/ 619 w 620"/>
              <a:gd name="T23" fmla="*/ 124 h 559"/>
              <a:gd name="T24" fmla="*/ 619 w 620"/>
              <a:gd name="T25" fmla="*/ 124 h 559"/>
              <a:gd name="T26" fmla="*/ 588 w 620"/>
              <a:gd name="T27" fmla="*/ 63 h 559"/>
              <a:gd name="T28" fmla="*/ 588 w 620"/>
              <a:gd name="T29" fmla="*/ 63 h 559"/>
              <a:gd name="T30" fmla="*/ 557 w 620"/>
              <a:gd name="T31" fmla="*/ 31 h 559"/>
              <a:gd name="T32" fmla="*/ 495 w 620"/>
              <a:gd name="T33" fmla="*/ 63 h 559"/>
              <a:gd name="T34" fmla="*/ 464 w 620"/>
              <a:gd name="T35" fmla="*/ 31 h 559"/>
              <a:gd name="T36" fmla="*/ 403 w 620"/>
              <a:gd name="T37" fmla="*/ 31 h 559"/>
              <a:gd name="T38" fmla="*/ 403 w 620"/>
              <a:gd name="T39" fmla="*/ 63 h 559"/>
              <a:gd name="T40" fmla="*/ 341 w 620"/>
              <a:gd name="T41" fmla="*/ 93 h 559"/>
              <a:gd name="T42" fmla="*/ 279 w 620"/>
              <a:gd name="T43" fmla="*/ 63 h 559"/>
              <a:gd name="T44" fmla="*/ 279 w 620"/>
              <a:gd name="T45" fmla="*/ 31 h 559"/>
              <a:gd name="T46" fmla="*/ 217 w 620"/>
              <a:gd name="T47" fmla="*/ 63 h 559"/>
              <a:gd name="T48" fmla="*/ 187 w 620"/>
              <a:gd name="T49" fmla="*/ 63 h 559"/>
              <a:gd name="T50" fmla="*/ 155 w 620"/>
              <a:gd name="T51" fmla="*/ 31 h 559"/>
              <a:gd name="T52" fmla="*/ 124 w 620"/>
              <a:gd name="T53" fmla="*/ 0 h 559"/>
              <a:gd name="T54" fmla="*/ 124 w 620"/>
              <a:gd name="T55" fmla="*/ 31 h 559"/>
              <a:gd name="T56" fmla="*/ 93 w 620"/>
              <a:gd name="T57" fmla="*/ 31 h 559"/>
              <a:gd name="T58" fmla="*/ 63 w 620"/>
              <a:gd name="T59" fmla="*/ 93 h 559"/>
              <a:gd name="T60" fmla="*/ 63 w 620"/>
              <a:gd name="T61" fmla="*/ 93 h 559"/>
              <a:gd name="T62" fmla="*/ 63 w 620"/>
              <a:gd name="T63" fmla="*/ 124 h 559"/>
              <a:gd name="T64" fmla="*/ 63 w 620"/>
              <a:gd name="T65" fmla="*/ 155 h 559"/>
              <a:gd name="T66" fmla="*/ 63 w 620"/>
              <a:gd name="T67" fmla="*/ 217 h 559"/>
              <a:gd name="T68" fmla="*/ 63 w 620"/>
              <a:gd name="T69" fmla="*/ 248 h 559"/>
              <a:gd name="T70" fmla="*/ 31 w 620"/>
              <a:gd name="T71" fmla="*/ 279 h 559"/>
              <a:gd name="T72" fmla="*/ 31 w 620"/>
              <a:gd name="T73" fmla="*/ 279 h 559"/>
              <a:gd name="T74" fmla="*/ 0 w 620"/>
              <a:gd name="T75" fmla="*/ 341 h 559"/>
              <a:gd name="T76" fmla="*/ 0 w 620"/>
              <a:gd name="T77" fmla="*/ 435 h 559"/>
              <a:gd name="T78" fmla="*/ 31 w 620"/>
              <a:gd name="T79" fmla="*/ 435 h 559"/>
              <a:gd name="T80" fmla="*/ 124 w 620"/>
              <a:gd name="T81" fmla="*/ 465 h 559"/>
              <a:gd name="T82" fmla="*/ 155 w 620"/>
              <a:gd name="T83" fmla="*/ 558 h 559"/>
              <a:gd name="T84" fmla="*/ 187 w 620"/>
              <a:gd name="T85" fmla="*/ 558 h 559"/>
              <a:gd name="T86" fmla="*/ 279 w 620"/>
              <a:gd name="T87" fmla="*/ 558 h 559"/>
              <a:gd name="T88" fmla="*/ 279 w 620"/>
              <a:gd name="T89" fmla="*/ 527 h 559"/>
              <a:gd name="T90" fmla="*/ 311 w 620"/>
              <a:gd name="T91" fmla="*/ 465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20" h="559">
                <a:moveTo>
                  <a:pt x="372" y="403"/>
                </a:moveTo>
                <a:lnTo>
                  <a:pt x="372" y="403"/>
                </a:lnTo>
                <a:cubicBezTo>
                  <a:pt x="372" y="403"/>
                  <a:pt x="403" y="403"/>
                  <a:pt x="435" y="403"/>
                </a:cubicBezTo>
                <a:lnTo>
                  <a:pt x="435" y="403"/>
                </a:lnTo>
                <a:cubicBezTo>
                  <a:pt x="435" y="403"/>
                  <a:pt x="434" y="403"/>
                  <a:pt x="464" y="403"/>
                </a:cubicBezTo>
                <a:lnTo>
                  <a:pt x="464" y="403"/>
                </a:lnTo>
                <a:lnTo>
                  <a:pt x="464" y="403"/>
                </a:lnTo>
                <a:lnTo>
                  <a:pt x="464" y="403"/>
                </a:lnTo>
                <a:cubicBezTo>
                  <a:pt x="464" y="403"/>
                  <a:pt x="464" y="403"/>
                  <a:pt x="464" y="372"/>
                </a:cubicBezTo>
                <a:lnTo>
                  <a:pt x="464" y="372"/>
                </a:lnTo>
                <a:cubicBezTo>
                  <a:pt x="464" y="372"/>
                  <a:pt x="495" y="341"/>
                  <a:pt x="495" y="311"/>
                </a:cubicBezTo>
                <a:cubicBezTo>
                  <a:pt x="495" y="279"/>
                  <a:pt x="495" y="279"/>
                  <a:pt x="526" y="279"/>
                </a:cubicBezTo>
                <a:lnTo>
                  <a:pt x="526" y="279"/>
                </a:lnTo>
                <a:lnTo>
                  <a:pt x="526" y="279"/>
                </a:lnTo>
                <a:cubicBezTo>
                  <a:pt x="526" y="248"/>
                  <a:pt x="526" y="248"/>
                  <a:pt x="526" y="217"/>
                </a:cubicBezTo>
                <a:lnTo>
                  <a:pt x="526" y="217"/>
                </a:lnTo>
                <a:lnTo>
                  <a:pt x="557" y="217"/>
                </a:lnTo>
                <a:cubicBezTo>
                  <a:pt x="557" y="187"/>
                  <a:pt x="557" y="187"/>
                  <a:pt x="557" y="187"/>
                </a:cubicBezTo>
                <a:lnTo>
                  <a:pt x="557" y="187"/>
                </a:lnTo>
                <a:cubicBezTo>
                  <a:pt x="557" y="155"/>
                  <a:pt x="557" y="155"/>
                  <a:pt x="557" y="124"/>
                </a:cubicBezTo>
                <a:lnTo>
                  <a:pt x="557" y="124"/>
                </a:lnTo>
                <a:cubicBezTo>
                  <a:pt x="588" y="124"/>
                  <a:pt x="588" y="124"/>
                  <a:pt x="619" y="124"/>
                </a:cubicBezTo>
                <a:lnTo>
                  <a:pt x="619" y="124"/>
                </a:lnTo>
                <a:lnTo>
                  <a:pt x="619" y="124"/>
                </a:lnTo>
                <a:lnTo>
                  <a:pt x="619" y="124"/>
                </a:lnTo>
                <a:lnTo>
                  <a:pt x="619" y="124"/>
                </a:lnTo>
                <a:cubicBezTo>
                  <a:pt x="619" y="93"/>
                  <a:pt x="619" y="93"/>
                  <a:pt x="619" y="93"/>
                </a:cubicBezTo>
                <a:cubicBezTo>
                  <a:pt x="588" y="93"/>
                  <a:pt x="588" y="63"/>
                  <a:pt x="588" y="63"/>
                </a:cubicBezTo>
                <a:lnTo>
                  <a:pt x="588" y="63"/>
                </a:lnTo>
                <a:lnTo>
                  <a:pt x="588" y="63"/>
                </a:lnTo>
                <a:cubicBezTo>
                  <a:pt x="588" y="31"/>
                  <a:pt x="588" y="31"/>
                  <a:pt x="557" y="31"/>
                </a:cubicBezTo>
                <a:lnTo>
                  <a:pt x="557" y="31"/>
                </a:lnTo>
                <a:cubicBezTo>
                  <a:pt x="557" y="63"/>
                  <a:pt x="526" y="63"/>
                  <a:pt x="495" y="63"/>
                </a:cubicBezTo>
                <a:lnTo>
                  <a:pt x="495" y="63"/>
                </a:lnTo>
                <a:lnTo>
                  <a:pt x="495" y="63"/>
                </a:lnTo>
                <a:cubicBezTo>
                  <a:pt x="495" y="63"/>
                  <a:pt x="464" y="63"/>
                  <a:pt x="464" y="31"/>
                </a:cubicBezTo>
                <a:cubicBezTo>
                  <a:pt x="434" y="31"/>
                  <a:pt x="435" y="31"/>
                  <a:pt x="435" y="31"/>
                </a:cubicBezTo>
                <a:lnTo>
                  <a:pt x="403" y="31"/>
                </a:lnTo>
                <a:lnTo>
                  <a:pt x="403" y="63"/>
                </a:lnTo>
                <a:lnTo>
                  <a:pt x="403" y="63"/>
                </a:lnTo>
                <a:cubicBezTo>
                  <a:pt x="372" y="63"/>
                  <a:pt x="372" y="63"/>
                  <a:pt x="372" y="93"/>
                </a:cubicBezTo>
                <a:lnTo>
                  <a:pt x="341" y="93"/>
                </a:lnTo>
                <a:cubicBezTo>
                  <a:pt x="311" y="93"/>
                  <a:pt x="279" y="63"/>
                  <a:pt x="279" y="63"/>
                </a:cubicBezTo>
                <a:lnTo>
                  <a:pt x="279" y="63"/>
                </a:lnTo>
                <a:lnTo>
                  <a:pt x="279" y="63"/>
                </a:lnTo>
                <a:lnTo>
                  <a:pt x="279" y="31"/>
                </a:lnTo>
                <a:lnTo>
                  <a:pt x="248" y="63"/>
                </a:lnTo>
                <a:cubicBezTo>
                  <a:pt x="248" y="63"/>
                  <a:pt x="248" y="63"/>
                  <a:pt x="217" y="63"/>
                </a:cubicBezTo>
                <a:lnTo>
                  <a:pt x="187" y="63"/>
                </a:lnTo>
                <a:lnTo>
                  <a:pt x="187" y="63"/>
                </a:lnTo>
                <a:cubicBezTo>
                  <a:pt x="187" y="63"/>
                  <a:pt x="187" y="31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cubicBezTo>
                  <a:pt x="155" y="31"/>
                  <a:pt x="155" y="31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124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63"/>
                  <a:pt x="63" y="63"/>
                  <a:pt x="63" y="93"/>
                </a:cubicBezTo>
                <a:lnTo>
                  <a:pt x="63" y="93"/>
                </a:lnTo>
                <a:lnTo>
                  <a:pt x="63" y="93"/>
                </a:lnTo>
                <a:lnTo>
                  <a:pt x="63" y="93"/>
                </a:lnTo>
                <a:cubicBezTo>
                  <a:pt x="63" y="124"/>
                  <a:pt x="63" y="124"/>
                  <a:pt x="63" y="124"/>
                </a:cubicBezTo>
                <a:lnTo>
                  <a:pt x="63" y="124"/>
                </a:lnTo>
                <a:lnTo>
                  <a:pt x="63" y="155"/>
                </a:lnTo>
                <a:lnTo>
                  <a:pt x="63" y="155"/>
                </a:lnTo>
                <a:lnTo>
                  <a:pt x="63" y="187"/>
                </a:lnTo>
                <a:cubicBezTo>
                  <a:pt x="63" y="217"/>
                  <a:pt x="63" y="217"/>
                  <a:pt x="63" y="217"/>
                </a:cubicBezTo>
                <a:lnTo>
                  <a:pt x="63" y="217"/>
                </a:lnTo>
                <a:cubicBezTo>
                  <a:pt x="63" y="248"/>
                  <a:pt x="63" y="248"/>
                  <a:pt x="63" y="248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311"/>
                  <a:pt x="0" y="311"/>
                  <a:pt x="0" y="311"/>
                </a:cubicBezTo>
                <a:lnTo>
                  <a:pt x="0" y="341"/>
                </a:lnTo>
                <a:cubicBezTo>
                  <a:pt x="0" y="372"/>
                  <a:pt x="0" y="372"/>
                  <a:pt x="0" y="403"/>
                </a:cubicBezTo>
                <a:cubicBezTo>
                  <a:pt x="0" y="403"/>
                  <a:pt x="0" y="403"/>
                  <a:pt x="0" y="435"/>
                </a:cubicBezTo>
                <a:lnTo>
                  <a:pt x="0" y="435"/>
                </a:lnTo>
                <a:cubicBezTo>
                  <a:pt x="31" y="435"/>
                  <a:pt x="31" y="435"/>
                  <a:pt x="31" y="435"/>
                </a:cubicBezTo>
                <a:cubicBezTo>
                  <a:pt x="31" y="435"/>
                  <a:pt x="31" y="435"/>
                  <a:pt x="63" y="435"/>
                </a:cubicBezTo>
                <a:cubicBezTo>
                  <a:pt x="93" y="435"/>
                  <a:pt x="93" y="465"/>
                  <a:pt x="124" y="465"/>
                </a:cubicBezTo>
                <a:lnTo>
                  <a:pt x="124" y="465"/>
                </a:lnTo>
                <a:cubicBezTo>
                  <a:pt x="155" y="496"/>
                  <a:pt x="155" y="527"/>
                  <a:pt x="155" y="558"/>
                </a:cubicBezTo>
                <a:lnTo>
                  <a:pt x="155" y="558"/>
                </a:lnTo>
                <a:cubicBezTo>
                  <a:pt x="155" y="558"/>
                  <a:pt x="155" y="558"/>
                  <a:pt x="187" y="558"/>
                </a:cubicBezTo>
                <a:lnTo>
                  <a:pt x="187" y="558"/>
                </a:lnTo>
                <a:cubicBezTo>
                  <a:pt x="187" y="558"/>
                  <a:pt x="248" y="558"/>
                  <a:pt x="279" y="558"/>
                </a:cubicBezTo>
                <a:cubicBezTo>
                  <a:pt x="279" y="527"/>
                  <a:pt x="279" y="527"/>
                  <a:pt x="279" y="527"/>
                </a:cubicBezTo>
                <a:lnTo>
                  <a:pt x="279" y="527"/>
                </a:lnTo>
                <a:cubicBezTo>
                  <a:pt x="279" y="527"/>
                  <a:pt x="279" y="496"/>
                  <a:pt x="311" y="465"/>
                </a:cubicBezTo>
                <a:lnTo>
                  <a:pt x="311" y="465"/>
                </a:lnTo>
                <a:lnTo>
                  <a:pt x="372" y="40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5" name="Freeform 54"/>
          <p:cNvSpPr>
            <a:spLocks noChangeArrowheads="1"/>
          </p:cNvSpPr>
          <p:nvPr/>
        </p:nvSpPr>
        <p:spPr bwMode="auto">
          <a:xfrm>
            <a:off x="5779787" y="3523527"/>
            <a:ext cx="96939" cy="120051"/>
          </a:xfrm>
          <a:custGeom>
            <a:avLst/>
            <a:gdLst>
              <a:gd name="T0" fmla="*/ 94 w 279"/>
              <a:gd name="T1" fmla="*/ 248 h 342"/>
              <a:gd name="T2" fmla="*/ 94 w 279"/>
              <a:gd name="T3" fmla="*/ 248 h 342"/>
              <a:gd name="T4" fmla="*/ 154 w 279"/>
              <a:gd name="T5" fmla="*/ 248 h 342"/>
              <a:gd name="T6" fmla="*/ 154 w 279"/>
              <a:gd name="T7" fmla="*/ 217 h 342"/>
              <a:gd name="T8" fmla="*/ 216 w 279"/>
              <a:gd name="T9" fmla="*/ 217 h 342"/>
              <a:gd name="T10" fmla="*/ 216 w 279"/>
              <a:gd name="T11" fmla="*/ 248 h 342"/>
              <a:gd name="T12" fmla="*/ 216 w 279"/>
              <a:gd name="T13" fmla="*/ 248 h 342"/>
              <a:gd name="T14" fmla="*/ 216 w 279"/>
              <a:gd name="T15" fmla="*/ 248 h 342"/>
              <a:gd name="T16" fmla="*/ 247 w 279"/>
              <a:gd name="T17" fmla="*/ 217 h 342"/>
              <a:gd name="T18" fmla="*/ 247 w 279"/>
              <a:gd name="T19" fmla="*/ 248 h 342"/>
              <a:gd name="T20" fmla="*/ 278 w 279"/>
              <a:gd name="T21" fmla="*/ 248 h 342"/>
              <a:gd name="T22" fmla="*/ 278 w 279"/>
              <a:gd name="T23" fmla="*/ 217 h 342"/>
              <a:gd name="T24" fmla="*/ 247 w 279"/>
              <a:gd name="T25" fmla="*/ 186 h 342"/>
              <a:gd name="T26" fmla="*/ 247 w 279"/>
              <a:gd name="T27" fmla="*/ 155 h 342"/>
              <a:gd name="T28" fmla="*/ 247 w 279"/>
              <a:gd name="T29" fmla="*/ 155 h 342"/>
              <a:gd name="T30" fmla="*/ 247 w 279"/>
              <a:gd name="T31" fmla="*/ 155 h 342"/>
              <a:gd name="T32" fmla="*/ 247 w 279"/>
              <a:gd name="T33" fmla="*/ 155 h 342"/>
              <a:gd name="T34" fmla="*/ 216 w 279"/>
              <a:gd name="T35" fmla="*/ 124 h 342"/>
              <a:gd name="T36" fmla="*/ 247 w 279"/>
              <a:gd name="T37" fmla="*/ 93 h 342"/>
              <a:gd name="T38" fmla="*/ 247 w 279"/>
              <a:gd name="T39" fmla="*/ 93 h 342"/>
              <a:gd name="T40" fmla="*/ 247 w 279"/>
              <a:gd name="T41" fmla="*/ 62 h 342"/>
              <a:gd name="T42" fmla="*/ 247 w 279"/>
              <a:gd name="T43" fmla="*/ 62 h 342"/>
              <a:gd name="T44" fmla="*/ 247 w 279"/>
              <a:gd name="T45" fmla="*/ 62 h 342"/>
              <a:gd name="T46" fmla="*/ 216 w 279"/>
              <a:gd name="T47" fmla="*/ 62 h 342"/>
              <a:gd name="T48" fmla="*/ 216 w 279"/>
              <a:gd name="T49" fmla="*/ 62 h 342"/>
              <a:gd name="T50" fmla="*/ 216 w 279"/>
              <a:gd name="T51" fmla="*/ 93 h 342"/>
              <a:gd name="T52" fmla="*/ 185 w 279"/>
              <a:gd name="T53" fmla="*/ 62 h 342"/>
              <a:gd name="T54" fmla="*/ 185 w 279"/>
              <a:gd name="T55" fmla="*/ 62 h 342"/>
              <a:gd name="T56" fmla="*/ 185 w 279"/>
              <a:gd name="T57" fmla="*/ 31 h 342"/>
              <a:gd name="T58" fmla="*/ 185 w 279"/>
              <a:gd name="T59" fmla="*/ 31 h 342"/>
              <a:gd name="T60" fmla="*/ 185 w 279"/>
              <a:gd name="T61" fmla="*/ 0 h 342"/>
              <a:gd name="T62" fmla="*/ 154 w 279"/>
              <a:gd name="T63" fmla="*/ 0 h 342"/>
              <a:gd name="T64" fmla="*/ 154 w 279"/>
              <a:gd name="T65" fmla="*/ 0 h 342"/>
              <a:gd name="T66" fmla="*/ 154 w 279"/>
              <a:gd name="T67" fmla="*/ 0 h 342"/>
              <a:gd name="T68" fmla="*/ 154 w 279"/>
              <a:gd name="T69" fmla="*/ 93 h 342"/>
              <a:gd name="T70" fmla="*/ 31 w 279"/>
              <a:gd name="T71" fmla="*/ 93 h 342"/>
              <a:gd name="T72" fmla="*/ 0 w 279"/>
              <a:gd name="T73" fmla="*/ 155 h 342"/>
              <a:gd name="T74" fmla="*/ 0 w 279"/>
              <a:gd name="T75" fmla="*/ 155 h 342"/>
              <a:gd name="T76" fmla="*/ 0 w 279"/>
              <a:gd name="T77" fmla="*/ 186 h 342"/>
              <a:gd name="T78" fmla="*/ 0 w 279"/>
              <a:gd name="T79" fmla="*/ 186 h 342"/>
              <a:gd name="T80" fmla="*/ 0 w 279"/>
              <a:gd name="T81" fmla="*/ 217 h 342"/>
              <a:gd name="T82" fmla="*/ 31 w 279"/>
              <a:gd name="T83" fmla="*/ 217 h 342"/>
              <a:gd name="T84" fmla="*/ 31 w 279"/>
              <a:gd name="T85" fmla="*/ 248 h 342"/>
              <a:gd name="T86" fmla="*/ 94 w 279"/>
              <a:gd name="T87" fmla="*/ 341 h 342"/>
              <a:gd name="T88" fmla="*/ 123 w 279"/>
              <a:gd name="T89" fmla="*/ 341 h 342"/>
              <a:gd name="T90" fmla="*/ 94 w 279"/>
              <a:gd name="T91" fmla="*/ 310 h 342"/>
              <a:gd name="T92" fmla="*/ 94 w 279"/>
              <a:gd name="T93" fmla="*/ 24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9" h="342">
                <a:moveTo>
                  <a:pt x="94" y="248"/>
                </a:moveTo>
                <a:lnTo>
                  <a:pt x="94" y="248"/>
                </a:lnTo>
                <a:cubicBezTo>
                  <a:pt x="154" y="248"/>
                  <a:pt x="154" y="248"/>
                  <a:pt x="154" y="248"/>
                </a:cubicBezTo>
                <a:cubicBezTo>
                  <a:pt x="154" y="217"/>
                  <a:pt x="154" y="217"/>
                  <a:pt x="154" y="217"/>
                </a:cubicBezTo>
                <a:cubicBezTo>
                  <a:pt x="216" y="217"/>
                  <a:pt x="216" y="217"/>
                  <a:pt x="216" y="217"/>
                </a:cubicBezTo>
                <a:cubicBezTo>
                  <a:pt x="216" y="248"/>
                  <a:pt x="216" y="248"/>
                  <a:pt x="216" y="248"/>
                </a:cubicBezTo>
                <a:lnTo>
                  <a:pt x="216" y="248"/>
                </a:lnTo>
                <a:lnTo>
                  <a:pt x="216" y="248"/>
                </a:lnTo>
                <a:cubicBezTo>
                  <a:pt x="247" y="217"/>
                  <a:pt x="247" y="217"/>
                  <a:pt x="247" y="217"/>
                </a:cubicBezTo>
                <a:cubicBezTo>
                  <a:pt x="247" y="248"/>
                  <a:pt x="247" y="248"/>
                  <a:pt x="247" y="248"/>
                </a:cubicBezTo>
                <a:lnTo>
                  <a:pt x="278" y="248"/>
                </a:lnTo>
                <a:lnTo>
                  <a:pt x="278" y="217"/>
                </a:lnTo>
                <a:cubicBezTo>
                  <a:pt x="278" y="217"/>
                  <a:pt x="278" y="186"/>
                  <a:pt x="247" y="186"/>
                </a:cubicBezTo>
                <a:cubicBezTo>
                  <a:pt x="247" y="186"/>
                  <a:pt x="247" y="186"/>
                  <a:pt x="247" y="155"/>
                </a:cubicBezTo>
                <a:lnTo>
                  <a:pt x="247" y="155"/>
                </a:lnTo>
                <a:lnTo>
                  <a:pt x="247" y="155"/>
                </a:lnTo>
                <a:lnTo>
                  <a:pt x="247" y="155"/>
                </a:lnTo>
                <a:lnTo>
                  <a:pt x="216" y="124"/>
                </a:lnTo>
                <a:lnTo>
                  <a:pt x="247" y="93"/>
                </a:lnTo>
                <a:lnTo>
                  <a:pt x="247" y="93"/>
                </a:lnTo>
                <a:cubicBezTo>
                  <a:pt x="247" y="62"/>
                  <a:pt x="247" y="62"/>
                  <a:pt x="247" y="62"/>
                </a:cubicBezTo>
                <a:lnTo>
                  <a:pt x="247" y="62"/>
                </a:lnTo>
                <a:lnTo>
                  <a:pt x="247" y="62"/>
                </a:lnTo>
                <a:cubicBezTo>
                  <a:pt x="247" y="62"/>
                  <a:pt x="247" y="62"/>
                  <a:pt x="216" y="62"/>
                </a:cubicBezTo>
                <a:lnTo>
                  <a:pt x="216" y="62"/>
                </a:lnTo>
                <a:cubicBezTo>
                  <a:pt x="216" y="93"/>
                  <a:pt x="216" y="93"/>
                  <a:pt x="216" y="93"/>
                </a:cubicBezTo>
                <a:lnTo>
                  <a:pt x="185" y="62"/>
                </a:lnTo>
                <a:lnTo>
                  <a:pt x="185" y="62"/>
                </a:lnTo>
                <a:cubicBezTo>
                  <a:pt x="185" y="31"/>
                  <a:pt x="185" y="31"/>
                  <a:pt x="185" y="31"/>
                </a:cubicBezTo>
                <a:lnTo>
                  <a:pt x="185" y="31"/>
                </a:lnTo>
                <a:cubicBezTo>
                  <a:pt x="185" y="31"/>
                  <a:pt x="185" y="31"/>
                  <a:pt x="185" y="0"/>
                </a:cubicBez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cubicBezTo>
                  <a:pt x="154" y="93"/>
                  <a:pt x="154" y="93"/>
                  <a:pt x="154" y="93"/>
                </a:cubicBezTo>
                <a:cubicBezTo>
                  <a:pt x="31" y="93"/>
                  <a:pt x="31" y="93"/>
                  <a:pt x="31" y="93"/>
                </a:cubicBezTo>
                <a:cubicBezTo>
                  <a:pt x="31" y="124"/>
                  <a:pt x="0" y="155"/>
                  <a:pt x="0" y="155"/>
                </a:cubicBezTo>
                <a:lnTo>
                  <a:pt x="0" y="155"/>
                </a:lnTo>
                <a:lnTo>
                  <a:pt x="0" y="186"/>
                </a:lnTo>
                <a:lnTo>
                  <a:pt x="0" y="186"/>
                </a:lnTo>
                <a:cubicBezTo>
                  <a:pt x="0" y="186"/>
                  <a:pt x="0" y="186"/>
                  <a:pt x="0" y="217"/>
                </a:cubicBezTo>
                <a:cubicBezTo>
                  <a:pt x="31" y="217"/>
                  <a:pt x="31" y="217"/>
                  <a:pt x="31" y="217"/>
                </a:cubicBezTo>
                <a:cubicBezTo>
                  <a:pt x="31" y="248"/>
                  <a:pt x="31" y="248"/>
                  <a:pt x="31" y="248"/>
                </a:cubicBezTo>
                <a:cubicBezTo>
                  <a:pt x="31" y="248"/>
                  <a:pt x="62" y="279"/>
                  <a:pt x="94" y="341"/>
                </a:cubicBezTo>
                <a:cubicBezTo>
                  <a:pt x="123" y="341"/>
                  <a:pt x="123" y="341"/>
                  <a:pt x="123" y="341"/>
                </a:cubicBezTo>
                <a:cubicBezTo>
                  <a:pt x="93" y="310"/>
                  <a:pt x="94" y="310"/>
                  <a:pt x="94" y="310"/>
                </a:cubicBezTo>
                <a:lnTo>
                  <a:pt x="94" y="24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6" name="Freeform 55"/>
          <p:cNvSpPr>
            <a:spLocks noChangeArrowheads="1"/>
          </p:cNvSpPr>
          <p:nvPr/>
        </p:nvSpPr>
        <p:spPr bwMode="auto">
          <a:xfrm>
            <a:off x="5388954" y="2778597"/>
            <a:ext cx="173875" cy="163146"/>
          </a:xfrm>
          <a:custGeom>
            <a:avLst/>
            <a:gdLst>
              <a:gd name="T0" fmla="*/ 155 w 497"/>
              <a:gd name="T1" fmla="*/ 372 h 466"/>
              <a:gd name="T2" fmla="*/ 218 w 497"/>
              <a:gd name="T3" fmla="*/ 341 h 466"/>
              <a:gd name="T4" fmla="*/ 218 w 497"/>
              <a:gd name="T5" fmla="*/ 341 h 466"/>
              <a:gd name="T6" fmla="*/ 218 w 497"/>
              <a:gd name="T7" fmla="*/ 341 h 466"/>
              <a:gd name="T8" fmla="*/ 279 w 497"/>
              <a:gd name="T9" fmla="*/ 309 h 466"/>
              <a:gd name="T10" fmla="*/ 310 w 497"/>
              <a:gd name="T11" fmla="*/ 309 h 466"/>
              <a:gd name="T12" fmla="*/ 310 w 497"/>
              <a:gd name="T13" fmla="*/ 309 h 466"/>
              <a:gd name="T14" fmla="*/ 310 w 497"/>
              <a:gd name="T15" fmla="*/ 309 h 466"/>
              <a:gd name="T16" fmla="*/ 341 w 497"/>
              <a:gd name="T17" fmla="*/ 278 h 466"/>
              <a:gd name="T18" fmla="*/ 372 w 497"/>
              <a:gd name="T19" fmla="*/ 278 h 466"/>
              <a:gd name="T20" fmla="*/ 372 w 497"/>
              <a:gd name="T21" fmla="*/ 248 h 466"/>
              <a:gd name="T22" fmla="*/ 372 w 497"/>
              <a:gd name="T23" fmla="*/ 248 h 466"/>
              <a:gd name="T24" fmla="*/ 372 w 497"/>
              <a:gd name="T25" fmla="*/ 217 h 466"/>
              <a:gd name="T26" fmla="*/ 403 w 497"/>
              <a:gd name="T27" fmla="*/ 185 h 466"/>
              <a:gd name="T28" fmla="*/ 434 w 497"/>
              <a:gd name="T29" fmla="*/ 217 h 466"/>
              <a:gd name="T30" fmla="*/ 434 w 497"/>
              <a:gd name="T31" fmla="*/ 217 h 466"/>
              <a:gd name="T32" fmla="*/ 434 w 497"/>
              <a:gd name="T33" fmla="*/ 185 h 466"/>
              <a:gd name="T34" fmla="*/ 466 w 497"/>
              <a:gd name="T35" fmla="*/ 185 h 466"/>
              <a:gd name="T36" fmla="*/ 496 w 497"/>
              <a:gd name="T37" fmla="*/ 185 h 466"/>
              <a:gd name="T38" fmla="*/ 496 w 497"/>
              <a:gd name="T39" fmla="*/ 93 h 466"/>
              <a:gd name="T40" fmla="*/ 466 w 497"/>
              <a:gd name="T41" fmla="*/ 30 h 466"/>
              <a:gd name="T42" fmla="*/ 466 w 497"/>
              <a:gd name="T43" fmla="*/ 30 h 466"/>
              <a:gd name="T44" fmla="*/ 434 w 497"/>
              <a:gd name="T45" fmla="*/ 30 h 466"/>
              <a:gd name="T46" fmla="*/ 403 w 497"/>
              <a:gd name="T47" fmla="*/ 30 h 466"/>
              <a:gd name="T48" fmla="*/ 310 w 497"/>
              <a:gd name="T49" fmla="*/ 0 h 466"/>
              <a:gd name="T50" fmla="*/ 279 w 497"/>
              <a:gd name="T51" fmla="*/ 0 h 466"/>
              <a:gd name="T52" fmla="*/ 279 w 497"/>
              <a:gd name="T53" fmla="*/ 30 h 466"/>
              <a:gd name="T54" fmla="*/ 155 w 497"/>
              <a:gd name="T55" fmla="*/ 154 h 466"/>
              <a:gd name="T56" fmla="*/ 94 w 497"/>
              <a:gd name="T57" fmla="*/ 248 h 466"/>
              <a:gd name="T58" fmla="*/ 94 w 497"/>
              <a:gd name="T59" fmla="*/ 278 h 466"/>
              <a:gd name="T60" fmla="*/ 94 w 497"/>
              <a:gd name="T61" fmla="*/ 341 h 466"/>
              <a:gd name="T62" fmla="*/ 0 w 497"/>
              <a:gd name="T63" fmla="*/ 465 h 466"/>
              <a:gd name="T64" fmla="*/ 94 w 497"/>
              <a:gd name="T65" fmla="*/ 402 h 466"/>
              <a:gd name="T66" fmla="*/ 155 w 497"/>
              <a:gd name="T67" fmla="*/ 372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66">
                <a:moveTo>
                  <a:pt x="155" y="372"/>
                </a:moveTo>
                <a:lnTo>
                  <a:pt x="155" y="372"/>
                </a:lnTo>
                <a:lnTo>
                  <a:pt x="186" y="341"/>
                </a:lnTo>
                <a:lnTo>
                  <a:pt x="218" y="341"/>
                </a:lnTo>
                <a:lnTo>
                  <a:pt x="218" y="341"/>
                </a:lnTo>
                <a:lnTo>
                  <a:pt x="218" y="341"/>
                </a:lnTo>
                <a:lnTo>
                  <a:pt x="218" y="341"/>
                </a:lnTo>
                <a:lnTo>
                  <a:pt x="218" y="341"/>
                </a:lnTo>
                <a:cubicBezTo>
                  <a:pt x="218" y="341"/>
                  <a:pt x="218" y="341"/>
                  <a:pt x="248" y="341"/>
                </a:cubicBezTo>
                <a:cubicBezTo>
                  <a:pt x="248" y="309"/>
                  <a:pt x="248" y="309"/>
                  <a:pt x="279" y="309"/>
                </a:cubicBezTo>
                <a:lnTo>
                  <a:pt x="279" y="309"/>
                </a:lnTo>
                <a:cubicBezTo>
                  <a:pt x="279" y="309"/>
                  <a:pt x="279" y="309"/>
                  <a:pt x="310" y="309"/>
                </a:cubicBezTo>
                <a:lnTo>
                  <a:pt x="310" y="309"/>
                </a:lnTo>
                <a:lnTo>
                  <a:pt x="310" y="309"/>
                </a:lnTo>
                <a:lnTo>
                  <a:pt x="310" y="309"/>
                </a:lnTo>
                <a:lnTo>
                  <a:pt x="310" y="309"/>
                </a:lnTo>
                <a:lnTo>
                  <a:pt x="310" y="309"/>
                </a:lnTo>
                <a:cubicBezTo>
                  <a:pt x="310" y="278"/>
                  <a:pt x="341" y="278"/>
                  <a:pt x="341" y="278"/>
                </a:cubicBezTo>
                <a:lnTo>
                  <a:pt x="341" y="278"/>
                </a:lnTo>
                <a:lnTo>
                  <a:pt x="372" y="278"/>
                </a:lnTo>
                <a:lnTo>
                  <a:pt x="372" y="278"/>
                </a:lnTo>
                <a:cubicBezTo>
                  <a:pt x="372" y="278"/>
                  <a:pt x="372" y="278"/>
                  <a:pt x="372" y="248"/>
                </a:cubicBezTo>
                <a:lnTo>
                  <a:pt x="372" y="248"/>
                </a:lnTo>
                <a:lnTo>
                  <a:pt x="372" y="248"/>
                </a:lnTo>
                <a:cubicBezTo>
                  <a:pt x="372" y="248"/>
                  <a:pt x="372" y="248"/>
                  <a:pt x="372" y="217"/>
                </a:cubicBezTo>
                <a:lnTo>
                  <a:pt x="372" y="217"/>
                </a:lnTo>
                <a:cubicBezTo>
                  <a:pt x="372" y="185"/>
                  <a:pt x="403" y="185"/>
                  <a:pt x="403" y="185"/>
                </a:cubicBezTo>
                <a:lnTo>
                  <a:pt x="403" y="185"/>
                </a:lnTo>
                <a:cubicBezTo>
                  <a:pt x="403" y="185"/>
                  <a:pt x="403" y="217"/>
                  <a:pt x="434" y="217"/>
                </a:cubicBezTo>
                <a:lnTo>
                  <a:pt x="434" y="217"/>
                </a:lnTo>
                <a:lnTo>
                  <a:pt x="434" y="217"/>
                </a:lnTo>
                <a:lnTo>
                  <a:pt x="434" y="217"/>
                </a:lnTo>
                <a:cubicBezTo>
                  <a:pt x="434" y="185"/>
                  <a:pt x="434" y="185"/>
                  <a:pt x="434" y="185"/>
                </a:cubicBezTo>
                <a:lnTo>
                  <a:pt x="434" y="185"/>
                </a:lnTo>
                <a:cubicBezTo>
                  <a:pt x="466" y="185"/>
                  <a:pt x="466" y="185"/>
                  <a:pt x="466" y="185"/>
                </a:cubicBezTo>
                <a:lnTo>
                  <a:pt x="46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cubicBezTo>
                  <a:pt x="496" y="154"/>
                  <a:pt x="496" y="124"/>
                  <a:pt x="496" y="93"/>
                </a:cubicBezTo>
                <a:lnTo>
                  <a:pt x="496" y="93"/>
                </a:lnTo>
                <a:cubicBezTo>
                  <a:pt x="496" y="61"/>
                  <a:pt x="496" y="61"/>
                  <a:pt x="466" y="30"/>
                </a:cubicBezTo>
                <a:lnTo>
                  <a:pt x="466" y="30"/>
                </a:lnTo>
                <a:lnTo>
                  <a:pt x="466" y="30"/>
                </a:lnTo>
                <a:lnTo>
                  <a:pt x="434" y="30"/>
                </a:lnTo>
                <a:lnTo>
                  <a:pt x="434" y="30"/>
                </a:lnTo>
                <a:lnTo>
                  <a:pt x="434" y="30"/>
                </a:lnTo>
                <a:cubicBezTo>
                  <a:pt x="403" y="30"/>
                  <a:pt x="403" y="30"/>
                  <a:pt x="403" y="30"/>
                </a:cubicBezTo>
                <a:cubicBezTo>
                  <a:pt x="403" y="30"/>
                  <a:pt x="372" y="30"/>
                  <a:pt x="341" y="30"/>
                </a:cubicBezTo>
                <a:lnTo>
                  <a:pt x="310" y="0"/>
                </a:lnTo>
                <a:lnTo>
                  <a:pt x="310" y="0"/>
                </a:lnTo>
                <a:cubicBezTo>
                  <a:pt x="279" y="0"/>
                  <a:pt x="279" y="0"/>
                  <a:pt x="279" y="0"/>
                </a:cubicBezTo>
                <a:cubicBezTo>
                  <a:pt x="279" y="0"/>
                  <a:pt x="279" y="0"/>
                  <a:pt x="279" y="30"/>
                </a:cubicBezTo>
                <a:lnTo>
                  <a:pt x="279" y="30"/>
                </a:lnTo>
                <a:cubicBezTo>
                  <a:pt x="279" y="61"/>
                  <a:pt x="248" y="93"/>
                  <a:pt x="248" y="93"/>
                </a:cubicBezTo>
                <a:cubicBezTo>
                  <a:pt x="218" y="124"/>
                  <a:pt x="155" y="154"/>
                  <a:pt x="155" y="154"/>
                </a:cubicBezTo>
                <a:cubicBezTo>
                  <a:pt x="155" y="154"/>
                  <a:pt x="124" y="185"/>
                  <a:pt x="94" y="185"/>
                </a:cubicBezTo>
                <a:cubicBezTo>
                  <a:pt x="94" y="217"/>
                  <a:pt x="124" y="217"/>
                  <a:pt x="94" y="248"/>
                </a:cubicBezTo>
                <a:lnTo>
                  <a:pt x="94" y="248"/>
                </a:lnTo>
                <a:lnTo>
                  <a:pt x="94" y="278"/>
                </a:lnTo>
                <a:cubicBezTo>
                  <a:pt x="94" y="309"/>
                  <a:pt x="94" y="341"/>
                  <a:pt x="94" y="341"/>
                </a:cubicBezTo>
                <a:lnTo>
                  <a:pt x="94" y="341"/>
                </a:lnTo>
                <a:cubicBezTo>
                  <a:pt x="94" y="372"/>
                  <a:pt x="94" y="372"/>
                  <a:pt x="62" y="402"/>
                </a:cubicBezTo>
                <a:cubicBezTo>
                  <a:pt x="31" y="433"/>
                  <a:pt x="0" y="433"/>
                  <a:pt x="0" y="465"/>
                </a:cubicBezTo>
                <a:cubicBezTo>
                  <a:pt x="94" y="465"/>
                  <a:pt x="94" y="465"/>
                  <a:pt x="94" y="465"/>
                </a:cubicBezTo>
                <a:cubicBezTo>
                  <a:pt x="94" y="402"/>
                  <a:pt x="94" y="402"/>
                  <a:pt x="94" y="402"/>
                </a:cubicBezTo>
                <a:lnTo>
                  <a:pt x="94" y="402"/>
                </a:lnTo>
                <a:cubicBezTo>
                  <a:pt x="124" y="402"/>
                  <a:pt x="124" y="372"/>
                  <a:pt x="155" y="37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7" name="Freeform 56"/>
          <p:cNvSpPr>
            <a:spLocks noChangeArrowheads="1"/>
          </p:cNvSpPr>
          <p:nvPr/>
        </p:nvSpPr>
        <p:spPr bwMode="auto">
          <a:xfrm>
            <a:off x="5756707" y="2290699"/>
            <a:ext cx="32312" cy="43095"/>
          </a:xfrm>
          <a:custGeom>
            <a:avLst/>
            <a:gdLst>
              <a:gd name="T0" fmla="*/ 32 w 94"/>
              <a:gd name="T1" fmla="*/ 92 h 124"/>
              <a:gd name="T2" fmla="*/ 32 w 94"/>
              <a:gd name="T3" fmla="*/ 92 h 124"/>
              <a:gd name="T4" fmla="*/ 32 w 94"/>
              <a:gd name="T5" fmla="*/ 92 h 124"/>
              <a:gd name="T6" fmla="*/ 62 w 94"/>
              <a:gd name="T7" fmla="*/ 123 h 124"/>
              <a:gd name="T8" fmla="*/ 62 w 94"/>
              <a:gd name="T9" fmla="*/ 92 h 124"/>
              <a:gd name="T10" fmla="*/ 62 w 94"/>
              <a:gd name="T11" fmla="*/ 92 h 124"/>
              <a:gd name="T12" fmla="*/ 93 w 94"/>
              <a:gd name="T13" fmla="*/ 31 h 124"/>
              <a:gd name="T14" fmla="*/ 93 w 94"/>
              <a:gd name="T15" fmla="*/ 31 h 124"/>
              <a:gd name="T16" fmla="*/ 93 w 94"/>
              <a:gd name="T17" fmla="*/ 0 h 124"/>
              <a:gd name="T18" fmla="*/ 93 w 94"/>
              <a:gd name="T19" fmla="*/ 0 h 124"/>
              <a:gd name="T20" fmla="*/ 62 w 94"/>
              <a:gd name="T21" fmla="*/ 31 h 124"/>
              <a:gd name="T22" fmla="*/ 62 w 94"/>
              <a:gd name="T23" fmla="*/ 0 h 124"/>
              <a:gd name="T24" fmla="*/ 32 w 94"/>
              <a:gd name="T25" fmla="*/ 0 h 124"/>
              <a:gd name="T26" fmla="*/ 32 w 94"/>
              <a:gd name="T27" fmla="*/ 0 h 124"/>
              <a:gd name="T28" fmla="*/ 32 w 94"/>
              <a:gd name="T29" fmla="*/ 31 h 124"/>
              <a:gd name="T30" fmla="*/ 32 w 94"/>
              <a:gd name="T31" fmla="*/ 62 h 124"/>
              <a:gd name="T32" fmla="*/ 0 w 94"/>
              <a:gd name="T33" fmla="*/ 62 h 124"/>
              <a:gd name="T34" fmla="*/ 0 w 94"/>
              <a:gd name="T35" fmla="*/ 62 h 124"/>
              <a:gd name="T36" fmla="*/ 32 w 94"/>
              <a:gd name="T37" fmla="*/ 62 h 124"/>
              <a:gd name="T38" fmla="*/ 32 w 94"/>
              <a:gd name="T39" fmla="*/ 9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" h="124">
                <a:moveTo>
                  <a:pt x="32" y="92"/>
                </a:moveTo>
                <a:lnTo>
                  <a:pt x="32" y="92"/>
                </a:lnTo>
                <a:lnTo>
                  <a:pt x="32" y="92"/>
                </a:lnTo>
                <a:cubicBezTo>
                  <a:pt x="62" y="123"/>
                  <a:pt x="62" y="123"/>
                  <a:pt x="62" y="123"/>
                </a:cubicBezTo>
                <a:lnTo>
                  <a:pt x="62" y="92"/>
                </a:lnTo>
                <a:lnTo>
                  <a:pt x="62" y="92"/>
                </a:lnTo>
                <a:cubicBezTo>
                  <a:pt x="62" y="62"/>
                  <a:pt x="93" y="31"/>
                  <a:pt x="93" y="31"/>
                </a:cubicBezTo>
                <a:lnTo>
                  <a:pt x="93" y="31"/>
                </a:lnTo>
                <a:lnTo>
                  <a:pt x="93" y="0"/>
                </a:lnTo>
                <a:lnTo>
                  <a:pt x="93" y="0"/>
                </a:lnTo>
                <a:cubicBezTo>
                  <a:pt x="93" y="0"/>
                  <a:pt x="93" y="31"/>
                  <a:pt x="62" y="31"/>
                </a:cubicBezTo>
                <a:lnTo>
                  <a:pt x="6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31"/>
                  <a:pt x="32" y="31"/>
                  <a:pt x="32" y="31"/>
                </a:cubicBezTo>
                <a:cubicBezTo>
                  <a:pt x="32" y="62"/>
                  <a:pt x="32" y="62"/>
                  <a:pt x="32" y="62"/>
                </a:cubicBez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lnTo>
                  <a:pt x="32" y="62"/>
                </a:lnTo>
                <a:cubicBezTo>
                  <a:pt x="32" y="62"/>
                  <a:pt x="32" y="62"/>
                  <a:pt x="32" y="9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8" name="Freeform 57"/>
          <p:cNvSpPr>
            <a:spLocks noChangeArrowheads="1"/>
          </p:cNvSpPr>
          <p:nvPr/>
        </p:nvSpPr>
        <p:spPr bwMode="auto">
          <a:xfrm>
            <a:off x="5832103" y="2032128"/>
            <a:ext cx="216959" cy="292431"/>
          </a:xfrm>
          <a:custGeom>
            <a:avLst/>
            <a:gdLst>
              <a:gd name="T0" fmla="*/ 62 w 621"/>
              <a:gd name="T1" fmla="*/ 806 h 837"/>
              <a:gd name="T2" fmla="*/ 93 w 621"/>
              <a:gd name="T3" fmla="*/ 836 h 837"/>
              <a:gd name="T4" fmla="*/ 124 w 621"/>
              <a:gd name="T5" fmla="*/ 836 h 837"/>
              <a:gd name="T6" fmla="*/ 155 w 621"/>
              <a:gd name="T7" fmla="*/ 775 h 837"/>
              <a:gd name="T8" fmla="*/ 217 w 621"/>
              <a:gd name="T9" fmla="*/ 744 h 837"/>
              <a:gd name="T10" fmla="*/ 248 w 621"/>
              <a:gd name="T11" fmla="*/ 682 h 837"/>
              <a:gd name="T12" fmla="*/ 279 w 621"/>
              <a:gd name="T13" fmla="*/ 620 h 837"/>
              <a:gd name="T14" fmla="*/ 310 w 621"/>
              <a:gd name="T15" fmla="*/ 588 h 837"/>
              <a:gd name="T16" fmla="*/ 341 w 621"/>
              <a:gd name="T17" fmla="*/ 558 h 837"/>
              <a:gd name="T18" fmla="*/ 279 w 621"/>
              <a:gd name="T19" fmla="*/ 527 h 837"/>
              <a:gd name="T20" fmla="*/ 248 w 621"/>
              <a:gd name="T21" fmla="*/ 434 h 837"/>
              <a:gd name="T22" fmla="*/ 279 w 621"/>
              <a:gd name="T23" fmla="*/ 403 h 837"/>
              <a:gd name="T24" fmla="*/ 434 w 621"/>
              <a:gd name="T25" fmla="*/ 310 h 837"/>
              <a:gd name="T26" fmla="*/ 496 w 621"/>
              <a:gd name="T27" fmla="*/ 217 h 837"/>
              <a:gd name="T28" fmla="*/ 527 w 621"/>
              <a:gd name="T29" fmla="*/ 186 h 837"/>
              <a:gd name="T30" fmla="*/ 589 w 621"/>
              <a:gd name="T31" fmla="*/ 155 h 837"/>
              <a:gd name="T32" fmla="*/ 620 w 621"/>
              <a:gd name="T33" fmla="*/ 155 h 837"/>
              <a:gd name="T34" fmla="*/ 620 w 621"/>
              <a:gd name="T35" fmla="*/ 93 h 837"/>
              <a:gd name="T36" fmla="*/ 620 w 621"/>
              <a:gd name="T37" fmla="*/ 62 h 837"/>
              <a:gd name="T38" fmla="*/ 589 w 621"/>
              <a:gd name="T39" fmla="*/ 31 h 837"/>
              <a:gd name="T40" fmla="*/ 558 w 621"/>
              <a:gd name="T41" fmla="*/ 31 h 837"/>
              <a:gd name="T42" fmla="*/ 496 w 621"/>
              <a:gd name="T43" fmla="*/ 0 h 837"/>
              <a:gd name="T44" fmla="*/ 496 w 621"/>
              <a:gd name="T45" fmla="*/ 0 h 837"/>
              <a:gd name="T46" fmla="*/ 434 w 621"/>
              <a:gd name="T47" fmla="*/ 62 h 837"/>
              <a:gd name="T48" fmla="*/ 403 w 621"/>
              <a:gd name="T49" fmla="*/ 31 h 837"/>
              <a:gd name="T50" fmla="*/ 310 w 621"/>
              <a:gd name="T51" fmla="*/ 62 h 837"/>
              <a:gd name="T52" fmla="*/ 279 w 621"/>
              <a:gd name="T53" fmla="*/ 62 h 837"/>
              <a:gd name="T54" fmla="*/ 279 w 621"/>
              <a:gd name="T55" fmla="*/ 93 h 837"/>
              <a:gd name="T56" fmla="*/ 217 w 621"/>
              <a:gd name="T57" fmla="*/ 124 h 837"/>
              <a:gd name="T58" fmla="*/ 186 w 621"/>
              <a:gd name="T59" fmla="*/ 186 h 837"/>
              <a:gd name="T60" fmla="*/ 155 w 621"/>
              <a:gd name="T61" fmla="*/ 217 h 837"/>
              <a:gd name="T62" fmla="*/ 124 w 621"/>
              <a:gd name="T63" fmla="*/ 248 h 837"/>
              <a:gd name="T64" fmla="*/ 93 w 621"/>
              <a:gd name="T65" fmla="*/ 340 h 837"/>
              <a:gd name="T66" fmla="*/ 31 w 621"/>
              <a:gd name="T67" fmla="*/ 340 h 837"/>
              <a:gd name="T68" fmla="*/ 31 w 621"/>
              <a:gd name="T69" fmla="*/ 372 h 837"/>
              <a:gd name="T70" fmla="*/ 31 w 621"/>
              <a:gd name="T71" fmla="*/ 403 h 837"/>
              <a:gd name="T72" fmla="*/ 62 w 621"/>
              <a:gd name="T73" fmla="*/ 434 h 837"/>
              <a:gd name="T74" fmla="*/ 62 w 621"/>
              <a:gd name="T75" fmla="*/ 464 h 837"/>
              <a:gd name="T76" fmla="*/ 62 w 621"/>
              <a:gd name="T77" fmla="*/ 464 h 837"/>
              <a:gd name="T78" fmla="*/ 62 w 621"/>
              <a:gd name="T79" fmla="*/ 496 h 837"/>
              <a:gd name="T80" fmla="*/ 62 w 621"/>
              <a:gd name="T81" fmla="*/ 527 h 837"/>
              <a:gd name="T82" fmla="*/ 62 w 621"/>
              <a:gd name="T83" fmla="*/ 558 h 837"/>
              <a:gd name="T84" fmla="*/ 0 w 621"/>
              <a:gd name="T85" fmla="*/ 620 h 837"/>
              <a:gd name="T86" fmla="*/ 0 w 621"/>
              <a:gd name="T87" fmla="*/ 620 h 837"/>
              <a:gd name="T88" fmla="*/ 0 w 621"/>
              <a:gd name="T89" fmla="*/ 682 h 837"/>
              <a:gd name="T90" fmla="*/ 62 w 621"/>
              <a:gd name="T91" fmla="*/ 8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21" h="837">
                <a:moveTo>
                  <a:pt x="62" y="806"/>
                </a:moveTo>
                <a:lnTo>
                  <a:pt x="62" y="806"/>
                </a:lnTo>
                <a:lnTo>
                  <a:pt x="62" y="806"/>
                </a:lnTo>
                <a:cubicBezTo>
                  <a:pt x="62" y="806"/>
                  <a:pt x="62" y="806"/>
                  <a:pt x="62" y="836"/>
                </a:cubicBezTo>
                <a:lnTo>
                  <a:pt x="62" y="836"/>
                </a:lnTo>
                <a:lnTo>
                  <a:pt x="93" y="836"/>
                </a:lnTo>
                <a:lnTo>
                  <a:pt x="93" y="836"/>
                </a:lnTo>
                <a:lnTo>
                  <a:pt x="93" y="836"/>
                </a:lnTo>
                <a:cubicBezTo>
                  <a:pt x="93" y="836"/>
                  <a:pt x="93" y="836"/>
                  <a:pt x="124" y="836"/>
                </a:cubicBezTo>
                <a:cubicBezTo>
                  <a:pt x="124" y="806"/>
                  <a:pt x="124" y="775"/>
                  <a:pt x="155" y="775"/>
                </a:cubicBezTo>
                <a:lnTo>
                  <a:pt x="155" y="775"/>
                </a:lnTo>
                <a:lnTo>
                  <a:pt x="155" y="775"/>
                </a:lnTo>
                <a:cubicBezTo>
                  <a:pt x="155" y="775"/>
                  <a:pt x="155" y="775"/>
                  <a:pt x="186" y="775"/>
                </a:cubicBezTo>
                <a:lnTo>
                  <a:pt x="186" y="775"/>
                </a:lnTo>
                <a:cubicBezTo>
                  <a:pt x="217" y="775"/>
                  <a:pt x="217" y="775"/>
                  <a:pt x="217" y="744"/>
                </a:cubicBezTo>
                <a:cubicBezTo>
                  <a:pt x="217" y="712"/>
                  <a:pt x="217" y="712"/>
                  <a:pt x="217" y="712"/>
                </a:cubicBezTo>
                <a:cubicBezTo>
                  <a:pt x="217" y="682"/>
                  <a:pt x="248" y="682"/>
                  <a:pt x="248" y="682"/>
                </a:cubicBezTo>
                <a:lnTo>
                  <a:pt x="248" y="682"/>
                </a:lnTo>
                <a:cubicBezTo>
                  <a:pt x="217" y="620"/>
                  <a:pt x="217" y="620"/>
                  <a:pt x="217" y="620"/>
                </a:cubicBezTo>
                <a:cubicBezTo>
                  <a:pt x="279" y="620"/>
                  <a:pt x="279" y="620"/>
                  <a:pt x="279" y="620"/>
                </a:cubicBezTo>
                <a:lnTo>
                  <a:pt x="279" y="620"/>
                </a:lnTo>
                <a:lnTo>
                  <a:pt x="279" y="588"/>
                </a:lnTo>
                <a:cubicBezTo>
                  <a:pt x="310" y="588"/>
                  <a:pt x="310" y="588"/>
                  <a:pt x="310" y="588"/>
                </a:cubicBezTo>
                <a:lnTo>
                  <a:pt x="310" y="588"/>
                </a:lnTo>
                <a:cubicBezTo>
                  <a:pt x="310" y="558"/>
                  <a:pt x="310" y="558"/>
                  <a:pt x="310" y="558"/>
                </a:cubicBezTo>
                <a:cubicBezTo>
                  <a:pt x="341" y="558"/>
                  <a:pt x="341" y="558"/>
                  <a:pt x="341" y="558"/>
                </a:cubicBezTo>
                <a:lnTo>
                  <a:pt x="341" y="558"/>
                </a:lnTo>
                <a:cubicBezTo>
                  <a:pt x="341" y="558"/>
                  <a:pt x="341" y="558"/>
                  <a:pt x="310" y="527"/>
                </a:cubicBezTo>
                <a:lnTo>
                  <a:pt x="310" y="527"/>
                </a:lnTo>
                <a:cubicBezTo>
                  <a:pt x="279" y="527"/>
                  <a:pt x="279" y="527"/>
                  <a:pt x="279" y="527"/>
                </a:cubicBezTo>
                <a:cubicBezTo>
                  <a:pt x="279" y="527"/>
                  <a:pt x="248" y="496"/>
                  <a:pt x="248" y="464"/>
                </a:cubicBezTo>
                <a:lnTo>
                  <a:pt x="248" y="464"/>
                </a:lnTo>
                <a:cubicBezTo>
                  <a:pt x="248" y="434"/>
                  <a:pt x="248" y="434"/>
                  <a:pt x="248" y="434"/>
                </a:cubicBezTo>
                <a:lnTo>
                  <a:pt x="279" y="434"/>
                </a:lnTo>
                <a:lnTo>
                  <a:pt x="279" y="434"/>
                </a:lnTo>
                <a:lnTo>
                  <a:pt x="279" y="403"/>
                </a:lnTo>
                <a:cubicBezTo>
                  <a:pt x="279" y="372"/>
                  <a:pt x="310" y="372"/>
                  <a:pt x="310" y="372"/>
                </a:cubicBezTo>
                <a:cubicBezTo>
                  <a:pt x="310" y="372"/>
                  <a:pt x="310" y="372"/>
                  <a:pt x="341" y="340"/>
                </a:cubicBezTo>
                <a:cubicBezTo>
                  <a:pt x="341" y="340"/>
                  <a:pt x="372" y="310"/>
                  <a:pt x="434" y="310"/>
                </a:cubicBezTo>
                <a:cubicBezTo>
                  <a:pt x="434" y="310"/>
                  <a:pt x="465" y="279"/>
                  <a:pt x="496" y="248"/>
                </a:cubicBezTo>
                <a:lnTo>
                  <a:pt x="496" y="248"/>
                </a:lnTo>
                <a:cubicBezTo>
                  <a:pt x="496" y="217"/>
                  <a:pt x="496" y="217"/>
                  <a:pt x="496" y="217"/>
                </a:cubicBezTo>
                <a:lnTo>
                  <a:pt x="496" y="217"/>
                </a:lnTo>
                <a:cubicBezTo>
                  <a:pt x="465" y="124"/>
                  <a:pt x="465" y="124"/>
                  <a:pt x="465" y="124"/>
                </a:cubicBezTo>
                <a:cubicBezTo>
                  <a:pt x="527" y="186"/>
                  <a:pt x="527" y="186"/>
                  <a:pt x="527" y="186"/>
                </a:cubicBezTo>
                <a:cubicBezTo>
                  <a:pt x="558" y="155"/>
                  <a:pt x="589" y="155"/>
                  <a:pt x="589" y="155"/>
                </a:cubicBezTo>
                <a:lnTo>
                  <a:pt x="589" y="155"/>
                </a:lnTo>
                <a:lnTo>
                  <a:pt x="589" y="155"/>
                </a:lnTo>
                <a:lnTo>
                  <a:pt x="620" y="155"/>
                </a:lnTo>
                <a:lnTo>
                  <a:pt x="620" y="155"/>
                </a:lnTo>
                <a:lnTo>
                  <a:pt x="620" y="155"/>
                </a:lnTo>
                <a:cubicBezTo>
                  <a:pt x="620" y="155"/>
                  <a:pt x="620" y="155"/>
                  <a:pt x="620" y="124"/>
                </a:cubicBezTo>
                <a:lnTo>
                  <a:pt x="620" y="124"/>
                </a:lnTo>
                <a:lnTo>
                  <a:pt x="620" y="93"/>
                </a:lnTo>
                <a:lnTo>
                  <a:pt x="620" y="93"/>
                </a:lnTo>
                <a:lnTo>
                  <a:pt x="620" y="93"/>
                </a:lnTo>
                <a:cubicBezTo>
                  <a:pt x="620" y="93"/>
                  <a:pt x="620" y="93"/>
                  <a:pt x="620" y="62"/>
                </a:cubicBezTo>
                <a:lnTo>
                  <a:pt x="620" y="62"/>
                </a:lnTo>
                <a:lnTo>
                  <a:pt x="620" y="62"/>
                </a:lnTo>
                <a:lnTo>
                  <a:pt x="589" y="31"/>
                </a:lnTo>
                <a:lnTo>
                  <a:pt x="589" y="31"/>
                </a:lnTo>
                <a:lnTo>
                  <a:pt x="589" y="31"/>
                </a:lnTo>
                <a:cubicBezTo>
                  <a:pt x="558" y="31"/>
                  <a:pt x="558" y="31"/>
                  <a:pt x="558" y="31"/>
                </a:cubicBezTo>
                <a:cubicBezTo>
                  <a:pt x="558" y="31"/>
                  <a:pt x="527" y="31"/>
                  <a:pt x="527" y="0"/>
                </a:cubicBezTo>
                <a:lnTo>
                  <a:pt x="527" y="0"/>
                </a:lnTo>
                <a:lnTo>
                  <a:pt x="496" y="0"/>
                </a:lnTo>
                <a:lnTo>
                  <a:pt x="496" y="0"/>
                </a:lnTo>
                <a:lnTo>
                  <a:pt x="496" y="0"/>
                </a:lnTo>
                <a:lnTo>
                  <a:pt x="496" y="0"/>
                </a:lnTo>
                <a:lnTo>
                  <a:pt x="496" y="31"/>
                </a:lnTo>
                <a:cubicBezTo>
                  <a:pt x="496" y="31"/>
                  <a:pt x="496" y="31"/>
                  <a:pt x="465" y="31"/>
                </a:cubicBezTo>
                <a:cubicBezTo>
                  <a:pt x="465" y="62"/>
                  <a:pt x="465" y="62"/>
                  <a:pt x="434" y="62"/>
                </a:cubicBezTo>
                <a:lnTo>
                  <a:pt x="434" y="62"/>
                </a:lnTo>
                <a:cubicBezTo>
                  <a:pt x="434" y="62"/>
                  <a:pt x="434" y="62"/>
                  <a:pt x="403" y="62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2" y="31"/>
                  <a:pt x="372" y="31"/>
                  <a:pt x="372" y="31"/>
                </a:cubicBezTo>
                <a:cubicBezTo>
                  <a:pt x="372" y="62"/>
                  <a:pt x="372" y="62"/>
                  <a:pt x="341" y="62"/>
                </a:cubicBezTo>
                <a:cubicBezTo>
                  <a:pt x="341" y="62"/>
                  <a:pt x="341" y="62"/>
                  <a:pt x="310" y="62"/>
                </a:cubicBezTo>
                <a:lnTo>
                  <a:pt x="310" y="62"/>
                </a:lnTo>
                <a:cubicBezTo>
                  <a:pt x="310" y="62"/>
                  <a:pt x="310" y="62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cubicBezTo>
                  <a:pt x="279" y="93"/>
                  <a:pt x="279" y="93"/>
                  <a:pt x="279" y="93"/>
                </a:cubicBezTo>
                <a:lnTo>
                  <a:pt x="279" y="93"/>
                </a:lnTo>
                <a:lnTo>
                  <a:pt x="279" y="93"/>
                </a:lnTo>
                <a:cubicBezTo>
                  <a:pt x="279" y="124"/>
                  <a:pt x="248" y="124"/>
                  <a:pt x="248" y="124"/>
                </a:cubicBezTo>
                <a:cubicBezTo>
                  <a:pt x="248" y="124"/>
                  <a:pt x="248" y="124"/>
                  <a:pt x="217" y="124"/>
                </a:cubicBezTo>
                <a:cubicBezTo>
                  <a:pt x="217" y="155"/>
                  <a:pt x="217" y="155"/>
                  <a:pt x="217" y="155"/>
                </a:cubicBezTo>
                <a:lnTo>
                  <a:pt x="217" y="155"/>
                </a:lnTo>
                <a:lnTo>
                  <a:pt x="186" y="186"/>
                </a:lnTo>
                <a:cubicBezTo>
                  <a:pt x="155" y="186"/>
                  <a:pt x="155" y="186"/>
                  <a:pt x="155" y="186"/>
                </a:cubicBezTo>
                <a:lnTo>
                  <a:pt x="155" y="186"/>
                </a:lnTo>
                <a:lnTo>
                  <a:pt x="155" y="217"/>
                </a:lnTo>
                <a:lnTo>
                  <a:pt x="155" y="217"/>
                </a:lnTo>
                <a:lnTo>
                  <a:pt x="155" y="217"/>
                </a:lnTo>
                <a:cubicBezTo>
                  <a:pt x="155" y="248"/>
                  <a:pt x="155" y="248"/>
                  <a:pt x="124" y="248"/>
                </a:cubicBezTo>
                <a:cubicBezTo>
                  <a:pt x="124" y="279"/>
                  <a:pt x="155" y="279"/>
                  <a:pt x="155" y="279"/>
                </a:cubicBezTo>
                <a:cubicBezTo>
                  <a:pt x="155" y="310"/>
                  <a:pt x="124" y="310"/>
                  <a:pt x="124" y="340"/>
                </a:cubicBezTo>
                <a:lnTo>
                  <a:pt x="93" y="340"/>
                </a:lnTo>
                <a:cubicBezTo>
                  <a:pt x="62" y="340"/>
                  <a:pt x="62" y="340"/>
                  <a:pt x="62" y="340"/>
                </a:cubicBezTo>
                <a:lnTo>
                  <a:pt x="62" y="340"/>
                </a:lnTo>
                <a:lnTo>
                  <a:pt x="31" y="340"/>
                </a:lnTo>
                <a:lnTo>
                  <a:pt x="31" y="340"/>
                </a:lnTo>
                <a:lnTo>
                  <a:pt x="31" y="340"/>
                </a:lnTo>
                <a:cubicBezTo>
                  <a:pt x="31" y="340"/>
                  <a:pt x="31" y="340"/>
                  <a:pt x="31" y="372"/>
                </a:cubicBezTo>
                <a:lnTo>
                  <a:pt x="31" y="372"/>
                </a:lnTo>
                <a:lnTo>
                  <a:pt x="31" y="372"/>
                </a:lnTo>
                <a:cubicBezTo>
                  <a:pt x="31" y="403"/>
                  <a:pt x="31" y="403"/>
                  <a:pt x="31" y="403"/>
                </a:cubicBezTo>
                <a:lnTo>
                  <a:pt x="31" y="403"/>
                </a:lnTo>
                <a:lnTo>
                  <a:pt x="31" y="434"/>
                </a:lnTo>
                <a:cubicBezTo>
                  <a:pt x="62" y="434"/>
                  <a:pt x="62" y="434"/>
                  <a:pt x="62" y="434"/>
                </a:cubicBezTo>
                <a:lnTo>
                  <a:pt x="62" y="434"/>
                </a:lnTo>
                <a:lnTo>
                  <a:pt x="62" y="464"/>
                </a:lnTo>
                <a:lnTo>
                  <a:pt x="62" y="464"/>
                </a:lnTo>
                <a:lnTo>
                  <a:pt x="62" y="464"/>
                </a:lnTo>
                <a:lnTo>
                  <a:pt x="62" y="464"/>
                </a:lnTo>
                <a:lnTo>
                  <a:pt x="62" y="464"/>
                </a:lnTo>
                <a:lnTo>
                  <a:pt x="62" y="496"/>
                </a:lnTo>
                <a:lnTo>
                  <a:pt x="62" y="496"/>
                </a:lnTo>
                <a:lnTo>
                  <a:pt x="62" y="496"/>
                </a:lnTo>
                <a:lnTo>
                  <a:pt x="62" y="496"/>
                </a:lnTo>
                <a:cubicBezTo>
                  <a:pt x="62" y="496"/>
                  <a:pt x="62" y="496"/>
                  <a:pt x="62" y="527"/>
                </a:cubicBezTo>
                <a:lnTo>
                  <a:pt x="62" y="527"/>
                </a:lnTo>
                <a:cubicBezTo>
                  <a:pt x="62" y="527"/>
                  <a:pt x="62" y="527"/>
                  <a:pt x="62" y="558"/>
                </a:cubicBezTo>
                <a:lnTo>
                  <a:pt x="62" y="558"/>
                </a:lnTo>
                <a:lnTo>
                  <a:pt x="62" y="558"/>
                </a:lnTo>
                <a:cubicBezTo>
                  <a:pt x="31" y="558"/>
                  <a:pt x="31" y="588"/>
                  <a:pt x="31" y="588"/>
                </a:cubicBezTo>
                <a:lnTo>
                  <a:pt x="0" y="588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cubicBezTo>
                  <a:pt x="0" y="651"/>
                  <a:pt x="0" y="651"/>
                  <a:pt x="0" y="651"/>
                </a:cubicBezTo>
                <a:lnTo>
                  <a:pt x="0" y="682"/>
                </a:lnTo>
                <a:cubicBezTo>
                  <a:pt x="0" y="712"/>
                  <a:pt x="0" y="712"/>
                  <a:pt x="31" y="744"/>
                </a:cubicBezTo>
                <a:lnTo>
                  <a:pt x="31" y="744"/>
                </a:lnTo>
                <a:cubicBezTo>
                  <a:pt x="62" y="744"/>
                  <a:pt x="62" y="775"/>
                  <a:pt x="62" y="80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9" name="Freeform 58"/>
          <p:cNvSpPr>
            <a:spLocks noChangeArrowheads="1"/>
          </p:cNvSpPr>
          <p:nvPr/>
        </p:nvSpPr>
        <p:spPr bwMode="auto">
          <a:xfrm>
            <a:off x="5725932" y="2346107"/>
            <a:ext cx="150794" cy="150833"/>
          </a:xfrm>
          <a:custGeom>
            <a:avLst/>
            <a:gdLst>
              <a:gd name="T0" fmla="*/ 61 w 433"/>
              <a:gd name="T1" fmla="*/ 155 h 434"/>
              <a:gd name="T2" fmla="*/ 30 w 433"/>
              <a:gd name="T3" fmla="*/ 185 h 434"/>
              <a:gd name="T4" fmla="*/ 0 w 433"/>
              <a:gd name="T5" fmla="*/ 217 h 434"/>
              <a:gd name="T6" fmla="*/ 0 w 433"/>
              <a:gd name="T7" fmla="*/ 248 h 434"/>
              <a:gd name="T8" fmla="*/ 30 w 433"/>
              <a:gd name="T9" fmla="*/ 248 h 434"/>
              <a:gd name="T10" fmla="*/ 30 w 433"/>
              <a:gd name="T11" fmla="*/ 279 h 434"/>
              <a:gd name="T12" fmla="*/ 30 w 433"/>
              <a:gd name="T13" fmla="*/ 309 h 434"/>
              <a:gd name="T14" fmla="*/ 30 w 433"/>
              <a:gd name="T15" fmla="*/ 341 h 434"/>
              <a:gd name="T16" fmla="*/ 92 w 433"/>
              <a:gd name="T17" fmla="*/ 309 h 434"/>
              <a:gd name="T18" fmla="*/ 124 w 433"/>
              <a:gd name="T19" fmla="*/ 372 h 434"/>
              <a:gd name="T20" fmla="*/ 92 w 433"/>
              <a:gd name="T21" fmla="*/ 403 h 434"/>
              <a:gd name="T22" fmla="*/ 92 w 433"/>
              <a:gd name="T23" fmla="*/ 433 h 434"/>
              <a:gd name="T24" fmla="*/ 92 w 433"/>
              <a:gd name="T25" fmla="*/ 433 h 434"/>
              <a:gd name="T26" fmla="*/ 124 w 433"/>
              <a:gd name="T27" fmla="*/ 403 h 434"/>
              <a:gd name="T28" fmla="*/ 124 w 433"/>
              <a:gd name="T29" fmla="*/ 403 h 434"/>
              <a:gd name="T30" fmla="*/ 154 w 433"/>
              <a:gd name="T31" fmla="*/ 433 h 434"/>
              <a:gd name="T32" fmla="*/ 154 w 433"/>
              <a:gd name="T33" fmla="*/ 433 h 434"/>
              <a:gd name="T34" fmla="*/ 154 w 433"/>
              <a:gd name="T35" fmla="*/ 433 h 434"/>
              <a:gd name="T36" fmla="*/ 185 w 433"/>
              <a:gd name="T37" fmla="*/ 433 h 434"/>
              <a:gd name="T38" fmla="*/ 185 w 433"/>
              <a:gd name="T39" fmla="*/ 433 h 434"/>
              <a:gd name="T40" fmla="*/ 185 w 433"/>
              <a:gd name="T41" fmla="*/ 433 h 434"/>
              <a:gd name="T42" fmla="*/ 185 w 433"/>
              <a:gd name="T43" fmla="*/ 433 h 434"/>
              <a:gd name="T44" fmla="*/ 248 w 433"/>
              <a:gd name="T45" fmla="*/ 433 h 434"/>
              <a:gd name="T46" fmla="*/ 277 w 433"/>
              <a:gd name="T47" fmla="*/ 433 h 434"/>
              <a:gd name="T48" fmla="*/ 308 w 433"/>
              <a:gd name="T49" fmla="*/ 433 h 434"/>
              <a:gd name="T50" fmla="*/ 339 w 433"/>
              <a:gd name="T51" fmla="*/ 403 h 434"/>
              <a:gd name="T52" fmla="*/ 370 w 433"/>
              <a:gd name="T53" fmla="*/ 372 h 434"/>
              <a:gd name="T54" fmla="*/ 339 w 433"/>
              <a:gd name="T55" fmla="*/ 372 h 434"/>
              <a:gd name="T56" fmla="*/ 308 w 433"/>
              <a:gd name="T57" fmla="*/ 341 h 434"/>
              <a:gd name="T58" fmla="*/ 308 w 433"/>
              <a:gd name="T59" fmla="*/ 309 h 434"/>
              <a:gd name="T60" fmla="*/ 308 w 433"/>
              <a:gd name="T61" fmla="*/ 279 h 434"/>
              <a:gd name="T62" fmla="*/ 308 w 433"/>
              <a:gd name="T63" fmla="*/ 248 h 434"/>
              <a:gd name="T64" fmla="*/ 339 w 433"/>
              <a:gd name="T65" fmla="*/ 248 h 434"/>
              <a:gd name="T66" fmla="*/ 339 w 433"/>
              <a:gd name="T67" fmla="*/ 248 h 434"/>
              <a:gd name="T68" fmla="*/ 401 w 433"/>
              <a:gd name="T69" fmla="*/ 217 h 434"/>
              <a:gd name="T70" fmla="*/ 432 w 433"/>
              <a:gd name="T71" fmla="*/ 217 h 434"/>
              <a:gd name="T72" fmla="*/ 432 w 433"/>
              <a:gd name="T73" fmla="*/ 185 h 434"/>
              <a:gd name="T74" fmla="*/ 432 w 433"/>
              <a:gd name="T75" fmla="*/ 155 h 434"/>
              <a:gd name="T76" fmla="*/ 401 w 433"/>
              <a:gd name="T77" fmla="*/ 124 h 434"/>
              <a:gd name="T78" fmla="*/ 401 w 433"/>
              <a:gd name="T79" fmla="*/ 93 h 434"/>
              <a:gd name="T80" fmla="*/ 401 w 433"/>
              <a:gd name="T81" fmla="*/ 61 h 434"/>
              <a:gd name="T82" fmla="*/ 370 w 433"/>
              <a:gd name="T83" fmla="*/ 31 h 434"/>
              <a:gd name="T84" fmla="*/ 339 w 433"/>
              <a:gd name="T85" fmla="*/ 31 h 434"/>
              <a:gd name="T86" fmla="*/ 308 w 433"/>
              <a:gd name="T87" fmla="*/ 61 h 434"/>
              <a:gd name="T88" fmla="*/ 248 w 433"/>
              <a:gd name="T89" fmla="*/ 31 h 434"/>
              <a:gd name="T90" fmla="*/ 185 w 433"/>
              <a:gd name="T91" fmla="*/ 0 h 434"/>
              <a:gd name="T92" fmla="*/ 154 w 433"/>
              <a:gd name="T93" fmla="*/ 0 h 434"/>
              <a:gd name="T94" fmla="*/ 154 w 433"/>
              <a:gd name="T95" fmla="*/ 61 h 434"/>
              <a:gd name="T96" fmla="*/ 124 w 433"/>
              <a:gd name="T97" fmla="*/ 61 h 434"/>
              <a:gd name="T98" fmla="*/ 61 w 433"/>
              <a:gd name="T99" fmla="*/ 61 h 434"/>
              <a:gd name="T100" fmla="*/ 61 w 433"/>
              <a:gd name="T101" fmla="*/ 93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33" h="434">
                <a:moveTo>
                  <a:pt x="61" y="155"/>
                </a:moveTo>
                <a:lnTo>
                  <a:pt x="61" y="155"/>
                </a:lnTo>
                <a:lnTo>
                  <a:pt x="30" y="185"/>
                </a:lnTo>
                <a:lnTo>
                  <a:pt x="30" y="185"/>
                </a:lnTo>
                <a:cubicBezTo>
                  <a:pt x="30" y="185"/>
                  <a:pt x="30" y="185"/>
                  <a:pt x="0" y="185"/>
                </a:cubicBezTo>
                <a:cubicBezTo>
                  <a:pt x="0" y="217"/>
                  <a:pt x="0" y="217"/>
                  <a:pt x="0" y="217"/>
                </a:cubicBezTo>
                <a:lnTo>
                  <a:pt x="0" y="217"/>
                </a:lnTo>
                <a:cubicBezTo>
                  <a:pt x="0" y="217"/>
                  <a:pt x="0" y="217"/>
                  <a:pt x="0" y="248"/>
                </a:cubicBezTo>
                <a:lnTo>
                  <a:pt x="30" y="248"/>
                </a:lnTo>
                <a:lnTo>
                  <a:pt x="30" y="248"/>
                </a:lnTo>
                <a:lnTo>
                  <a:pt x="30" y="279"/>
                </a:lnTo>
                <a:lnTo>
                  <a:pt x="30" y="279"/>
                </a:lnTo>
                <a:cubicBezTo>
                  <a:pt x="30" y="279"/>
                  <a:pt x="30" y="279"/>
                  <a:pt x="30" y="309"/>
                </a:cubicBezTo>
                <a:lnTo>
                  <a:pt x="30" y="309"/>
                </a:lnTo>
                <a:lnTo>
                  <a:pt x="30" y="309"/>
                </a:lnTo>
                <a:cubicBezTo>
                  <a:pt x="30" y="309"/>
                  <a:pt x="30" y="309"/>
                  <a:pt x="30" y="341"/>
                </a:cubicBezTo>
                <a:lnTo>
                  <a:pt x="61" y="309"/>
                </a:lnTo>
                <a:cubicBezTo>
                  <a:pt x="61" y="309"/>
                  <a:pt x="61" y="309"/>
                  <a:pt x="92" y="309"/>
                </a:cubicBezTo>
                <a:lnTo>
                  <a:pt x="92" y="309"/>
                </a:lnTo>
                <a:cubicBezTo>
                  <a:pt x="124" y="341"/>
                  <a:pt x="124" y="341"/>
                  <a:pt x="124" y="372"/>
                </a:cubicBezTo>
                <a:cubicBezTo>
                  <a:pt x="124" y="372"/>
                  <a:pt x="124" y="372"/>
                  <a:pt x="92" y="403"/>
                </a:cubicBezTo>
                <a:lnTo>
                  <a:pt x="92" y="403"/>
                </a:lnTo>
                <a:cubicBezTo>
                  <a:pt x="92" y="403"/>
                  <a:pt x="92" y="403"/>
                  <a:pt x="92" y="433"/>
                </a:cubicBezTo>
                <a:lnTo>
                  <a:pt x="92" y="433"/>
                </a:lnTo>
                <a:lnTo>
                  <a:pt x="92" y="433"/>
                </a:lnTo>
                <a:lnTo>
                  <a:pt x="92" y="433"/>
                </a:lnTo>
                <a:lnTo>
                  <a:pt x="92" y="433"/>
                </a:lnTo>
                <a:cubicBezTo>
                  <a:pt x="92" y="403"/>
                  <a:pt x="124" y="403"/>
                  <a:pt x="124" y="403"/>
                </a:cubicBezTo>
                <a:lnTo>
                  <a:pt x="124" y="403"/>
                </a:lnTo>
                <a:lnTo>
                  <a:pt x="124" y="403"/>
                </a:lnTo>
                <a:cubicBezTo>
                  <a:pt x="154" y="403"/>
                  <a:pt x="154" y="403"/>
                  <a:pt x="154" y="433"/>
                </a:cubicBez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cubicBezTo>
                  <a:pt x="185" y="433"/>
                  <a:pt x="185" y="433"/>
                  <a:pt x="185" y="433"/>
                </a:cubicBez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cubicBezTo>
                  <a:pt x="185" y="433"/>
                  <a:pt x="185" y="433"/>
                  <a:pt x="216" y="433"/>
                </a:cubicBezTo>
                <a:lnTo>
                  <a:pt x="248" y="433"/>
                </a:lnTo>
                <a:cubicBezTo>
                  <a:pt x="248" y="433"/>
                  <a:pt x="247" y="433"/>
                  <a:pt x="277" y="433"/>
                </a:cubicBezTo>
                <a:lnTo>
                  <a:pt x="277" y="433"/>
                </a:lnTo>
                <a:cubicBezTo>
                  <a:pt x="308" y="433"/>
                  <a:pt x="308" y="433"/>
                  <a:pt x="308" y="433"/>
                </a:cubicBezTo>
                <a:lnTo>
                  <a:pt x="308" y="433"/>
                </a:lnTo>
                <a:lnTo>
                  <a:pt x="339" y="403"/>
                </a:lnTo>
                <a:lnTo>
                  <a:pt x="339" y="403"/>
                </a:lnTo>
                <a:lnTo>
                  <a:pt x="339" y="403"/>
                </a:lnTo>
                <a:cubicBezTo>
                  <a:pt x="339" y="403"/>
                  <a:pt x="339" y="372"/>
                  <a:pt x="370" y="372"/>
                </a:cubicBezTo>
                <a:lnTo>
                  <a:pt x="370" y="372"/>
                </a:lnTo>
                <a:cubicBezTo>
                  <a:pt x="339" y="372"/>
                  <a:pt x="339" y="372"/>
                  <a:pt x="339" y="372"/>
                </a:cubicBezTo>
                <a:lnTo>
                  <a:pt x="339" y="372"/>
                </a:lnTo>
                <a:cubicBezTo>
                  <a:pt x="308" y="341"/>
                  <a:pt x="308" y="341"/>
                  <a:pt x="308" y="341"/>
                </a:cubicBezTo>
                <a:lnTo>
                  <a:pt x="308" y="309"/>
                </a:lnTo>
                <a:lnTo>
                  <a:pt x="308" y="309"/>
                </a:lnTo>
                <a:lnTo>
                  <a:pt x="308" y="309"/>
                </a:lnTo>
                <a:lnTo>
                  <a:pt x="308" y="279"/>
                </a:lnTo>
                <a:lnTo>
                  <a:pt x="308" y="279"/>
                </a:lnTo>
                <a:lnTo>
                  <a:pt x="308" y="248"/>
                </a:lnTo>
                <a:lnTo>
                  <a:pt x="308" y="248"/>
                </a:lnTo>
                <a:lnTo>
                  <a:pt x="339" y="248"/>
                </a:lnTo>
                <a:lnTo>
                  <a:pt x="339" y="248"/>
                </a:lnTo>
                <a:lnTo>
                  <a:pt x="339" y="248"/>
                </a:lnTo>
                <a:cubicBezTo>
                  <a:pt x="370" y="217"/>
                  <a:pt x="370" y="217"/>
                  <a:pt x="401" y="217"/>
                </a:cubicBezTo>
                <a:lnTo>
                  <a:pt x="401" y="217"/>
                </a:lnTo>
                <a:cubicBezTo>
                  <a:pt x="401" y="217"/>
                  <a:pt x="401" y="217"/>
                  <a:pt x="432" y="217"/>
                </a:cubicBezTo>
                <a:lnTo>
                  <a:pt x="432" y="217"/>
                </a:lnTo>
                <a:cubicBezTo>
                  <a:pt x="432" y="185"/>
                  <a:pt x="432" y="185"/>
                  <a:pt x="432" y="185"/>
                </a:cubicBezTo>
                <a:lnTo>
                  <a:pt x="432" y="185"/>
                </a:lnTo>
                <a:lnTo>
                  <a:pt x="432" y="155"/>
                </a:lnTo>
                <a:lnTo>
                  <a:pt x="432" y="155"/>
                </a:lnTo>
                <a:lnTo>
                  <a:pt x="432" y="155"/>
                </a:lnTo>
                <a:cubicBezTo>
                  <a:pt x="401" y="155"/>
                  <a:pt x="401" y="124"/>
                  <a:pt x="401" y="124"/>
                </a:cubicBezTo>
                <a:lnTo>
                  <a:pt x="401" y="124"/>
                </a:lnTo>
                <a:cubicBezTo>
                  <a:pt x="401" y="93"/>
                  <a:pt x="401" y="93"/>
                  <a:pt x="401" y="93"/>
                </a:cubicBezTo>
                <a:lnTo>
                  <a:pt x="401" y="93"/>
                </a:lnTo>
                <a:lnTo>
                  <a:pt x="401" y="61"/>
                </a:lnTo>
                <a:lnTo>
                  <a:pt x="401" y="61"/>
                </a:lnTo>
                <a:cubicBezTo>
                  <a:pt x="401" y="61"/>
                  <a:pt x="370" y="61"/>
                  <a:pt x="370" y="31"/>
                </a:cubicBezTo>
                <a:lnTo>
                  <a:pt x="370" y="31"/>
                </a:lnTo>
                <a:lnTo>
                  <a:pt x="339" y="31"/>
                </a:lnTo>
                <a:lnTo>
                  <a:pt x="339" y="31"/>
                </a:lnTo>
                <a:cubicBezTo>
                  <a:pt x="339" y="31"/>
                  <a:pt x="339" y="31"/>
                  <a:pt x="308" y="61"/>
                </a:cubicBezTo>
                <a:cubicBezTo>
                  <a:pt x="277" y="61"/>
                  <a:pt x="277" y="61"/>
                  <a:pt x="248" y="61"/>
                </a:cubicBezTo>
                <a:cubicBezTo>
                  <a:pt x="248" y="61"/>
                  <a:pt x="248" y="61"/>
                  <a:pt x="248" y="31"/>
                </a:cubicBezTo>
                <a:cubicBezTo>
                  <a:pt x="216" y="31"/>
                  <a:pt x="216" y="31"/>
                  <a:pt x="216" y="31"/>
                </a:cubicBezTo>
                <a:cubicBezTo>
                  <a:pt x="216" y="31"/>
                  <a:pt x="185" y="31"/>
                  <a:pt x="185" y="0"/>
                </a:cubicBezTo>
                <a:cubicBezTo>
                  <a:pt x="185" y="0"/>
                  <a:pt x="185" y="0"/>
                  <a:pt x="154" y="0"/>
                </a:cubicBezTo>
                <a:lnTo>
                  <a:pt x="154" y="0"/>
                </a:lnTo>
                <a:cubicBezTo>
                  <a:pt x="154" y="31"/>
                  <a:pt x="154" y="31"/>
                  <a:pt x="154" y="61"/>
                </a:cubicBezTo>
                <a:lnTo>
                  <a:pt x="154" y="61"/>
                </a:lnTo>
                <a:cubicBezTo>
                  <a:pt x="124" y="61"/>
                  <a:pt x="124" y="61"/>
                  <a:pt x="124" y="61"/>
                </a:cubicBezTo>
                <a:lnTo>
                  <a:pt x="124" y="61"/>
                </a:lnTo>
                <a:cubicBezTo>
                  <a:pt x="124" y="93"/>
                  <a:pt x="124" y="93"/>
                  <a:pt x="92" y="93"/>
                </a:cubicBezTo>
                <a:cubicBezTo>
                  <a:pt x="92" y="93"/>
                  <a:pt x="92" y="93"/>
                  <a:pt x="61" y="61"/>
                </a:cubicBezTo>
                <a:lnTo>
                  <a:pt x="61" y="61"/>
                </a:lnTo>
                <a:cubicBezTo>
                  <a:pt x="61" y="93"/>
                  <a:pt x="61" y="93"/>
                  <a:pt x="61" y="93"/>
                </a:cubicBezTo>
                <a:cubicBezTo>
                  <a:pt x="61" y="124"/>
                  <a:pt x="61" y="124"/>
                  <a:pt x="61" y="15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0" name="Freeform 59"/>
          <p:cNvSpPr>
            <a:spLocks noChangeArrowheads="1"/>
          </p:cNvSpPr>
          <p:nvPr/>
        </p:nvSpPr>
        <p:spPr bwMode="auto">
          <a:xfrm>
            <a:off x="5887496" y="2346107"/>
            <a:ext cx="173875" cy="107738"/>
          </a:xfrm>
          <a:custGeom>
            <a:avLst/>
            <a:gdLst>
              <a:gd name="T0" fmla="*/ 0 w 497"/>
              <a:gd name="T1" fmla="*/ 124 h 310"/>
              <a:gd name="T2" fmla="*/ 31 w 497"/>
              <a:gd name="T3" fmla="*/ 155 h 310"/>
              <a:gd name="T4" fmla="*/ 31 w 497"/>
              <a:gd name="T5" fmla="*/ 185 h 310"/>
              <a:gd name="T6" fmla="*/ 31 w 497"/>
              <a:gd name="T7" fmla="*/ 185 h 310"/>
              <a:gd name="T8" fmla="*/ 31 w 497"/>
              <a:gd name="T9" fmla="*/ 185 h 310"/>
              <a:gd name="T10" fmla="*/ 31 w 497"/>
              <a:gd name="T11" fmla="*/ 217 h 310"/>
              <a:gd name="T12" fmla="*/ 31 w 497"/>
              <a:gd name="T13" fmla="*/ 217 h 310"/>
              <a:gd name="T14" fmla="*/ 62 w 497"/>
              <a:gd name="T15" fmla="*/ 217 h 310"/>
              <a:gd name="T16" fmla="*/ 93 w 497"/>
              <a:gd name="T17" fmla="*/ 217 h 310"/>
              <a:gd name="T18" fmla="*/ 124 w 497"/>
              <a:gd name="T19" fmla="*/ 248 h 310"/>
              <a:gd name="T20" fmla="*/ 155 w 497"/>
              <a:gd name="T21" fmla="*/ 248 h 310"/>
              <a:gd name="T22" fmla="*/ 155 w 497"/>
              <a:gd name="T23" fmla="*/ 248 h 310"/>
              <a:gd name="T24" fmla="*/ 217 w 497"/>
              <a:gd name="T25" fmla="*/ 279 h 310"/>
              <a:gd name="T26" fmla="*/ 248 w 497"/>
              <a:gd name="T27" fmla="*/ 309 h 310"/>
              <a:gd name="T28" fmla="*/ 248 w 497"/>
              <a:gd name="T29" fmla="*/ 309 h 310"/>
              <a:gd name="T30" fmla="*/ 279 w 497"/>
              <a:gd name="T31" fmla="*/ 309 h 310"/>
              <a:gd name="T32" fmla="*/ 310 w 497"/>
              <a:gd name="T33" fmla="*/ 309 h 310"/>
              <a:gd name="T34" fmla="*/ 372 w 497"/>
              <a:gd name="T35" fmla="*/ 309 h 310"/>
              <a:gd name="T36" fmla="*/ 403 w 497"/>
              <a:gd name="T37" fmla="*/ 309 h 310"/>
              <a:gd name="T38" fmla="*/ 434 w 497"/>
              <a:gd name="T39" fmla="*/ 279 h 310"/>
              <a:gd name="T40" fmla="*/ 465 w 497"/>
              <a:gd name="T41" fmla="*/ 248 h 310"/>
              <a:gd name="T42" fmla="*/ 465 w 497"/>
              <a:gd name="T43" fmla="*/ 248 h 310"/>
              <a:gd name="T44" fmla="*/ 465 w 497"/>
              <a:gd name="T45" fmla="*/ 217 h 310"/>
              <a:gd name="T46" fmla="*/ 465 w 497"/>
              <a:gd name="T47" fmla="*/ 185 h 310"/>
              <a:gd name="T48" fmla="*/ 465 w 497"/>
              <a:gd name="T49" fmla="*/ 185 h 310"/>
              <a:gd name="T50" fmla="*/ 465 w 497"/>
              <a:gd name="T51" fmla="*/ 185 h 310"/>
              <a:gd name="T52" fmla="*/ 465 w 497"/>
              <a:gd name="T53" fmla="*/ 155 h 310"/>
              <a:gd name="T54" fmla="*/ 434 w 497"/>
              <a:gd name="T55" fmla="*/ 155 h 310"/>
              <a:gd name="T56" fmla="*/ 465 w 497"/>
              <a:gd name="T57" fmla="*/ 124 h 310"/>
              <a:gd name="T58" fmla="*/ 465 w 497"/>
              <a:gd name="T59" fmla="*/ 93 h 310"/>
              <a:gd name="T60" fmla="*/ 465 w 497"/>
              <a:gd name="T61" fmla="*/ 93 h 310"/>
              <a:gd name="T62" fmla="*/ 465 w 497"/>
              <a:gd name="T63" fmla="*/ 61 h 310"/>
              <a:gd name="T64" fmla="*/ 434 w 497"/>
              <a:gd name="T65" fmla="*/ 31 h 310"/>
              <a:gd name="T66" fmla="*/ 341 w 497"/>
              <a:gd name="T67" fmla="*/ 31 h 310"/>
              <a:gd name="T68" fmla="*/ 279 w 497"/>
              <a:gd name="T69" fmla="*/ 31 h 310"/>
              <a:gd name="T70" fmla="*/ 279 w 497"/>
              <a:gd name="T71" fmla="*/ 31 h 310"/>
              <a:gd name="T72" fmla="*/ 217 w 497"/>
              <a:gd name="T73" fmla="*/ 0 h 310"/>
              <a:gd name="T74" fmla="*/ 124 w 497"/>
              <a:gd name="T75" fmla="*/ 31 h 310"/>
              <a:gd name="T76" fmla="*/ 124 w 497"/>
              <a:gd name="T77" fmla="*/ 0 h 310"/>
              <a:gd name="T78" fmla="*/ 62 w 497"/>
              <a:gd name="T79" fmla="*/ 61 h 310"/>
              <a:gd name="T80" fmla="*/ 0 w 497"/>
              <a:gd name="T81" fmla="*/ 61 h 310"/>
              <a:gd name="T82" fmla="*/ 0 w 497"/>
              <a:gd name="T83" fmla="*/ 93 h 310"/>
              <a:gd name="T84" fmla="*/ 0 w 497"/>
              <a:gd name="T85" fmla="*/ 12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97" h="310">
                <a:moveTo>
                  <a:pt x="0" y="124"/>
                </a:moveTo>
                <a:lnTo>
                  <a:pt x="0" y="124"/>
                </a:lnTo>
                <a:lnTo>
                  <a:pt x="0" y="124"/>
                </a:lnTo>
                <a:lnTo>
                  <a:pt x="31" y="15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cubicBezTo>
                  <a:pt x="31" y="217"/>
                  <a:pt x="31" y="217"/>
                  <a:pt x="31" y="217"/>
                </a:cubicBez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cubicBezTo>
                  <a:pt x="31" y="217"/>
                  <a:pt x="31" y="217"/>
                  <a:pt x="62" y="217"/>
                </a:cubicBezTo>
                <a:lnTo>
                  <a:pt x="62" y="217"/>
                </a:lnTo>
                <a:lnTo>
                  <a:pt x="93" y="217"/>
                </a:lnTo>
                <a:lnTo>
                  <a:pt x="93" y="248"/>
                </a:lnTo>
                <a:cubicBezTo>
                  <a:pt x="124" y="248"/>
                  <a:pt x="124" y="248"/>
                  <a:pt x="124" y="248"/>
                </a:cubicBezTo>
                <a:lnTo>
                  <a:pt x="124" y="248"/>
                </a:lnTo>
                <a:lnTo>
                  <a:pt x="155" y="248"/>
                </a:lnTo>
                <a:lnTo>
                  <a:pt x="155" y="248"/>
                </a:lnTo>
                <a:lnTo>
                  <a:pt x="155" y="248"/>
                </a:lnTo>
                <a:cubicBezTo>
                  <a:pt x="186" y="248"/>
                  <a:pt x="186" y="248"/>
                  <a:pt x="186" y="248"/>
                </a:cubicBezTo>
                <a:lnTo>
                  <a:pt x="217" y="279"/>
                </a:lnTo>
                <a:cubicBezTo>
                  <a:pt x="217" y="309"/>
                  <a:pt x="217" y="309"/>
                  <a:pt x="217" y="309"/>
                </a:cubicBezTo>
                <a:cubicBezTo>
                  <a:pt x="248" y="309"/>
                  <a:pt x="248" y="309"/>
                  <a:pt x="248" y="309"/>
                </a:cubicBezTo>
                <a:lnTo>
                  <a:pt x="248" y="309"/>
                </a:lnTo>
                <a:lnTo>
                  <a:pt x="248" y="309"/>
                </a:lnTo>
                <a:lnTo>
                  <a:pt x="279" y="309"/>
                </a:lnTo>
                <a:lnTo>
                  <a:pt x="279" y="309"/>
                </a:lnTo>
                <a:cubicBezTo>
                  <a:pt x="279" y="309"/>
                  <a:pt x="279" y="309"/>
                  <a:pt x="310" y="309"/>
                </a:cubicBezTo>
                <a:lnTo>
                  <a:pt x="310" y="309"/>
                </a:lnTo>
                <a:cubicBezTo>
                  <a:pt x="341" y="309"/>
                  <a:pt x="341" y="309"/>
                  <a:pt x="341" y="309"/>
                </a:cubicBezTo>
                <a:lnTo>
                  <a:pt x="372" y="309"/>
                </a:lnTo>
                <a:lnTo>
                  <a:pt x="372" y="309"/>
                </a:lnTo>
                <a:cubicBezTo>
                  <a:pt x="403" y="309"/>
                  <a:pt x="403" y="309"/>
                  <a:pt x="403" y="309"/>
                </a:cubicBezTo>
                <a:lnTo>
                  <a:pt x="403" y="309"/>
                </a:lnTo>
                <a:lnTo>
                  <a:pt x="434" y="279"/>
                </a:lnTo>
                <a:cubicBezTo>
                  <a:pt x="465" y="248"/>
                  <a:pt x="465" y="248"/>
                  <a:pt x="465" y="248"/>
                </a:cubicBezTo>
                <a:lnTo>
                  <a:pt x="465" y="248"/>
                </a:lnTo>
                <a:lnTo>
                  <a:pt x="496" y="248"/>
                </a:lnTo>
                <a:cubicBezTo>
                  <a:pt x="465" y="248"/>
                  <a:pt x="465" y="248"/>
                  <a:pt x="465" y="248"/>
                </a:cubicBezTo>
                <a:cubicBezTo>
                  <a:pt x="465" y="217"/>
                  <a:pt x="465" y="217"/>
                  <a:pt x="465" y="217"/>
                </a:cubicBezTo>
                <a:lnTo>
                  <a:pt x="465" y="217"/>
                </a:lnTo>
                <a:lnTo>
                  <a:pt x="465" y="217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cubicBezTo>
                  <a:pt x="465" y="185"/>
                  <a:pt x="465" y="185"/>
                  <a:pt x="465" y="155"/>
                </a:cubicBezTo>
                <a:cubicBezTo>
                  <a:pt x="434" y="155"/>
                  <a:pt x="434" y="155"/>
                  <a:pt x="434" y="155"/>
                </a:cubicBezTo>
                <a:lnTo>
                  <a:pt x="434" y="155"/>
                </a:lnTo>
                <a:cubicBezTo>
                  <a:pt x="434" y="124"/>
                  <a:pt x="434" y="124"/>
                  <a:pt x="465" y="124"/>
                </a:cubicBezTo>
                <a:lnTo>
                  <a:pt x="465" y="124"/>
                </a:lnTo>
                <a:lnTo>
                  <a:pt x="465" y="124"/>
                </a:lnTo>
                <a:cubicBezTo>
                  <a:pt x="465" y="93"/>
                  <a:pt x="465" y="93"/>
                  <a:pt x="465" y="93"/>
                </a:cubicBezTo>
                <a:lnTo>
                  <a:pt x="465" y="93"/>
                </a:lnTo>
                <a:lnTo>
                  <a:pt x="465" y="93"/>
                </a:lnTo>
                <a:lnTo>
                  <a:pt x="465" y="93"/>
                </a:lnTo>
                <a:cubicBezTo>
                  <a:pt x="465" y="61"/>
                  <a:pt x="465" y="61"/>
                  <a:pt x="465" y="61"/>
                </a:cubicBezTo>
                <a:cubicBezTo>
                  <a:pt x="465" y="61"/>
                  <a:pt x="465" y="61"/>
                  <a:pt x="434" y="61"/>
                </a:cubicBezTo>
                <a:lnTo>
                  <a:pt x="434" y="31"/>
                </a:lnTo>
                <a:cubicBezTo>
                  <a:pt x="403" y="31"/>
                  <a:pt x="403" y="31"/>
                  <a:pt x="372" y="31"/>
                </a:cubicBezTo>
                <a:cubicBezTo>
                  <a:pt x="372" y="31"/>
                  <a:pt x="372" y="31"/>
                  <a:pt x="341" y="31"/>
                </a:cubicBezTo>
                <a:lnTo>
                  <a:pt x="310" y="31"/>
                </a:lnTo>
                <a:lnTo>
                  <a:pt x="279" y="31"/>
                </a:lnTo>
                <a:lnTo>
                  <a:pt x="279" y="31"/>
                </a:lnTo>
                <a:lnTo>
                  <a:pt x="279" y="31"/>
                </a:lnTo>
                <a:cubicBezTo>
                  <a:pt x="248" y="31"/>
                  <a:pt x="248" y="31"/>
                  <a:pt x="217" y="0"/>
                </a:cubicBezTo>
                <a:lnTo>
                  <a:pt x="217" y="0"/>
                </a:lnTo>
                <a:cubicBezTo>
                  <a:pt x="217" y="0"/>
                  <a:pt x="217" y="0"/>
                  <a:pt x="186" y="0"/>
                </a:cubicBezTo>
                <a:cubicBezTo>
                  <a:pt x="186" y="0"/>
                  <a:pt x="155" y="31"/>
                  <a:pt x="124" y="31"/>
                </a:cubicBez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cubicBezTo>
                  <a:pt x="93" y="0"/>
                  <a:pt x="93" y="0"/>
                  <a:pt x="93" y="31"/>
                </a:cubicBezTo>
                <a:cubicBezTo>
                  <a:pt x="93" y="61"/>
                  <a:pt x="62" y="61"/>
                  <a:pt x="62" y="61"/>
                </a:cubicBezTo>
                <a:cubicBezTo>
                  <a:pt x="31" y="61"/>
                  <a:pt x="31" y="61"/>
                  <a:pt x="31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0" y="61"/>
                  <a:pt x="0" y="61"/>
                  <a:pt x="0" y="93"/>
                </a:cubicBezTo>
                <a:lnTo>
                  <a:pt x="0" y="93"/>
                </a:lnTo>
                <a:lnTo>
                  <a:pt x="0" y="124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1" name="Freeform 60"/>
          <p:cNvSpPr>
            <a:spLocks noChangeArrowheads="1"/>
          </p:cNvSpPr>
          <p:nvPr/>
        </p:nvSpPr>
        <p:spPr bwMode="auto">
          <a:xfrm>
            <a:off x="6005978" y="2496940"/>
            <a:ext cx="152332" cy="86190"/>
          </a:xfrm>
          <a:custGeom>
            <a:avLst/>
            <a:gdLst>
              <a:gd name="T0" fmla="*/ 310 w 435"/>
              <a:gd name="T1" fmla="*/ 0 h 249"/>
              <a:gd name="T2" fmla="*/ 248 w 435"/>
              <a:gd name="T3" fmla="*/ 32 h 249"/>
              <a:gd name="T4" fmla="*/ 248 w 435"/>
              <a:gd name="T5" fmla="*/ 32 h 249"/>
              <a:gd name="T6" fmla="*/ 217 w 435"/>
              <a:gd name="T7" fmla="*/ 32 h 249"/>
              <a:gd name="T8" fmla="*/ 185 w 435"/>
              <a:gd name="T9" fmla="*/ 32 h 249"/>
              <a:gd name="T10" fmla="*/ 155 w 435"/>
              <a:gd name="T11" fmla="*/ 32 h 249"/>
              <a:gd name="T12" fmla="*/ 124 w 435"/>
              <a:gd name="T13" fmla="*/ 0 h 249"/>
              <a:gd name="T14" fmla="*/ 93 w 435"/>
              <a:gd name="T15" fmla="*/ 32 h 249"/>
              <a:gd name="T16" fmla="*/ 62 w 435"/>
              <a:gd name="T17" fmla="*/ 63 h 249"/>
              <a:gd name="T18" fmla="*/ 0 w 435"/>
              <a:gd name="T19" fmla="*/ 124 h 249"/>
              <a:gd name="T20" fmla="*/ 62 w 435"/>
              <a:gd name="T21" fmla="*/ 187 h 249"/>
              <a:gd name="T22" fmla="*/ 62 w 435"/>
              <a:gd name="T23" fmla="*/ 187 h 249"/>
              <a:gd name="T24" fmla="*/ 93 w 435"/>
              <a:gd name="T25" fmla="*/ 187 h 249"/>
              <a:gd name="T26" fmla="*/ 93 w 435"/>
              <a:gd name="T27" fmla="*/ 187 h 249"/>
              <a:gd name="T28" fmla="*/ 124 w 435"/>
              <a:gd name="T29" fmla="*/ 187 h 249"/>
              <a:gd name="T30" fmla="*/ 124 w 435"/>
              <a:gd name="T31" fmla="*/ 218 h 249"/>
              <a:gd name="T32" fmla="*/ 124 w 435"/>
              <a:gd name="T33" fmla="*/ 248 h 249"/>
              <a:gd name="T34" fmla="*/ 185 w 435"/>
              <a:gd name="T35" fmla="*/ 248 h 249"/>
              <a:gd name="T36" fmla="*/ 185 w 435"/>
              <a:gd name="T37" fmla="*/ 248 h 249"/>
              <a:gd name="T38" fmla="*/ 217 w 435"/>
              <a:gd name="T39" fmla="*/ 248 h 249"/>
              <a:gd name="T40" fmla="*/ 248 w 435"/>
              <a:gd name="T41" fmla="*/ 248 h 249"/>
              <a:gd name="T42" fmla="*/ 248 w 435"/>
              <a:gd name="T43" fmla="*/ 248 h 249"/>
              <a:gd name="T44" fmla="*/ 279 w 435"/>
              <a:gd name="T45" fmla="*/ 218 h 249"/>
              <a:gd name="T46" fmla="*/ 341 w 435"/>
              <a:gd name="T47" fmla="*/ 218 h 249"/>
              <a:gd name="T48" fmla="*/ 403 w 435"/>
              <a:gd name="T49" fmla="*/ 248 h 249"/>
              <a:gd name="T50" fmla="*/ 434 w 435"/>
              <a:gd name="T51" fmla="*/ 187 h 249"/>
              <a:gd name="T52" fmla="*/ 372 w 435"/>
              <a:gd name="T53" fmla="*/ 156 h 249"/>
              <a:gd name="T54" fmla="*/ 372 w 435"/>
              <a:gd name="T55" fmla="*/ 124 h 249"/>
              <a:gd name="T56" fmla="*/ 372 w 435"/>
              <a:gd name="T57" fmla="*/ 94 h 249"/>
              <a:gd name="T58" fmla="*/ 372 w 435"/>
              <a:gd name="T59" fmla="*/ 63 h 249"/>
              <a:gd name="T60" fmla="*/ 372 w 435"/>
              <a:gd name="T61" fmla="*/ 63 h 249"/>
              <a:gd name="T62" fmla="*/ 310 w 435"/>
              <a:gd name="T63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5" h="249">
                <a:moveTo>
                  <a:pt x="310" y="0"/>
                </a:moveTo>
                <a:lnTo>
                  <a:pt x="310" y="0"/>
                </a:lnTo>
                <a:cubicBezTo>
                  <a:pt x="310" y="32"/>
                  <a:pt x="279" y="32"/>
                  <a:pt x="279" y="32"/>
                </a:cubicBezTo>
                <a:cubicBezTo>
                  <a:pt x="248" y="32"/>
                  <a:pt x="248" y="32"/>
                  <a:pt x="248" y="32"/>
                </a:cubicBezTo>
                <a:lnTo>
                  <a:pt x="248" y="32"/>
                </a:lnTo>
                <a:lnTo>
                  <a:pt x="248" y="32"/>
                </a:lnTo>
                <a:lnTo>
                  <a:pt x="217" y="32"/>
                </a:lnTo>
                <a:lnTo>
                  <a:pt x="217" y="32"/>
                </a:lnTo>
                <a:cubicBezTo>
                  <a:pt x="217" y="32"/>
                  <a:pt x="217" y="32"/>
                  <a:pt x="185" y="32"/>
                </a:cubicBezTo>
                <a:lnTo>
                  <a:pt x="185" y="32"/>
                </a:lnTo>
                <a:lnTo>
                  <a:pt x="185" y="32"/>
                </a:lnTo>
                <a:cubicBezTo>
                  <a:pt x="155" y="32"/>
                  <a:pt x="155" y="32"/>
                  <a:pt x="155" y="32"/>
                </a:cubicBezTo>
                <a:cubicBezTo>
                  <a:pt x="124" y="32"/>
                  <a:pt x="124" y="0"/>
                  <a:pt x="124" y="0"/>
                </a:cubicBezTo>
                <a:lnTo>
                  <a:pt x="124" y="0"/>
                </a:lnTo>
                <a:cubicBezTo>
                  <a:pt x="93" y="32"/>
                  <a:pt x="93" y="32"/>
                  <a:pt x="93" y="32"/>
                </a:cubicBezTo>
                <a:lnTo>
                  <a:pt x="93" y="32"/>
                </a:lnTo>
                <a:lnTo>
                  <a:pt x="62" y="63"/>
                </a:lnTo>
                <a:lnTo>
                  <a:pt x="62" y="63"/>
                </a:lnTo>
                <a:cubicBezTo>
                  <a:pt x="31" y="94"/>
                  <a:pt x="31" y="124"/>
                  <a:pt x="0" y="124"/>
                </a:cubicBezTo>
                <a:lnTo>
                  <a:pt x="0" y="124"/>
                </a:lnTo>
                <a:cubicBezTo>
                  <a:pt x="31" y="124"/>
                  <a:pt x="31" y="156"/>
                  <a:pt x="31" y="156"/>
                </a:cubicBezTo>
                <a:lnTo>
                  <a:pt x="62" y="187"/>
                </a:lnTo>
                <a:lnTo>
                  <a:pt x="62" y="187"/>
                </a:lnTo>
                <a:lnTo>
                  <a:pt x="62" y="187"/>
                </a:lnTo>
                <a:cubicBezTo>
                  <a:pt x="62" y="124"/>
                  <a:pt x="62" y="124"/>
                  <a:pt x="62" y="124"/>
                </a:cubicBezTo>
                <a:cubicBezTo>
                  <a:pt x="93" y="187"/>
                  <a:pt x="93" y="187"/>
                  <a:pt x="93" y="187"/>
                </a:cubicBezTo>
                <a:lnTo>
                  <a:pt x="93" y="187"/>
                </a:lnTo>
                <a:lnTo>
                  <a:pt x="93" y="187"/>
                </a:lnTo>
                <a:cubicBezTo>
                  <a:pt x="93" y="187"/>
                  <a:pt x="93" y="187"/>
                  <a:pt x="124" y="187"/>
                </a:cubicBezTo>
                <a:lnTo>
                  <a:pt x="124" y="187"/>
                </a:lnTo>
                <a:lnTo>
                  <a:pt x="124" y="218"/>
                </a:lnTo>
                <a:lnTo>
                  <a:pt x="124" y="218"/>
                </a:lnTo>
                <a:cubicBezTo>
                  <a:pt x="124" y="218"/>
                  <a:pt x="124" y="218"/>
                  <a:pt x="124" y="248"/>
                </a:cubicBezTo>
                <a:lnTo>
                  <a:pt x="124" y="248"/>
                </a:lnTo>
                <a:lnTo>
                  <a:pt x="155" y="248"/>
                </a:lnTo>
                <a:lnTo>
                  <a:pt x="185" y="248"/>
                </a:lnTo>
                <a:lnTo>
                  <a:pt x="185" y="248"/>
                </a:lnTo>
                <a:lnTo>
                  <a:pt x="185" y="248"/>
                </a:lnTo>
                <a:lnTo>
                  <a:pt x="185" y="248"/>
                </a:lnTo>
                <a:lnTo>
                  <a:pt x="217" y="248"/>
                </a:lnTo>
                <a:cubicBezTo>
                  <a:pt x="217" y="248"/>
                  <a:pt x="217" y="248"/>
                  <a:pt x="248" y="248"/>
                </a:cubicBezTo>
                <a:lnTo>
                  <a:pt x="248" y="248"/>
                </a:lnTo>
                <a:lnTo>
                  <a:pt x="248" y="248"/>
                </a:lnTo>
                <a:lnTo>
                  <a:pt x="248" y="248"/>
                </a:lnTo>
                <a:cubicBezTo>
                  <a:pt x="248" y="248"/>
                  <a:pt x="248" y="248"/>
                  <a:pt x="248" y="218"/>
                </a:cubicBezTo>
                <a:cubicBezTo>
                  <a:pt x="279" y="218"/>
                  <a:pt x="279" y="218"/>
                  <a:pt x="279" y="218"/>
                </a:cubicBezTo>
                <a:lnTo>
                  <a:pt x="279" y="218"/>
                </a:lnTo>
                <a:cubicBezTo>
                  <a:pt x="279" y="218"/>
                  <a:pt x="310" y="218"/>
                  <a:pt x="341" y="218"/>
                </a:cubicBezTo>
                <a:cubicBezTo>
                  <a:pt x="372" y="218"/>
                  <a:pt x="372" y="218"/>
                  <a:pt x="403" y="218"/>
                </a:cubicBezTo>
                <a:cubicBezTo>
                  <a:pt x="403" y="248"/>
                  <a:pt x="403" y="248"/>
                  <a:pt x="403" y="248"/>
                </a:cubicBezTo>
                <a:cubicBezTo>
                  <a:pt x="403" y="218"/>
                  <a:pt x="403" y="218"/>
                  <a:pt x="434" y="218"/>
                </a:cubicBezTo>
                <a:cubicBezTo>
                  <a:pt x="434" y="187"/>
                  <a:pt x="434" y="187"/>
                  <a:pt x="434" y="187"/>
                </a:cubicBezTo>
                <a:cubicBezTo>
                  <a:pt x="403" y="187"/>
                  <a:pt x="403" y="187"/>
                  <a:pt x="403" y="187"/>
                </a:cubicBezTo>
                <a:cubicBezTo>
                  <a:pt x="372" y="187"/>
                  <a:pt x="372" y="187"/>
                  <a:pt x="372" y="156"/>
                </a:cubicBezTo>
                <a:lnTo>
                  <a:pt x="372" y="124"/>
                </a:lnTo>
                <a:lnTo>
                  <a:pt x="372" y="124"/>
                </a:lnTo>
                <a:lnTo>
                  <a:pt x="372" y="94"/>
                </a:lnTo>
                <a:lnTo>
                  <a:pt x="372" y="94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cubicBezTo>
                  <a:pt x="341" y="63"/>
                  <a:pt x="341" y="63"/>
                  <a:pt x="341" y="32"/>
                </a:cubicBezTo>
                <a:cubicBezTo>
                  <a:pt x="341" y="32"/>
                  <a:pt x="341" y="32"/>
                  <a:pt x="31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2" name="Freeform 61"/>
          <p:cNvSpPr>
            <a:spLocks noChangeArrowheads="1"/>
          </p:cNvSpPr>
          <p:nvPr/>
        </p:nvSpPr>
        <p:spPr bwMode="auto">
          <a:xfrm>
            <a:off x="5433577" y="2593904"/>
            <a:ext cx="216958" cy="150833"/>
          </a:xfrm>
          <a:custGeom>
            <a:avLst/>
            <a:gdLst>
              <a:gd name="T0" fmla="*/ 217 w 621"/>
              <a:gd name="T1" fmla="*/ 403 h 434"/>
              <a:gd name="T2" fmla="*/ 342 w 621"/>
              <a:gd name="T3" fmla="*/ 403 h 434"/>
              <a:gd name="T4" fmla="*/ 342 w 621"/>
              <a:gd name="T5" fmla="*/ 403 h 434"/>
              <a:gd name="T6" fmla="*/ 403 w 621"/>
              <a:gd name="T7" fmla="*/ 372 h 434"/>
              <a:gd name="T8" fmla="*/ 466 w 621"/>
              <a:gd name="T9" fmla="*/ 309 h 434"/>
              <a:gd name="T10" fmla="*/ 466 w 621"/>
              <a:gd name="T11" fmla="*/ 216 h 434"/>
              <a:gd name="T12" fmla="*/ 558 w 621"/>
              <a:gd name="T13" fmla="*/ 124 h 434"/>
              <a:gd name="T14" fmla="*/ 620 w 621"/>
              <a:gd name="T15" fmla="*/ 92 h 434"/>
              <a:gd name="T16" fmla="*/ 590 w 621"/>
              <a:gd name="T17" fmla="*/ 92 h 434"/>
              <a:gd name="T18" fmla="*/ 590 w 621"/>
              <a:gd name="T19" fmla="*/ 92 h 434"/>
              <a:gd name="T20" fmla="*/ 558 w 621"/>
              <a:gd name="T21" fmla="*/ 61 h 434"/>
              <a:gd name="T22" fmla="*/ 466 w 621"/>
              <a:gd name="T23" fmla="*/ 61 h 434"/>
              <a:gd name="T24" fmla="*/ 434 w 621"/>
              <a:gd name="T25" fmla="*/ 61 h 434"/>
              <a:gd name="T26" fmla="*/ 403 w 621"/>
              <a:gd name="T27" fmla="*/ 61 h 434"/>
              <a:gd name="T28" fmla="*/ 403 w 621"/>
              <a:gd name="T29" fmla="*/ 31 h 434"/>
              <a:gd name="T30" fmla="*/ 342 w 621"/>
              <a:gd name="T31" fmla="*/ 31 h 434"/>
              <a:gd name="T32" fmla="*/ 279 w 621"/>
              <a:gd name="T33" fmla="*/ 31 h 434"/>
              <a:gd name="T34" fmla="*/ 248 w 621"/>
              <a:gd name="T35" fmla="*/ 31 h 434"/>
              <a:gd name="T36" fmla="*/ 186 w 621"/>
              <a:gd name="T37" fmla="*/ 31 h 434"/>
              <a:gd name="T38" fmla="*/ 186 w 621"/>
              <a:gd name="T39" fmla="*/ 0 h 434"/>
              <a:gd name="T40" fmla="*/ 94 w 621"/>
              <a:gd name="T41" fmla="*/ 31 h 434"/>
              <a:gd name="T42" fmla="*/ 31 w 621"/>
              <a:gd name="T43" fmla="*/ 0 h 434"/>
              <a:gd name="T44" fmla="*/ 0 w 621"/>
              <a:gd name="T45" fmla="*/ 31 h 434"/>
              <a:gd name="T46" fmla="*/ 31 w 621"/>
              <a:gd name="T47" fmla="*/ 61 h 434"/>
              <a:gd name="T48" fmla="*/ 31 w 621"/>
              <a:gd name="T49" fmla="*/ 61 h 434"/>
              <a:gd name="T50" fmla="*/ 62 w 621"/>
              <a:gd name="T51" fmla="*/ 61 h 434"/>
              <a:gd name="T52" fmla="*/ 94 w 621"/>
              <a:gd name="T53" fmla="*/ 61 h 434"/>
              <a:gd name="T54" fmla="*/ 124 w 621"/>
              <a:gd name="T55" fmla="*/ 61 h 434"/>
              <a:gd name="T56" fmla="*/ 124 w 621"/>
              <a:gd name="T57" fmla="*/ 61 h 434"/>
              <a:gd name="T58" fmla="*/ 124 w 621"/>
              <a:gd name="T59" fmla="*/ 92 h 434"/>
              <a:gd name="T60" fmla="*/ 155 w 621"/>
              <a:gd name="T61" fmla="*/ 124 h 434"/>
              <a:gd name="T62" fmla="*/ 124 w 621"/>
              <a:gd name="T63" fmla="*/ 155 h 434"/>
              <a:gd name="T64" fmla="*/ 124 w 621"/>
              <a:gd name="T65" fmla="*/ 155 h 434"/>
              <a:gd name="T66" fmla="*/ 124 w 621"/>
              <a:gd name="T67" fmla="*/ 185 h 434"/>
              <a:gd name="T68" fmla="*/ 124 w 621"/>
              <a:gd name="T69" fmla="*/ 248 h 434"/>
              <a:gd name="T70" fmla="*/ 124 w 621"/>
              <a:gd name="T71" fmla="*/ 279 h 434"/>
              <a:gd name="T72" fmla="*/ 94 w 621"/>
              <a:gd name="T73" fmla="*/ 309 h 434"/>
              <a:gd name="T74" fmla="*/ 124 w 621"/>
              <a:gd name="T75" fmla="*/ 340 h 434"/>
              <a:gd name="T76" fmla="*/ 94 w 621"/>
              <a:gd name="T77" fmla="*/ 372 h 434"/>
              <a:gd name="T78" fmla="*/ 186 w 621"/>
              <a:gd name="T79" fmla="*/ 433 h 434"/>
              <a:gd name="T80" fmla="*/ 217 w 621"/>
              <a:gd name="T81" fmla="*/ 403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21" h="434">
                <a:moveTo>
                  <a:pt x="217" y="403"/>
                </a:moveTo>
                <a:lnTo>
                  <a:pt x="217" y="403"/>
                </a:lnTo>
                <a:cubicBezTo>
                  <a:pt x="248" y="403"/>
                  <a:pt x="248" y="403"/>
                  <a:pt x="279" y="403"/>
                </a:cubicBezTo>
                <a:cubicBezTo>
                  <a:pt x="310" y="403"/>
                  <a:pt x="310" y="403"/>
                  <a:pt x="342" y="403"/>
                </a:cubicBezTo>
                <a:lnTo>
                  <a:pt x="342" y="403"/>
                </a:lnTo>
                <a:lnTo>
                  <a:pt x="342" y="403"/>
                </a:lnTo>
                <a:cubicBezTo>
                  <a:pt x="372" y="372"/>
                  <a:pt x="403" y="372"/>
                  <a:pt x="403" y="372"/>
                </a:cubicBezTo>
                <a:lnTo>
                  <a:pt x="403" y="372"/>
                </a:lnTo>
                <a:cubicBezTo>
                  <a:pt x="434" y="340"/>
                  <a:pt x="434" y="340"/>
                  <a:pt x="434" y="309"/>
                </a:cubicBezTo>
                <a:cubicBezTo>
                  <a:pt x="466" y="309"/>
                  <a:pt x="466" y="309"/>
                  <a:pt x="466" y="309"/>
                </a:cubicBezTo>
                <a:lnTo>
                  <a:pt x="466" y="279"/>
                </a:lnTo>
                <a:cubicBezTo>
                  <a:pt x="434" y="248"/>
                  <a:pt x="434" y="216"/>
                  <a:pt x="466" y="216"/>
                </a:cubicBezTo>
                <a:cubicBezTo>
                  <a:pt x="496" y="185"/>
                  <a:pt x="496" y="155"/>
                  <a:pt x="496" y="155"/>
                </a:cubicBezTo>
                <a:cubicBezTo>
                  <a:pt x="527" y="124"/>
                  <a:pt x="558" y="124"/>
                  <a:pt x="558" y="124"/>
                </a:cubicBezTo>
                <a:cubicBezTo>
                  <a:pt x="590" y="124"/>
                  <a:pt x="590" y="124"/>
                  <a:pt x="590" y="124"/>
                </a:cubicBezTo>
                <a:cubicBezTo>
                  <a:pt x="620" y="92"/>
                  <a:pt x="620" y="92"/>
                  <a:pt x="620" y="92"/>
                </a:cubicBezTo>
                <a:lnTo>
                  <a:pt x="620" y="92"/>
                </a:lnTo>
                <a:cubicBezTo>
                  <a:pt x="590" y="92"/>
                  <a:pt x="590" y="92"/>
                  <a:pt x="590" y="92"/>
                </a:cubicBezTo>
                <a:lnTo>
                  <a:pt x="590" y="92"/>
                </a:lnTo>
                <a:lnTo>
                  <a:pt x="590" y="92"/>
                </a:lnTo>
                <a:cubicBezTo>
                  <a:pt x="558" y="92"/>
                  <a:pt x="558" y="92"/>
                  <a:pt x="558" y="61"/>
                </a:cubicBezTo>
                <a:lnTo>
                  <a:pt x="558" y="61"/>
                </a:lnTo>
                <a:cubicBezTo>
                  <a:pt x="527" y="92"/>
                  <a:pt x="527" y="92"/>
                  <a:pt x="496" y="92"/>
                </a:cubicBezTo>
                <a:cubicBezTo>
                  <a:pt x="496" y="92"/>
                  <a:pt x="466" y="92"/>
                  <a:pt x="466" y="61"/>
                </a:cubicBezTo>
                <a:cubicBezTo>
                  <a:pt x="466" y="61"/>
                  <a:pt x="466" y="61"/>
                  <a:pt x="434" y="61"/>
                </a:cubicBezTo>
                <a:lnTo>
                  <a:pt x="434" y="61"/>
                </a:lnTo>
                <a:lnTo>
                  <a:pt x="434" y="61"/>
                </a:lnTo>
                <a:lnTo>
                  <a:pt x="403" y="61"/>
                </a:lnTo>
                <a:lnTo>
                  <a:pt x="403" y="61"/>
                </a:lnTo>
                <a:cubicBezTo>
                  <a:pt x="403" y="31"/>
                  <a:pt x="403" y="31"/>
                  <a:pt x="403" y="31"/>
                </a:cubicBezTo>
                <a:lnTo>
                  <a:pt x="372" y="31"/>
                </a:lnTo>
                <a:cubicBezTo>
                  <a:pt x="372" y="31"/>
                  <a:pt x="372" y="31"/>
                  <a:pt x="342" y="31"/>
                </a:cubicBezTo>
                <a:lnTo>
                  <a:pt x="342" y="31"/>
                </a:lnTo>
                <a:cubicBezTo>
                  <a:pt x="310" y="31"/>
                  <a:pt x="310" y="31"/>
                  <a:pt x="279" y="31"/>
                </a:cubicBezTo>
                <a:lnTo>
                  <a:pt x="279" y="31"/>
                </a:lnTo>
                <a:lnTo>
                  <a:pt x="248" y="31"/>
                </a:lnTo>
                <a:cubicBezTo>
                  <a:pt x="248" y="31"/>
                  <a:pt x="248" y="31"/>
                  <a:pt x="217" y="31"/>
                </a:cubicBezTo>
                <a:lnTo>
                  <a:pt x="186" y="31"/>
                </a:lnTo>
                <a:cubicBezTo>
                  <a:pt x="186" y="31"/>
                  <a:pt x="186" y="31"/>
                  <a:pt x="186" y="0"/>
                </a:cubicBezTo>
                <a:lnTo>
                  <a:pt x="186" y="0"/>
                </a:lnTo>
                <a:cubicBezTo>
                  <a:pt x="155" y="0"/>
                  <a:pt x="155" y="31"/>
                  <a:pt x="124" y="31"/>
                </a:cubicBezTo>
                <a:cubicBezTo>
                  <a:pt x="124" y="31"/>
                  <a:pt x="124" y="31"/>
                  <a:pt x="94" y="31"/>
                </a:cubicBezTo>
                <a:cubicBezTo>
                  <a:pt x="94" y="31"/>
                  <a:pt x="62" y="0"/>
                  <a:pt x="31" y="0"/>
                </a:cubicBez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0" y="31"/>
                  <a:pt x="0" y="61"/>
                  <a:pt x="31" y="61"/>
                </a:cubicBezTo>
                <a:lnTo>
                  <a:pt x="31" y="61"/>
                </a:lnTo>
                <a:lnTo>
                  <a:pt x="31" y="61"/>
                </a:lnTo>
                <a:cubicBezTo>
                  <a:pt x="62" y="61"/>
                  <a:pt x="62" y="92"/>
                  <a:pt x="62" y="92"/>
                </a:cubicBezTo>
                <a:lnTo>
                  <a:pt x="62" y="61"/>
                </a:lnTo>
                <a:cubicBezTo>
                  <a:pt x="94" y="61"/>
                  <a:pt x="94" y="61"/>
                  <a:pt x="94" y="61"/>
                </a:cubicBezTo>
                <a:lnTo>
                  <a:pt x="94" y="61"/>
                </a:lnTo>
                <a:lnTo>
                  <a:pt x="94" y="61"/>
                </a:lnTo>
                <a:cubicBezTo>
                  <a:pt x="124" y="61"/>
                  <a:pt x="124" y="61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cubicBezTo>
                  <a:pt x="124" y="92"/>
                  <a:pt x="124" y="92"/>
                  <a:pt x="124" y="92"/>
                </a:cubicBezTo>
                <a:lnTo>
                  <a:pt x="124" y="92"/>
                </a:lnTo>
                <a:cubicBezTo>
                  <a:pt x="155" y="92"/>
                  <a:pt x="155" y="124"/>
                  <a:pt x="155" y="124"/>
                </a:cubicBezTo>
                <a:lnTo>
                  <a:pt x="155" y="124"/>
                </a:lnTo>
                <a:lnTo>
                  <a:pt x="155" y="124"/>
                </a:lnTo>
                <a:cubicBezTo>
                  <a:pt x="155" y="155"/>
                  <a:pt x="155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lnTo>
                  <a:pt x="124" y="185"/>
                </a:lnTo>
                <a:cubicBezTo>
                  <a:pt x="124" y="185"/>
                  <a:pt x="124" y="216"/>
                  <a:pt x="124" y="248"/>
                </a:cubicBezTo>
                <a:lnTo>
                  <a:pt x="124" y="248"/>
                </a:lnTo>
                <a:cubicBezTo>
                  <a:pt x="124" y="248"/>
                  <a:pt x="124" y="248"/>
                  <a:pt x="94" y="248"/>
                </a:cubicBezTo>
                <a:cubicBezTo>
                  <a:pt x="124" y="279"/>
                  <a:pt x="124" y="279"/>
                  <a:pt x="124" y="279"/>
                </a:cubicBezTo>
                <a:lnTo>
                  <a:pt x="124" y="309"/>
                </a:lnTo>
                <a:cubicBezTo>
                  <a:pt x="94" y="309"/>
                  <a:pt x="94" y="309"/>
                  <a:pt x="94" y="309"/>
                </a:cubicBezTo>
                <a:cubicBezTo>
                  <a:pt x="124" y="309"/>
                  <a:pt x="124" y="340"/>
                  <a:pt x="124" y="340"/>
                </a:cubicBezTo>
                <a:lnTo>
                  <a:pt x="124" y="340"/>
                </a:lnTo>
                <a:cubicBezTo>
                  <a:pt x="124" y="340"/>
                  <a:pt x="124" y="340"/>
                  <a:pt x="94" y="372"/>
                </a:cubicBezTo>
                <a:lnTo>
                  <a:pt x="94" y="372"/>
                </a:lnTo>
                <a:cubicBezTo>
                  <a:pt x="124" y="403"/>
                  <a:pt x="124" y="403"/>
                  <a:pt x="155" y="433"/>
                </a:cubicBezTo>
                <a:lnTo>
                  <a:pt x="186" y="433"/>
                </a:lnTo>
                <a:lnTo>
                  <a:pt x="186" y="433"/>
                </a:lnTo>
                <a:cubicBezTo>
                  <a:pt x="186" y="433"/>
                  <a:pt x="186" y="433"/>
                  <a:pt x="217" y="40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3" name="Freeform 62"/>
          <p:cNvSpPr>
            <a:spLocks noChangeArrowheads="1"/>
          </p:cNvSpPr>
          <p:nvPr/>
        </p:nvSpPr>
        <p:spPr bwMode="auto">
          <a:xfrm>
            <a:off x="6362959" y="2744737"/>
            <a:ext cx="163103" cy="163146"/>
          </a:xfrm>
          <a:custGeom>
            <a:avLst/>
            <a:gdLst>
              <a:gd name="T0" fmla="*/ 310 w 466"/>
              <a:gd name="T1" fmla="*/ 63 h 467"/>
              <a:gd name="T2" fmla="*/ 310 w 466"/>
              <a:gd name="T3" fmla="*/ 63 h 467"/>
              <a:gd name="T4" fmla="*/ 310 w 466"/>
              <a:gd name="T5" fmla="*/ 63 h 467"/>
              <a:gd name="T6" fmla="*/ 279 w 466"/>
              <a:gd name="T7" fmla="*/ 0 h 467"/>
              <a:gd name="T8" fmla="*/ 279 w 466"/>
              <a:gd name="T9" fmla="*/ 0 h 467"/>
              <a:gd name="T10" fmla="*/ 217 w 466"/>
              <a:gd name="T11" fmla="*/ 0 h 467"/>
              <a:gd name="T12" fmla="*/ 186 w 466"/>
              <a:gd name="T13" fmla="*/ 0 h 467"/>
              <a:gd name="T14" fmla="*/ 155 w 466"/>
              <a:gd name="T15" fmla="*/ 31 h 467"/>
              <a:gd name="T16" fmla="*/ 123 w 466"/>
              <a:gd name="T17" fmla="*/ 63 h 467"/>
              <a:gd name="T18" fmla="*/ 123 w 466"/>
              <a:gd name="T19" fmla="*/ 63 h 467"/>
              <a:gd name="T20" fmla="*/ 123 w 466"/>
              <a:gd name="T21" fmla="*/ 124 h 467"/>
              <a:gd name="T22" fmla="*/ 0 w 466"/>
              <a:gd name="T23" fmla="*/ 218 h 467"/>
              <a:gd name="T24" fmla="*/ 0 w 466"/>
              <a:gd name="T25" fmla="*/ 248 h 467"/>
              <a:gd name="T26" fmla="*/ 0 w 466"/>
              <a:gd name="T27" fmla="*/ 279 h 467"/>
              <a:gd name="T28" fmla="*/ 0 w 466"/>
              <a:gd name="T29" fmla="*/ 279 h 467"/>
              <a:gd name="T30" fmla="*/ 30 w 466"/>
              <a:gd name="T31" fmla="*/ 279 h 467"/>
              <a:gd name="T32" fmla="*/ 62 w 466"/>
              <a:gd name="T33" fmla="*/ 311 h 467"/>
              <a:gd name="T34" fmla="*/ 93 w 466"/>
              <a:gd name="T35" fmla="*/ 311 h 467"/>
              <a:gd name="T36" fmla="*/ 123 w 466"/>
              <a:gd name="T37" fmla="*/ 311 h 467"/>
              <a:gd name="T38" fmla="*/ 186 w 466"/>
              <a:gd name="T39" fmla="*/ 342 h 467"/>
              <a:gd name="T40" fmla="*/ 247 w 466"/>
              <a:gd name="T41" fmla="*/ 403 h 467"/>
              <a:gd name="T42" fmla="*/ 371 w 466"/>
              <a:gd name="T43" fmla="*/ 466 h 467"/>
              <a:gd name="T44" fmla="*/ 403 w 466"/>
              <a:gd name="T45" fmla="*/ 435 h 467"/>
              <a:gd name="T46" fmla="*/ 403 w 466"/>
              <a:gd name="T47" fmla="*/ 435 h 467"/>
              <a:gd name="T48" fmla="*/ 465 w 466"/>
              <a:gd name="T49" fmla="*/ 403 h 467"/>
              <a:gd name="T50" fmla="*/ 434 w 466"/>
              <a:gd name="T51" fmla="*/ 372 h 467"/>
              <a:gd name="T52" fmla="*/ 434 w 466"/>
              <a:gd name="T53" fmla="*/ 372 h 467"/>
              <a:gd name="T54" fmla="*/ 434 w 466"/>
              <a:gd name="T55" fmla="*/ 342 h 467"/>
              <a:gd name="T56" fmla="*/ 434 w 466"/>
              <a:gd name="T57" fmla="*/ 311 h 467"/>
              <a:gd name="T58" fmla="*/ 371 w 466"/>
              <a:gd name="T59" fmla="*/ 279 h 467"/>
              <a:gd name="T60" fmla="*/ 371 w 466"/>
              <a:gd name="T61" fmla="*/ 279 h 467"/>
              <a:gd name="T62" fmla="*/ 341 w 466"/>
              <a:gd name="T63" fmla="*/ 218 h 467"/>
              <a:gd name="T64" fmla="*/ 310 w 466"/>
              <a:gd name="T65" fmla="*/ 218 h 467"/>
              <a:gd name="T66" fmla="*/ 310 w 466"/>
              <a:gd name="T67" fmla="*/ 187 h 467"/>
              <a:gd name="T68" fmla="*/ 310 w 466"/>
              <a:gd name="T69" fmla="*/ 155 h 467"/>
              <a:gd name="T70" fmla="*/ 310 w 466"/>
              <a:gd name="T71" fmla="*/ 155 h 467"/>
              <a:gd name="T72" fmla="*/ 310 w 466"/>
              <a:gd name="T73" fmla="*/ 124 h 467"/>
              <a:gd name="T74" fmla="*/ 341 w 466"/>
              <a:gd name="T75" fmla="*/ 94 h 467"/>
              <a:gd name="T76" fmla="*/ 310 w 466"/>
              <a:gd name="T77" fmla="*/ 63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66" h="467">
                <a:moveTo>
                  <a:pt x="310" y="63"/>
                </a:moveTo>
                <a:lnTo>
                  <a:pt x="310" y="63"/>
                </a:lnTo>
                <a:lnTo>
                  <a:pt x="310" y="63"/>
                </a:lnTo>
                <a:lnTo>
                  <a:pt x="310" y="63"/>
                </a:lnTo>
                <a:lnTo>
                  <a:pt x="310" y="63"/>
                </a:lnTo>
                <a:lnTo>
                  <a:pt x="310" y="63"/>
                </a:lnTo>
                <a:lnTo>
                  <a:pt x="279" y="31"/>
                </a:lnTo>
                <a:lnTo>
                  <a:pt x="279" y="0"/>
                </a:lnTo>
                <a:lnTo>
                  <a:pt x="279" y="0"/>
                </a:lnTo>
                <a:lnTo>
                  <a:pt x="279" y="0"/>
                </a:lnTo>
                <a:cubicBezTo>
                  <a:pt x="247" y="0"/>
                  <a:pt x="247" y="0"/>
                  <a:pt x="247" y="0"/>
                </a:cubicBezTo>
                <a:lnTo>
                  <a:pt x="217" y="0"/>
                </a:ln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lnTo>
                  <a:pt x="186" y="0"/>
                </a:lnTo>
                <a:cubicBezTo>
                  <a:pt x="155" y="0"/>
                  <a:pt x="155" y="31"/>
                  <a:pt x="155" y="31"/>
                </a:cubicBezTo>
                <a:lnTo>
                  <a:pt x="123" y="31"/>
                </a:lnTo>
                <a:cubicBezTo>
                  <a:pt x="123" y="31"/>
                  <a:pt x="123" y="31"/>
                  <a:pt x="123" y="63"/>
                </a:cubicBezTo>
                <a:lnTo>
                  <a:pt x="123" y="63"/>
                </a:lnTo>
                <a:lnTo>
                  <a:pt x="123" y="63"/>
                </a:lnTo>
                <a:cubicBezTo>
                  <a:pt x="123" y="63"/>
                  <a:pt x="123" y="63"/>
                  <a:pt x="123" y="94"/>
                </a:cubicBezTo>
                <a:lnTo>
                  <a:pt x="123" y="124"/>
                </a:lnTo>
                <a:cubicBezTo>
                  <a:pt x="93" y="187"/>
                  <a:pt x="62" y="187"/>
                  <a:pt x="62" y="187"/>
                </a:cubicBezTo>
                <a:cubicBezTo>
                  <a:pt x="62" y="187"/>
                  <a:pt x="30" y="218"/>
                  <a:pt x="0" y="218"/>
                </a:cubicBezTo>
                <a:cubicBezTo>
                  <a:pt x="0" y="248"/>
                  <a:pt x="0" y="248"/>
                  <a:pt x="0" y="248"/>
                </a:cubicBezTo>
                <a:lnTo>
                  <a:pt x="0" y="248"/>
                </a:lnTo>
                <a:lnTo>
                  <a:pt x="0" y="248"/>
                </a:lnTo>
                <a:lnTo>
                  <a:pt x="0" y="279"/>
                </a:lnTo>
                <a:lnTo>
                  <a:pt x="0" y="279"/>
                </a:lnTo>
                <a:lnTo>
                  <a:pt x="0" y="279"/>
                </a:lnTo>
                <a:lnTo>
                  <a:pt x="0" y="279"/>
                </a:lnTo>
                <a:cubicBezTo>
                  <a:pt x="30" y="279"/>
                  <a:pt x="30" y="279"/>
                  <a:pt x="30" y="279"/>
                </a:cubicBezTo>
                <a:cubicBezTo>
                  <a:pt x="30" y="279"/>
                  <a:pt x="62" y="279"/>
                  <a:pt x="62" y="311"/>
                </a:cubicBezTo>
                <a:lnTo>
                  <a:pt x="62" y="311"/>
                </a:lnTo>
                <a:cubicBezTo>
                  <a:pt x="93" y="311"/>
                  <a:pt x="93" y="311"/>
                  <a:pt x="93" y="311"/>
                </a:cubicBezTo>
                <a:lnTo>
                  <a:pt x="93" y="311"/>
                </a:lnTo>
                <a:lnTo>
                  <a:pt x="123" y="311"/>
                </a:lnTo>
                <a:lnTo>
                  <a:pt x="123" y="311"/>
                </a:lnTo>
                <a:cubicBezTo>
                  <a:pt x="123" y="311"/>
                  <a:pt x="123" y="311"/>
                  <a:pt x="155" y="342"/>
                </a:cubicBezTo>
                <a:lnTo>
                  <a:pt x="186" y="342"/>
                </a:lnTo>
                <a:cubicBezTo>
                  <a:pt x="186" y="372"/>
                  <a:pt x="217" y="403"/>
                  <a:pt x="247" y="403"/>
                </a:cubicBezTo>
                <a:lnTo>
                  <a:pt x="247" y="403"/>
                </a:lnTo>
                <a:cubicBezTo>
                  <a:pt x="279" y="435"/>
                  <a:pt x="279" y="466"/>
                  <a:pt x="279" y="466"/>
                </a:cubicBezTo>
                <a:cubicBezTo>
                  <a:pt x="310" y="466"/>
                  <a:pt x="341" y="466"/>
                  <a:pt x="371" y="466"/>
                </a:cubicBezTo>
                <a:lnTo>
                  <a:pt x="371" y="466"/>
                </a:lnTo>
                <a:cubicBezTo>
                  <a:pt x="371" y="466"/>
                  <a:pt x="371" y="466"/>
                  <a:pt x="403" y="435"/>
                </a:cubicBezTo>
                <a:cubicBezTo>
                  <a:pt x="403" y="403"/>
                  <a:pt x="403" y="403"/>
                  <a:pt x="403" y="403"/>
                </a:cubicBezTo>
                <a:cubicBezTo>
                  <a:pt x="403" y="435"/>
                  <a:pt x="403" y="435"/>
                  <a:pt x="403" y="435"/>
                </a:cubicBezTo>
                <a:lnTo>
                  <a:pt x="403" y="403"/>
                </a:lnTo>
                <a:cubicBezTo>
                  <a:pt x="434" y="403"/>
                  <a:pt x="434" y="403"/>
                  <a:pt x="465" y="403"/>
                </a:cubicBezTo>
                <a:lnTo>
                  <a:pt x="465" y="403"/>
                </a:lnTo>
                <a:cubicBezTo>
                  <a:pt x="434" y="403"/>
                  <a:pt x="434" y="403"/>
                  <a:pt x="434" y="372"/>
                </a:cubicBezTo>
                <a:lnTo>
                  <a:pt x="434" y="372"/>
                </a:lnTo>
                <a:lnTo>
                  <a:pt x="434" y="372"/>
                </a:lnTo>
                <a:cubicBezTo>
                  <a:pt x="434" y="342"/>
                  <a:pt x="434" y="342"/>
                  <a:pt x="434" y="342"/>
                </a:cubicBezTo>
                <a:lnTo>
                  <a:pt x="434" y="342"/>
                </a:lnTo>
                <a:lnTo>
                  <a:pt x="434" y="342"/>
                </a:lnTo>
                <a:cubicBezTo>
                  <a:pt x="434" y="311"/>
                  <a:pt x="434" y="311"/>
                  <a:pt x="434" y="311"/>
                </a:cubicBezTo>
                <a:lnTo>
                  <a:pt x="434" y="311"/>
                </a:lnTo>
                <a:cubicBezTo>
                  <a:pt x="403" y="279"/>
                  <a:pt x="403" y="279"/>
                  <a:pt x="371" y="279"/>
                </a:cubicBezTo>
                <a:lnTo>
                  <a:pt x="371" y="279"/>
                </a:lnTo>
                <a:lnTo>
                  <a:pt x="371" y="279"/>
                </a:lnTo>
                <a:cubicBezTo>
                  <a:pt x="310" y="248"/>
                  <a:pt x="310" y="248"/>
                  <a:pt x="310" y="248"/>
                </a:cubicBezTo>
                <a:cubicBezTo>
                  <a:pt x="341" y="218"/>
                  <a:pt x="341" y="218"/>
                  <a:pt x="341" y="218"/>
                </a:cubicBezTo>
                <a:cubicBezTo>
                  <a:pt x="341" y="218"/>
                  <a:pt x="341" y="218"/>
                  <a:pt x="310" y="218"/>
                </a:cubicBezTo>
                <a:lnTo>
                  <a:pt x="310" y="218"/>
                </a:lnTo>
                <a:lnTo>
                  <a:pt x="310" y="187"/>
                </a:lnTo>
                <a:lnTo>
                  <a:pt x="310" y="187"/>
                </a:lnTo>
                <a:lnTo>
                  <a:pt x="310" y="187"/>
                </a:lnTo>
                <a:cubicBezTo>
                  <a:pt x="310" y="187"/>
                  <a:pt x="310" y="187"/>
                  <a:pt x="310" y="155"/>
                </a:cubicBezTo>
                <a:lnTo>
                  <a:pt x="310" y="155"/>
                </a:lnTo>
                <a:lnTo>
                  <a:pt x="310" y="155"/>
                </a:lnTo>
                <a:cubicBezTo>
                  <a:pt x="310" y="155"/>
                  <a:pt x="310" y="155"/>
                  <a:pt x="310" y="124"/>
                </a:cubicBezTo>
                <a:lnTo>
                  <a:pt x="310" y="124"/>
                </a:lnTo>
                <a:cubicBezTo>
                  <a:pt x="341" y="124"/>
                  <a:pt x="341" y="94"/>
                  <a:pt x="341" y="94"/>
                </a:cubicBezTo>
                <a:lnTo>
                  <a:pt x="341" y="94"/>
                </a:lnTo>
                <a:lnTo>
                  <a:pt x="341" y="94"/>
                </a:lnTo>
                <a:cubicBezTo>
                  <a:pt x="341" y="94"/>
                  <a:pt x="310" y="94"/>
                  <a:pt x="310" y="6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4" name="Freeform 63"/>
          <p:cNvSpPr>
            <a:spLocks noChangeArrowheads="1"/>
          </p:cNvSpPr>
          <p:nvPr/>
        </p:nvSpPr>
        <p:spPr bwMode="auto">
          <a:xfrm>
            <a:off x="5422806" y="2636999"/>
            <a:ext cx="43084" cy="96964"/>
          </a:xfrm>
          <a:custGeom>
            <a:avLst/>
            <a:gdLst>
              <a:gd name="T0" fmla="*/ 92 w 125"/>
              <a:gd name="T1" fmla="*/ 155 h 280"/>
              <a:gd name="T2" fmla="*/ 92 w 125"/>
              <a:gd name="T3" fmla="*/ 155 h 280"/>
              <a:gd name="T4" fmla="*/ 61 w 125"/>
              <a:gd name="T5" fmla="*/ 124 h 280"/>
              <a:gd name="T6" fmla="*/ 92 w 125"/>
              <a:gd name="T7" fmla="*/ 124 h 280"/>
              <a:gd name="T8" fmla="*/ 92 w 125"/>
              <a:gd name="T9" fmla="*/ 124 h 280"/>
              <a:gd name="T10" fmla="*/ 92 w 125"/>
              <a:gd name="T11" fmla="*/ 92 h 280"/>
              <a:gd name="T12" fmla="*/ 92 w 125"/>
              <a:gd name="T13" fmla="*/ 61 h 280"/>
              <a:gd name="T14" fmla="*/ 124 w 125"/>
              <a:gd name="T15" fmla="*/ 0 h 280"/>
              <a:gd name="T16" fmla="*/ 124 w 125"/>
              <a:gd name="T17" fmla="*/ 0 h 280"/>
              <a:gd name="T18" fmla="*/ 92 w 125"/>
              <a:gd name="T19" fmla="*/ 0 h 280"/>
              <a:gd name="T20" fmla="*/ 92 w 125"/>
              <a:gd name="T21" fmla="*/ 0 h 280"/>
              <a:gd name="T22" fmla="*/ 61 w 125"/>
              <a:gd name="T23" fmla="*/ 0 h 280"/>
              <a:gd name="T24" fmla="*/ 61 w 125"/>
              <a:gd name="T25" fmla="*/ 0 h 280"/>
              <a:gd name="T26" fmla="*/ 61 w 125"/>
              <a:gd name="T27" fmla="*/ 0 h 280"/>
              <a:gd name="T28" fmla="*/ 61 w 125"/>
              <a:gd name="T29" fmla="*/ 0 h 280"/>
              <a:gd name="T30" fmla="*/ 61 w 125"/>
              <a:gd name="T31" fmla="*/ 31 h 280"/>
              <a:gd name="T32" fmla="*/ 61 w 125"/>
              <a:gd name="T33" fmla="*/ 92 h 280"/>
              <a:gd name="T34" fmla="*/ 30 w 125"/>
              <a:gd name="T35" fmla="*/ 155 h 280"/>
              <a:gd name="T36" fmla="*/ 0 w 125"/>
              <a:gd name="T37" fmla="*/ 155 h 280"/>
              <a:gd name="T38" fmla="*/ 30 w 125"/>
              <a:gd name="T39" fmla="*/ 155 h 280"/>
              <a:gd name="T40" fmla="*/ 30 w 125"/>
              <a:gd name="T41" fmla="*/ 185 h 280"/>
              <a:gd name="T42" fmla="*/ 61 w 125"/>
              <a:gd name="T43" fmla="*/ 216 h 280"/>
              <a:gd name="T44" fmla="*/ 61 w 125"/>
              <a:gd name="T45" fmla="*/ 248 h 280"/>
              <a:gd name="T46" fmla="*/ 61 w 125"/>
              <a:gd name="T47" fmla="*/ 248 h 280"/>
              <a:gd name="T48" fmla="*/ 61 w 125"/>
              <a:gd name="T49" fmla="*/ 279 h 280"/>
              <a:gd name="T50" fmla="*/ 61 w 125"/>
              <a:gd name="T51" fmla="*/ 248 h 280"/>
              <a:gd name="T52" fmla="*/ 61 w 125"/>
              <a:gd name="T53" fmla="*/ 248 h 280"/>
              <a:gd name="T54" fmla="*/ 61 w 125"/>
              <a:gd name="T55" fmla="*/ 248 h 280"/>
              <a:gd name="T56" fmla="*/ 92 w 125"/>
              <a:gd name="T57" fmla="*/ 248 h 280"/>
              <a:gd name="T58" fmla="*/ 92 w 125"/>
              <a:gd name="T59" fmla="*/ 248 h 280"/>
              <a:gd name="T60" fmla="*/ 92 w 125"/>
              <a:gd name="T61" fmla="*/ 216 h 280"/>
              <a:gd name="T62" fmla="*/ 92 w 125"/>
              <a:gd name="T63" fmla="*/ 216 h 280"/>
              <a:gd name="T64" fmla="*/ 92 w 125"/>
              <a:gd name="T65" fmla="*/ 216 h 280"/>
              <a:gd name="T66" fmla="*/ 92 w 125"/>
              <a:gd name="T67" fmla="*/ 185 h 280"/>
              <a:gd name="T68" fmla="*/ 92 w 125"/>
              <a:gd name="T69" fmla="*/ 185 h 280"/>
              <a:gd name="T70" fmla="*/ 92 w 125"/>
              <a:gd name="T71" fmla="*/ 15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5" h="280">
                <a:moveTo>
                  <a:pt x="92" y="155"/>
                </a:moveTo>
                <a:lnTo>
                  <a:pt x="92" y="155"/>
                </a:lnTo>
                <a:cubicBezTo>
                  <a:pt x="92" y="155"/>
                  <a:pt x="61" y="155"/>
                  <a:pt x="61" y="124"/>
                </a:cubicBezTo>
                <a:lnTo>
                  <a:pt x="92" y="124"/>
                </a:lnTo>
                <a:lnTo>
                  <a:pt x="92" y="124"/>
                </a:lnTo>
                <a:cubicBezTo>
                  <a:pt x="92" y="92"/>
                  <a:pt x="92" y="92"/>
                  <a:pt x="92" y="92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31"/>
                  <a:pt x="124" y="31"/>
                  <a:pt x="124" y="0"/>
                </a:cubicBezTo>
                <a:lnTo>
                  <a:pt x="124" y="0"/>
                </a:lnTo>
                <a:cubicBezTo>
                  <a:pt x="92" y="0"/>
                  <a:pt x="92" y="0"/>
                  <a:pt x="92" y="0"/>
                </a:cubicBezTo>
                <a:lnTo>
                  <a:pt x="92" y="0"/>
                </a:lnTo>
                <a:cubicBezTo>
                  <a:pt x="61" y="0"/>
                  <a:pt x="61" y="0"/>
                  <a:pt x="61" y="0"/>
                </a:cubicBez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cubicBezTo>
                  <a:pt x="61" y="0"/>
                  <a:pt x="61" y="0"/>
                  <a:pt x="61" y="31"/>
                </a:cubicBezTo>
                <a:cubicBezTo>
                  <a:pt x="61" y="31"/>
                  <a:pt x="61" y="61"/>
                  <a:pt x="61" y="92"/>
                </a:cubicBezTo>
                <a:cubicBezTo>
                  <a:pt x="30" y="124"/>
                  <a:pt x="30" y="124"/>
                  <a:pt x="30" y="155"/>
                </a:cubicBezTo>
                <a:lnTo>
                  <a:pt x="0" y="155"/>
                </a:lnTo>
                <a:cubicBezTo>
                  <a:pt x="0" y="155"/>
                  <a:pt x="0" y="155"/>
                  <a:pt x="30" y="155"/>
                </a:cubicBezTo>
                <a:lnTo>
                  <a:pt x="30" y="185"/>
                </a:lnTo>
                <a:cubicBezTo>
                  <a:pt x="30" y="185"/>
                  <a:pt x="61" y="185"/>
                  <a:pt x="61" y="216"/>
                </a:cubicBezTo>
                <a:cubicBezTo>
                  <a:pt x="61" y="248"/>
                  <a:pt x="61" y="248"/>
                  <a:pt x="61" y="248"/>
                </a:cubicBezTo>
                <a:lnTo>
                  <a:pt x="61" y="248"/>
                </a:lnTo>
                <a:cubicBezTo>
                  <a:pt x="61" y="248"/>
                  <a:pt x="61" y="248"/>
                  <a:pt x="61" y="279"/>
                </a:cubicBezTo>
                <a:cubicBezTo>
                  <a:pt x="61" y="248"/>
                  <a:pt x="61" y="248"/>
                  <a:pt x="61" y="248"/>
                </a:cubicBezTo>
                <a:lnTo>
                  <a:pt x="61" y="248"/>
                </a:lnTo>
                <a:lnTo>
                  <a:pt x="61" y="248"/>
                </a:lnTo>
                <a:cubicBezTo>
                  <a:pt x="61" y="248"/>
                  <a:pt x="61" y="248"/>
                  <a:pt x="92" y="248"/>
                </a:cubicBezTo>
                <a:lnTo>
                  <a:pt x="92" y="248"/>
                </a:lnTo>
                <a:cubicBezTo>
                  <a:pt x="92" y="216"/>
                  <a:pt x="92" y="216"/>
                  <a:pt x="92" y="216"/>
                </a:cubicBezTo>
                <a:lnTo>
                  <a:pt x="92" y="216"/>
                </a:lnTo>
                <a:lnTo>
                  <a:pt x="92" y="216"/>
                </a:lnTo>
                <a:cubicBezTo>
                  <a:pt x="92" y="216"/>
                  <a:pt x="92" y="216"/>
                  <a:pt x="92" y="185"/>
                </a:cubicBezTo>
                <a:lnTo>
                  <a:pt x="92" y="185"/>
                </a:lnTo>
                <a:cubicBezTo>
                  <a:pt x="92" y="185"/>
                  <a:pt x="92" y="185"/>
                  <a:pt x="92" y="15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5" name="Freeform 64"/>
          <p:cNvSpPr>
            <a:spLocks noChangeArrowheads="1"/>
          </p:cNvSpPr>
          <p:nvPr/>
        </p:nvSpPr>
        <p:spPr bwMode="auto">
          <a:xfrm>
            <a:off x="6038290" y="2593904"/>
            <a:ext cx="96939" cy="43095"/>
          </a:xfrm>
          <a:custGeom>
            <a:avLst/>
            <a:gdLst>
              <a:gd name="T0" fmla="*/ 248 w 280"/>
              <a:gd name="T1" fmla="*/ 0 h 125"/>
              <a:gd name="T2" fmla="*/ 248 w 280"/>
              <a:gd name="T3" fmla="*/ 0 h 125"/>
              <a:gd name="T4" fmla="*/ 186 w 280"/>
              <a:gd name="T5" fmla="*/ 0 h 125"/>
              <a:gd name="T6" fmla="*/ 186 w 280"/>
              <a:gd name="T7" fmla="*/ 0 h 125"/>
              <a:gd name="T8" fmla="*/ 186 w 280"/>
              <a:gd name="T9" fmla="*/ 0 h 125"/>
              <a:gd name="T10" fmla="*/ 155 w 280"/>
              <a:gd name="T11" fmla="*/ 31 h 125"/>
              <a:gd name="T12" fmla="*/ 155 w 280"/>
              <a:gd name="T13" fmla="*/ 31 h 125"/>
              <a:gd name="T14" fmla="*/ 155 w 280"/>
              <a:gd name="T15" fmla="*/ 31 h 125"/>
              <a:gd name="T16" fmla="*/ 124 w 280"/>
              <a:gd name="T17" fmla="*/ 31 h 125"/>
              <a:gd name="T18" fmla="*/ 124 w 280"/>
              <a:gd name="T19" fmla="*/ 31 h 125"/>
              <a:gd name="T20" fmla="*/ 124 w 280"/>
              <a:gd name="T21" fmla="*/ 0 h 125"/>
              <a:gd name="T22" fmla="*/ 124 w 280"/>
              <a:gd name="T23" fmla="*/ 0 h 125"/>
              <a:gd name="T24" fmla="*/ 124 w 280"/>
              <a:gd name="T25" fmla="*/ 0 h 125"/>
              <a:gd name="T26" fmla="*/ 124 w 280"/>
              <a:gd name="T27" fmla="*/ 31 h 125"/>
              <a:gd name="T28" fmla="*/ 92 w 280"/>
              <a:gd name="T29" fmla="*/ 31 h 125"/>
              <a:gd name="T30" fmla="*/ 31 w 280"/>
              <a:gd name="T31" fmla="*/ 0 h 125"/>
              <a:gd name="T32" fmla="*/ 31 w 280"/>
              <a:gd name="T33" fmla="*/ 0 h 125"/>
              <a:gd name="T34" fmla="*/ 31 w 280"/>
              <a:gd name="T35" fmla="*/ 31 h 125"/>
              <a:gd name="T36" fmla="*/ 31 w 280"/>
              <a:gd name="T37" fmla="*/ 31 h 125"/>
              <a:gd name="T38" fmla="*/ 31 w 280"/>
              <a:gd name="T39" fmla="*/ 31 h 125"/>
              <a:gd name="T40" fmla="*/ 0 w 280"/>
              <a:gd name="T41" fmla="*/ 61 h 125"/>
              <a:gd name="T42" fmla="*/ 0 w 280"/>
              <a:gd name="T43" fmla="*/ 61 h 125"/>
              <a:gd name="T44" fmla="*/ 0 w 280"/>
              <a:gd name="T45" fmla="*/ 61 h 125"/>
              <a:gd name="T46" fmla="*/ 31 w 280"/>
              <a:gd name="T47" fmla="*/ 92 h 125"/>
              <a:gd name="T48" fmla="*/ 31 w 280"/>
              <a:gd name="T49" fmla="*/ 124 h 125"/>
              <a:gd name="T50" fmla="*/ 31 w 280"/>
              <a:gd name="T51" fmla="*/ 92 h 125"/>
              <a:gd name="T52" fmla="*/ 92 w 280"/>
              <a:gd name="T53" fmla="*/ 92 h 125"/>
              <a:gd name="T54" fmla="*/ 92 w 280"/>
              <a:gd name="T55" fmla="*/ 92 h 125"/>
              <a:gd name="T56" fmla="*/ 124 w 280"/>
              <a:gd name="T57" fmla="*/ 92 h 125"/>
              <a:gd name="T58" fmla="*/ 124 w 280"/>
              <a:gd name="T59" fmla="*/ 92 h 125"/>
              <a:gd name="T60" fmla="*/ 124 w 280"/>
              <a:gd name="T61" fmla="*/ 92 h 125"/>
              <a:gd name="T62" fmla="*/ 124 w 280"/>
              <a:gd name="T63" fmla="*/ 92 h 125"/>
              <a:gd name="T64" fmla="*/ 124 w 280"/>
              <a:gd name="T65" fmla="*/ 92 h 125"/>
              <a:gd name="T66" fmla="*/ 155 w 280"/>
              <a:gd name="T67" fmla="*/ 124 h 125"/>
              <a:gd name="T68" fmla="*/ 155 w 280"/>
              <a:gd name="T69" fmla="*/ 124 h 125"/>
              <a:gd name="T70" fmla="*/ 155 w 280"/>
              <a:gd name="T71" fmla="*/ 124 h 125"/>
              <a:gd name="T72" fmla="*/ 186 w 280"/>
              <a:gd name="T73" fmla="*/ 124 h 125"/>
              <a:gd name="T74" fmla="*/ 186 w 280"/>
              <a:gd name="T75" fmla="*/ 124 h 125"/>
              <a:gd name="T76" fmla="*/ 186 w 280"/>
              <a:gd name="T77" fmla="*/ 124 h 125"/>
              <a:gd name="T78" fmla="*/ 186 w 280"/>
              <a:gd name="T79" fmla="*/ 124 h 125"/>
              <a:gd name="T80" fmla="*/ 186 w 280"/>
              <a:gd name="T81" fmla="*/ 31 h 125"/>
              <a:gd name="T82" fmla="*/ 217 w 280"/>
              <a:gd name="T83" fmla="*/ 61 h 125"/>
              <a:gd name="T84" fmla="*/ 248 w 280"/>
              <a:gd name="T85" fmla="*/ 61 h 125"/>
              <a:gd name="T86" fmla="*/ 248 w 280"/>
              <a:gd name="T87" fmla="*/ 61 h 125"/>
              <a:gd name="T88" fmla="*/ 248 w 280"/>
              <a:gd name="T89" fmla="*/ 61 h 125"/>
              <a:gd name="T90" fmla="*/ 248 w 280"/>
              <a:gd name="T91" fmla="*/ 61 h 125"/>
              <a:gd name="T92" fmla="*/ 279 w 280"/>
              <a:gd name="T93" fmla="*/ 31 h 125"/>
              <a:gd name="T94" fmla="*/ 279 w 280"/>
              <a:gd name="T95" fmla="*/ 0 h 125"/>
              <a:gd name="T96" fmla="*/ 279 w 280"/>
              <a:gd name="T97" fmla="*/ 0 h 125"/>
              <a:gd name="T98" fmla="*/ 279 w 280"/>
              <a:gd name="T99" fmla="*/ 0 h 125"/>
              <a:gd name="T100" fmla="*/ 248 w 280"/>
              <a:gd name="T101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0" h="125">
                <a:moveTo>
                  <a:pt x="248" y="0"/>
                </a:moveTo>
                <a:lnTo>
                  <a:pt x="248" y="0"/>
                </a:ln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86" y="31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cubicBezTo>
                  <a:pt x="155" y="31"/>
                  <a:pt x="155" y="31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lnTo>
                  <a:pt x="124" y="0"/>
                </a:lnTo>
                <a:cubicBezTo>
                  <a:pt x="124" y="31"/>
                  <a:pt x="124" y="31"/>
                  <a:pt x="124" y="31"/>
                </a:cubicBezTo>
                <a:lnTo>
                  <a:pt x="92" y="31"/>
                </a:lnTo>
                <a:cubicBezTo>
                  <a:pt x="92" y="31"/>
                  <a:pt x="62" y="31"/>
                  <a:pt x="31" y="0"/>
                </a:cubicBez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cubicBezTo>
                  <a:pt x="31" y="61"/>
                  <a:pt x="31" y="61"/>
                  <a:pt x="0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31" y="61"/>
                  <a:pt x="31" y="92"/>
                  <a:pt x="31" y="92"/>
                </a:cubicBezTo>
                <a:lnTo>
                  <a:pt x="31" y="124"/>
                </a:lnTo>
                <a:cubicBezTo>
                  <a:pt x="31" y="124"/>
                  <a:pt x="31" y="124"/>
                  <a:pt x="31" y="92"/>
                </a:cubicBezTo>
                <a:cubicBezTo>
                  <a:pt x="62" y="92"/>
                  <a:pt x="62" y="92"/>
                  <a:pt x="92" y="92"/>
                </a:cubicBezTo>
                <a:lnTo>
                  <a:pt x="92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cubicBezTo>
                  <a:pt x="124" y="92"/>
                  <a:pt x="124" y="92"/>
                  <a:pt x="155" y="124"/>
                </a:cubicBezTo>
                <a:lnTo>
                  <a:pt x="155" y="124"/>
                </a:lnTo>
                <a:lnTo>
                  <a:pt x="155" y="124"/>
                </a:lnTo>
                <a:cubicBezTo>
                  <a:pt x="186" y="124"/>
                  <a:pt x="186" y="124"/>
                  <a:pt x="186" y="124"/>
                </a:cubicBez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cubicBezTo>
                  <a:pt x="186" y="31"/>
                  <a:pt x="186" y="31"/>
                  <a:pt x="186" y="31"/>
                </a:cubicBezTo>
                <a:cubicBezTo>
                  <a:pt x="217" y="61"/>
                  <a:pt x="217" y="61"/>
                  <a:pt x="217" y="61"/>
                </a:cubicBezTo>
                <a:cubicBezTo>
                  <a:pt x="217" y="61"/>
                  <a:pt x="217" y="61"/>
                  <a:pt x="248" y="61"/>
                </a:cubicBezTo>
                <a:lnTo>
                  <a:pt x="248" y="61"/>
                </a:lnTo>
                <a:lnTo>
                  <a:pt x="248" y="61"/>
                </a:lnTo>
                <a:lnTo>
                  <a:pt x="248" y="61"/>
                </a:lnTo>
                <a:cubicBezTo>
                  <a:pt x="248" y="31"/>
                  <a:pt x="279" y="31"/>
                  <a:pt x="279" y="31"/>
                </a:cubicBezTo>
                <a:cubicBezTo>
                  <a:pt x="279" y="31"/>
                  <a:pt x="279" y="31"/>
                  <a:pt x="279" y="0"/>
                </a:cubicBezTo>
                <a:lnTo>
                  <a:pt x="279" y="0"/>
                </a:lnTo>
                <a:lnTo>
                  <a:pt x="279" y="0"/>
                </a:lnTo>
                <a:cubicBezTo>
                  <a:pt x="248" y="0"/>
                  <a:pt x="248" y="0"/>
                  <a:pt x="248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6" name="Freeform 65"/>
          <p:cNvSpPr>
            <a:spLocks noChangeArrowheads="1"/>
          </p:cNvSpPr>
          <p:nvPr/>
        </p:nvSpPr>
        <p:spPr bwMode="auto">
          <a:xfrm>
            <a:off x="6113687" y="2636999"/>
            <a:ext cx="335439" cy="118511"/>
          </a:xfrm>
          <a:custGeom>
            <a:avLst/>
            <a:gdLst>
              <a:gd name="T0" fmla="*/ 930 w 961"/>
              <a:gd name="T1" fmla="*/ 155 h 341"/>
              <a:gd name="T2" fmla="*/ 960 w 961"/>
              <a:gd name="T3" fmla="*/ 124 h 341"/>
              <a:gd name="T4" fmla="*/ 930 w 961"/>
              <a:gd name="T5" fmla="*/ 92 h 341"/>
              <a:gd name="T6" fmla="*/ 899 w 961"/>
              <a:gd name="T7" fmla="*/ 61 h 341"/>
              <a:gd name="T8" fmla="*/ 899 w 961"/>
              <a:gd name="T9" fmla="*/ 31 h 341"/>
              <a:gd name="T10" fmla="*/ 836 w 961"/>
              <a:gd name="T11" fmla="*/ 31 h 341"/>
              <a:gd name="T12" fmla="*/ 775 w 961"/>
              <a:gd name="T13" fmla="*/ 61 h 341"/>
              <a:gd name="T14" fmla="*/ 713 w 961"/>
              <a:gd name="T15" fmla="*/ 61 h 341"/>
              <a:gd name="T16" fmla="*/ 651 w 961"/>
              <a:gd name="T17" fmla="*/ 61 h 341"/>
              <a:gd name="T18" fmla="*/ 558 w 961"/>
              <a:gd name="T19" fmla="*/ 31 h 341"/>
              <a:gd name="T20" fmla="*/ 527 w 961"/>
              <a:gd name="T21" fmla="*/ 31 h 341"/>
              <a:gd name="T22" fmla="*/ 465 w 961"/>
              <a:gd name="T23" fmla="*/ 0 h 341"/>
              <a:gd name="T24" fmla="*/ 403 w 961"/>
              <a:gd name="T25" fmla="*/ 0 h 341"/>
              <a:gd name="T26" fmla="*/ 279 w 961"/>
              <a:gd name="T27" fmla="*/ 31 h 341"/>
              <a:gd name="T28" fmla="*/ 217 w 961"/>
              <a:gd name="T29" fmla="*/ 61 h 341"/>
              <a:gd name="T30" fmla="*/ 62 w 961"/>
              <a:gd name="T31" fmla="*/ 0 h 341"/>
              <a:gd name="T32" fmla="*/ 0 w 961"/>
              <a:gd name="T33" fmla="*/ 0 h 341"/>
              <a:gd name="T34" fmla="*/ 0 w 961"/>
              <a:gd name="T35" fmla="*/ 31 h 341"/>
              <a:gd name="T36" fmla="*/ 0 w 961"/>
              <a:gd name="T37" fmla="*/ 92 h 341"/>
              <a:gd name="T38" fmla="*/ 31 w 961"/>
              <a:gd name="T39" fmla="*/ 155 h 341"/>
              <a:gd name="T40" fmla="*/ 31 w 961"/>
              <a:gd name="T41" fmla="*/ 216 h 341"/>
              <a:gd name="T42" fmla="*/ 62 w 961"/>
              <a:gd name="T43" fmla="*/ 309 h 341"/>
              <a:gd name="T44" fmla="*/ 62 w 961"/>
              <a:gd name="T45" fmla="*/ 309 h 341"/>
              <a:gd name="T46" fmla="*/ 155 w 961"/>
              <a:gd name="T47" fmla="*/ 309 h 341"/>
              <a:gd name="T48" fmla="*/ 186 w 961"/>
              <a:gd name="T49" fmla="*/ 309 h 341"/>
              <a:gd name="T50" fmla="*/ 310 w 961"/>
              <a:gd name="T51" fmla="*/ 309 h 341"/>
              <a:gd name="T52" fmla="*/ 372 w 961"/>
              <a:gd name="T53" fmla="*/ 309 h 341"/>
              <a:gd name="T54" fmla="*/ 434 w 961"/>
              <a:gd name="T55" fmla="*/ 279 h 341"/>
              <a:gd name="T56" fmla="*/ 496 w 961"/>
              <a:gd name="T57" fmla="*/ 279 h 341"/>
              <a:gd name="T58" fmla="*/ 496 w 961"/>
              <a:gd name="T59" fmla="*/ 279 h 341"/>
              <a:gd name="T60" fmla="*/ 558 w 961"/>
              <a:gd name="T61" fmla="*/ 279 h 341"/>
              <a:gd name="T62" fmla="*/ 589 w 961"/>
              <a:gd name="T63" fmla="*/ 279 h 341"/>
              <a:gd name="T64" fmla="*/ 589 w 961"/>
              <a:gd name="T65" fmla="*/ 279 h 341"/>
              <a:gd name="T66" fmla="*/ 620 w 961"/>
              <a:gd name="T67" fmla="*/ 279 h 341"/>
              <a:gd name="T68" fmla="*/ 651 w 961"/>
              <a:gd name="T69" fmla="*/ 279 h 341"/>
              <a:gd name="T70" fmla="*/ 713 w 961"/>
              <a:gd name="T71" fmla="*/ 279 h 341"/>
              <a:gd name="T72" fmla="*/ 743 w 961"/>
              <a:gd name="T73" fmla="*/ 279 h 341"/>
              <a:gd name="T74" fmla="*/ 836 w 961"/>
              <a:gd name="T75" fmla="*/ 248 h 341"/>
              <a:gd name="T76" fmla="*/ 868 w 961"/>
              <a:gd name="T77" fmla="*/ 248 h 341"/>
              <a:gd name="T78" fmla="*/ 868 w 961"/>
              <a:gd name="T79" fmla="*/ 248 h 341"/>
              <a:gd name="T80" fmla="*/ 899 w 961"/>
              <a:gd name="T81" fmla="*/ 248 h 341"/>
              <a:gd name="T82" fmla="*/ 930 w 961"/>
              <a:gd name="T83" fmla="*/ 248 h 341"/>
              <a:gd name="T84" fmla="*/ 960 w 961"/>
              <a:gd name="T85" fmla="*/ 216 h 341"/>
              <a:gd name="T86" fmla="*/ 960 w 961"/>
              <a:gd name="T87" fmla="*/ 185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1" h="341">
                <a:moveTo>
                  <a:pt x="960" y="155"/>
                </a:moveTo>
                <a:lnTo>
                  <a:pt x="960" y="155"/>
                </a:lnTo>
                <a:cubicBezTo>
                  <a:pt x="930" y="155"/>
                  <a:pt x="930" y="155"/>
                  <a:pt x="930" y="155"/>
                </a:cubicBezTo>
                <a:lnTo>
                  <a:pt x="930" y="155"/>
                </a:lnTo>
                <a:cubicBezTo>
                  <a:pt x="930" y="124"/>
                  <a:pt x="930" y="124"/>
                  <a:pt x="960" y="124"/>
                </a:cubicBezTo>
                <a:lnTo>
                  <a:pt x="960" y="124"/>
                </a:lnTo>
                <a:lnTo>
                  <a:pt x="960" y="124"/>
                </a:lnTo>
                <a:cubicBezTo>
                  <a:pt x="930" y="124"/>
                  <a:pt x="930" y="124"/>
                  <a:pt x="930" y="92"/>
                </a:cubicBezTo>
                <a:lnTo>
                  <a:pt x="930" y="92"/>
                </a:lnTo>
                <a:lnTo>
                  <a:pt x="930" y="92"/>
                </a:lnTo>
                <a:cubicBezTo>
                  <a:pt x="930" y="92"/>
                  <a:pt x="899" y="92"/>
                  <a:pt x="899" y="61"/>
                </a:cubicBezTo>
                <a:lnTo>
                  <a:pt x="899" y="61"/>
                </a:lnTo>
                <a:lnTo>
                  <a:pt x="899" y="61"/>
                </a:lnTo>
                <a:lnTo>
                  <a:pt x="899" y="61"/>
                </a:lnTo>
                <a:cubicBezTo>
                  <a:pt x="899" y="31"/>
                  <a:pt x="899" y="31"/>
                  <a:pt x="899" y="31"/>
                </a:cubicBezTo>
                <a:lnTo>
                  <a:pt x="868" y="31"/>
                </a:lnTo>
                <a:cubicBezTo>
                  <a:pt x="868" y="31"/>
                  <a:pt x="868" y="31"/>
                  <a:pt x="836" y="31"/>
                </a:cubicBezTo>
                <a:lnTo>
                  <a:pt x="836" y="31"/>
                </a:lnTo>
                <a:lnTo>
                  <a:pt x="836" y="31"/>
                </a:lnTo>
                <a:cubicBezTo>
                  <a:pt x="806" y="31"/>
                  <a:pt x="806" y="61"/>
                  <a:pt x="806" y="61"/>
                </a:cubicBezTo>
                <a:cubicBezTo>
                  <a:pt x="775" y="61"/>
                  <a:pt x="775" y="61"/>
                  <a:pt x="775" y="61"/>
                </a:cubicBezTo>
                <a:lnTo>
                  <a:pt x="743" y="61"/>
                </a:lnTo>
                <a:lnTo>
                  <a:pt x="743" y="61"/>
                </a:lnTo>
                <a:cubicBezTo>
                  <a:pt x="713" y="61"/>
                  <a:pt x="713" y="61"/>
                  <a:pt x="713" y="61"/>
                </a:cubicBezTo>
                <a:cubicBezTo>
                  <a:pt x="682" y="61"/>
                  <a:pt x="682" y="61"/>
                  <a:pt x="682" y="61"/>
                </a:cubicBezTo>
                <a:lnTo>
                  <a:pt x="651" y="61"/>
                </a:lnTo>
                <a:lnTo>
                  <a:pt x="651" y="61"/>
                </a:lnTo>
                <a:lnTo>
                  <a:pt x="651" y="61"/>
                </a:lnTo>
                <a:cubicBezTo>
                  <a:pt x="620" y="61"/>
                  <a:pt x="589" y="61"/>
                  <a:pt x="558" y="31"/>
                </a:cubicBezTo>
                <a:lnTo>
                  <a:pt x="558" y="31"/>
                </a:lnTo>
                <a:lnTo>
                  <a:pt x="558" y="31"/>
                </a:lnTo>
                <a:lnTo>
                  <a:pt x="558" y="31"/>
                </a:lnTo>
                <a:lnTo>
                  <a:pt x="527" y="31"/>
                </a:lnTo>
                <a:cubicBezTo>
                  <a:pt x="527" y="31"/>
                  <a:pt x="527" y="31"/>
                  <a:pt x="496" y="0"/>
                </a:cubicBezTo>
                <a:lnTo>
                  <a:pt x="496" y="31"/>
                </a:lnTo>
                <a:cubicBezTo>
                  <a:pt x="465" y="31"/>
                  <a:pt x="465" y="31"/>
                  <a:pt x="465" y="0"/>
                </a:cubicBezTo>
                <a:lnTo>
                  <a:pt x="465" y="0"/>
                </a:lnTo>
                <a:cubicBezTo>
                  <a:pt x="434" y="0"/>
                  <a:pt x="434" y="0"/>
                  <a:pt x="403" y="0"/>
                </a:cubicBezTo>
                <a:lnTo>
                  <a:pt x="403" y="0"/>
                </a:lnTo>
                <a:lnTo>
                  <a:pt x="403" y="0"/>
                </a:lnTo>
                <a:cubicBezTo>
                  <a:pt x="372" y="0"/>
                  <a:pt x="372" y="0"/>
                  <a:pt x="341" y="0"/>
                </a:cubicBezTo>
                <a:cubicBezTo>
                  <a:pt x="341" y="0"/>
                  <a:pt x="310" y="31"/>
                  <a:pt x="279" y="31"/>
                </a:cubicBezTo>
                <a:cubicBezTo>
                  <a:pt x="279" y="31"/>
                  <a:pt x="279" y="31"/>
                  <a:pt x="248" y="31"/>
                </a:cubicBezTo>
                <a:cubicBezTo>
                  <a:pt x="248" y="61"/>
                  <a:pt x="248" y="61"/>
                  <a:pt x="217" y="61"/>
                </a:cubicBezTo>
                <a:lnTo>
                  <a:pt x="217" y="61"/>
                </a:lnTo>
                <a:cubicBezTo>
                  <a:pt x="217" y="61"/>
                  <a:pt x="186" y="61"/>
                  <a:pt x="155" y="61"/>
                </a:cubicBezTo>
                <a:cubicBezTo>
                  <a:pt x="155" y="31"/>
                  <a:pt x="124" y="31"/>
                  <a:pt x="93" y="31"/>
                </a:cubicBezTo>
                <a:cubicBezTo>
                  <a:pt x="93" y="31"/>
                  <a:pt x="62" y="31"/>
                  <a:pt x="62" y="0"/>
                </a:cubicBez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cubicBezTo>
                  <a:pt x="31" y="31"/>
                  <a:pt x="0" y="31"/>
                  <a:pt x="0" y="31"/>
                </a:cubicBezTo>
                <a:lnTo>
                  <a:pt x="0" y="61"/>
                </a:lnTo>
                <a:cubicBezTo>
                  <a:pt x="31" y="61"/>
                  <a:pt x="31" y="61"/>
                  <a:pt x="31" y="61"/>
                </a:cubicBezTo>
                <a:cubicBezTo>
                  <a:pt x="0" y="92"/>
                  <a:pt x="0" y="92"/>
                  <a:pt x="0" y="92"/>
                </a:cubicBez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55"/>
                </a:lnTo>
                <a:cubicBezTo>
                  <a:pt x="31" y="185"/>
                  <a:pt x="31" y="185"/>
                  <a:pt x="31" y="185"/>
                </a:cubicBezTo>
                <a:lnTo>
                  <a:pt x="31" y="185"/>
                </a:lnTo>
                <a:lnTo>
                  <a:pt x="31" y="216"/>
                </a:lnTo>
                <a:cubicBezTo>
                  <a:pt x="31" y="216"/>
                  <a:pt x="62" y="216"/>
                  <a:pt x="62" y="248"/>
                </a:cubicBezTo>
                <a:cubicBezTo>
                  <a:pt x="62" y="279"/>
                  <a:pt x="62" y="279"/>
                  <a:pt x="62" y="309"/>
                </a:cubicBezTo>
                <a:lnTo>
                  <a:pt x="62" y="309"/>
                </a:lnTo>
                <a:lnTo>
                  <a:pt x="62" y="309"/>
                </a:lnTo>
                <a:lnTo>
                  <a:pt x="62" y="309"/>
                </a:lnTo>
                <a:lnTo>
                  <a:pt x="62" y="309"/>
                </a:lnTo>
                <a:cubicBezTo>
                  <a:pt x="62" y="279"/>
                  <a:pt x="93" y="279"/>
                  <a:pt x="93" y="279"/>
                </a:cubicBezTo>
                <a:lnTo>
                  <a:pt x="93" y="279"/>
                </a:lnTo>
                <a:cubicBezTo>
                  <a:pt x="124" y="279"/>
                  <a:pt x="124" y="279"/>
                  <a:pt x="155" y="309"/>
                </a:cubicBezTo>
                <a:cubicBezTo>
                  <a:pt x="155" y="309"/>
                  <a:pt x="155" y="309"/>
                  <a:pt x="186" y="309"/>
                </a:cubicBezTo>
                <a:lnTo>
                  <a:pt x="186" y="309"/>
                </a:lnTo>
                <a:lnTo>
                  <a:pt x="186" y="309"/>
                </a:lnTo>
                <a:lnTo>
                  <a:pt x="186" y="309"/>
                </a:lnTo>
                <a:cubicBezTo>
                  <a:pt x="217" y="309"/>
                  <a:pt x="217" y="279"/>
                  <a:pt x="248" y="279"/>
                </a:cubicBezTo>
                <a:cubicBezTo>
                  <a:pt x="279" y="279"/>
                  <a:pt x="310" y="309"/>
                  <a:pt x="310" y="309"/>
                </a:cubicBezTo>
                <a:cubicBezTo>
                  <a:pt x="310" y="309"/>
                  <a:pt x="341" y="309"/>
                  <a:pt x="341" y="340"/>
                </a:cubicBezTo>
                <a:lnTo>
                  <a:pt x="341" y="340"/>
                </a:lnTo>
                <a:cubicBezTo>
                  <a:pt x="341" y="340"/>
                  <a:pt x="372" y="340"/>
                  <a:pt x="372" y="309"/>
                </a:cubicBezTo>
                <a:lnTo>
                  <a:pt x="403" y="309"/>
                </a:lnTo>
                <a:lnTo>
                  <a:pt x="403" y="309"/>
                </a:lnTo>
                <a:cubicBezTo>
                  <a:pt x="434" y="279"/>
                  <a:pt x="434" y="279"/>
                  <a:pt x="434" y="279"/>
                </a:cubicBezTo>
                <a:cubicBezTo>
                  <a:pt x="434" y="279"/>
                  <a:pt x="434" y="279"/>
                  <a:pt x="465" y="279"/>
                </a:cubicBezTo>
                <a:lnTo>
                  <a:pt x="465" y="279"/>
                </a:lnTo>
                <a:cubicBezTo>
                  <a:pt x="496" y="279"/>
                  <a:pt x="496" y="279"/>
                  <a:pt x="496" y="279"/>
                </a:cubicBezTo>
                <a:lnTo>
                  <a:pt x="496" y="279"/>
                </a:lnTo>
                <a:lnTo>
                  <a:pt x="496" y="279"/>
                </a:lnTo>
                <a:lnTo>
                  <a:pt x="496" y="279"/>
                </a:lnTo>
                <a:lnTo>
                  <a:pt x="496" y="279"/>
                </a:lnTo>
                <a:lnTo>
                  <a:pt x="527" y="279"/>
                </a:lnTo>
                <a:lnTo>
                  <a:pt x="558" y="279"/>
                </a:lnTo>
                <a:lnTo>
                  <a:pt x="558" y="279"/>
                </a:lnTo>
                <a:lnTo>
                  <a:pt x="558" y="279"/>
                </a:lnTo>
                <a:cubicBezTo>
                  <a:pt x="558" y="279"/>
                  <a:pt x="558" y="279"/>
                  <a:pt x="589" y="279"/>
                </a:cubicBezTo>
                <a:lnTo>
                  <a:pt x="589" y="279"/>
                </a:lnTo>
                <a:lnTo>
                  <a:pt x="589" y="279"/>
                </a:lnTo>
                <a:lnTo>
                  <a:pt x="589" y="279"/>
                </a:lnTo>
                <a:lnTo>
                  <a:pt x="620" y="279"/>
                </a:lnTo>
                <a:lnTo>
                  <a:pt x="620" y="279"/>
                </a:lnTo>
                <a:lnTo>
                  <a:pt x="620" y="279"/>
                </a:lnTo>
                <a:lnTo>
                  <a:pt x="620" y="279"/>
                </a:lnTo>
                <a:cubicBezTo>
                  <a:pt x="620" y="279"/>
                  <a:pt x="620" y="279"/>
                  <a:pt x="651" y="279"/>
                </a:cubicBezTo>
                <a:lnTo>
                  <a:pt x="651" y="279"/>
                </a:lnTo>
                <a:cubicBezTo>
                  <a:pt x="682" y="279"/>
                  <a:pt x="682" y="279"/>
                  <a:pt x="682" y="279"/>
                </a:cubicBezTo>
                <a:lnTo>
                  <a:pt x="682" y="279"/>
                </a:lnTo>
                <a:cubicBezTo>
                  <a:pt x="682" y="279"/>
                  <a:pt x="682" y="279"/>
                  <a:pt x="713" y="279"/>
                </a:cubicBezTo>
                <a:lnTo>
                  <a:pt x="713" y="279"/>
                </a:lnTo>
                <a:cubicBezTo>
                  <a:pt x="713" y="279"/>
                  <a:pt x="713" y="279"/>
                  <a:pt x="743" y="279"/>
                </a:cubicBezTo>
                <a:lnTo>
                  <a:pt x="743" y="279"/>
                </a:lnTo>
                <a:cubicBezTo>
                  <a:pt x="775" y="248"/>
                  <a:pt x="775" y="248"/>
                  <a:pt x="775" y="248"/>
                </a:cubicBezTo>
                <a:cubicBezTo>
                  <a:pt x="806" y="248"/>
                  <a:pt x="806" y="248"/>
                  <a:pt x="806" y="248"/>
                </a:cubicBezTo>
                <a:lnTo>
                  <a:pt x="836" y="248"/>
                </a:lnTo>
                <a:lnTo>
                  <a:pt x="836" y="248"/>
                </a:lnTo>
                <a:lnTo>
                  <a:pt x="836" y="248"/>
                </a:lnTo>
                <a:lnTo>
                  <a:pt x="868" y="248"/>
                </a:lnTo>
                <a:lnTo>
                  <a:pt x="868" y="248"/>
                </a:lnTo>
                <a:lnTo>
                  <a:pt x="868" y="248"/>
                </a:lnTo>
                <a:lnTo>
                  <a:pt x="868" y="248"/>
                </a:lnTo>
                <a:lnTo>
                  <a:pt x="868" y="248"/>
                </a:lnTo>
                <a:cubicBezTo>
                  <a:pt x="868" y="248"/>
                  <a:pt x="868" y="248"/>
                  <a:pt x="899" y="248"/>
                </a:cubicBezTo>
                <a:lnTo>
                  <a:pt x="899" y="248"/>
                </a:lnTo>
                <a:lnTo>
                  <a:pt x="899" y="248"/>
                </a:lnTo>
                <a:lnTo>
                  <a:pt x="930" y="248"/>
                </a:lnTo>
                <a:lnTo>
                  <a:pt x="930" y="248"/>
                </a:lnTo>
                <a:lnTo>
                  <a:pt x="960" y="248"/>
                </a:lnTo>
                <a:cubicBezTo>
                  <a:pt x="960" y="248"/>
                  <a:pt x="960" y="248"/>
                  <a:pt x="960" y="216"/>
                </a:cubicBezTo>
                <a:lnTo>
                  <a:pt x="960" y="216"/>
                </a:lnTo>
                <a:lnTo>
                  <a:pt x="960" y="216"/>
                </a:lnTo>
                <a:lnTo>
                  <a:pt x="960" y="216"/>
                </a:lnTo>
                <a:cubicBezTo>
                  <a:pt x="960" y="185"/>
                  <a:pt x="960" y="185"/>
                  <a:pt x="960" y="185"/>
                </a:cubicBezTo>
                <a:lnTo>
                  <a:pt x="960" y="15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7" name="Freeform 66"/>
          <p:cNvSpPr>
            <a:spLocks noChangeArrowheads="1"/>
          </p:cNvSpPr>
          <p:nvPr/>
        </p:nvSpPr>
        <p:spPr bwMode="auto">
          <a:xfrm>
            <a:off x="7163088" y="2897109"/>
            <a:ext cx="130790" cy="75417"/>
          </a:xfrm>
          <a:custGeom>
            <a:avLst/>
            <a:gdLst>
              <a:gd name="T0" fmla="*/ 124 w 373"/>
              <a:gd name="T1" fmla="*/ 61 h 217"/>
              <a:gd name="T2" fmla="*/ 124 w 373"/>
              <a:gd name="T3" fmla="*/ 61 h 217"/>
              <a:gd name="T4" fmla="*/ 93 w 373"/>
              <a:gd name="T5" fmla="*/ 31 h 217"/>
              <a:gd name="T6" fmla="*/ 61 w 373"/>
              <a:gd name="T7" fmla="*/ 0 h 217"/>
              <a:gd name="T8" fmla="*/ 0 w 373"/>
              <a:gd name="T9" fmla="*/ 0 h 217"/>
              <a:gd name="T10" fmla="*/ 0 w 373"/>
              <a:gd name="T11" fmla="*/ 31 h 217"/>
              <a:gd name="T12" fmla="*/ 0 w 373"/>
              <a:gd name="T13" fmla="*/ 31 h 217"/>
              <a:gd name="T14" fmla="*/ 0 w 373"/>
              <a:gd name="T15" fmla="*/ 61 h 217"/>
              <a:gd name="T16" fmla="*/ 30 w 373"/>
              <a:gd name="T17" fmla="*/ 92 h 217"/>
              <a:gd name="T18" fmla="*/ 61 w 373"/>
              <a:gd name="T19" fmla="*/ 92 h 217"/>
              <a:gd name="T20" fmla="*/ 93 w 373"/>
              <a:gd name="T21" fmla="*/ 92 h 217"/>
              <a:gd name="T22" fmla="*/ 124 w 373"/>
              <a:gd name="T23" fmla="*/ 124 h 217"/>
              <a:gd name="T24" fmla="*/ 124 w 373"/>
              <a:gd name="T25" fmla="*/ 155 h 217"/>
              <a:gd name="T26" fmla="*/ 124 w 373"/>
              <a:gd name="T27" fmla="*/ 124 h 217"/>
              <a:gd name="T28" fmla="*/ 185 w 373"/>
              <a:gd name="T29" fmla="*/ 124 h 217"/>
              <a:gd name="T30" fmla="*/ 217 w 373"/>
              <a:gd name="T31" fmla="*/ 185 h 217"/>
              <a:gd name="T32" fmla="*/ 248 w 373"/>
              <a:gd name="T33" fmla="*/ 185 h 217"/>
              <a:gd name="T34" fmla="*/ 248 w 373"/>
              <a:gd name="T35" fmla="*/ 185 h 217"/>
              <a:gd name="T36" fmla="*/ 278 w 373"/>
              <a:gd name="T37" fmla="*/ 185 h 217"/>
              <a:gd name="T38" fmla="*/ 278 w 373"/>
              <a:gd name="T39" fmla="*/ 185 h 217"/>
              <a:gd name="T40" fmla="*/ 341 w 373"/>
              <a:gd name="T41" fmla="*/ 185 h 217"/>
              <a:gd name="T42" fmla="*/ 341 w 373"/>
              <a:gd name="T43" fmla="*/ 216 h 217"/>
              <a:gd name="T44" fmla="*/ 372 w 373"/>
              <a:gd name="T45" fmla="*/ 185 h 217"/>
              <a:gd name="T46" fmla="*/ 372 w 373"/>
              <a:gd name="T47" fmla="*/ 155 h 217"/>
              <a:gd name="T48" fmla="*/ 309 w 373"/>
              <a:gd name="T49" fmla="*/ 155 h 217"/>
              <a:gd name="T50" fmla="*/ 309 w 373"/>
              <a:gd name="T51" fmla="*/ 155 h 217"/>
              <a:gd name="T52" fmla="*/ 278 w 373"/>
              <a:gd name="T53" fmla="*/ 155 h 217"/>
              <a:gd name="T54" fmla="*/ 278 w 373"/>
              <a:gd name="T55" fmla="*/ 155 h 217"/>
              <a:gd name="T56" fmla="*/ 248 w 373"/>
              <a:gd name="T57" fmla="*/ 124 h 217"/>
              <a:gd name="T58" fmla="*/ 217 w 373"/>
              <a:gd name="T59" fmla="*/ 124 h 217"/>
              <a:gd name="T60" fmla="*/ 185 w 373"/>
              <a:gd name="T61" fmla="*/ 92 h 217"/>
              <a:gd name="T62" fmla="*/ 154 w 373"/>
              <a:gd name="T63" fmla="*/ 92 h 217"/>
              <a:gd name="T64" fmla="*/ 154 w 373"/>
              <a:gd name="T65" fmla="*/ 9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3" h="217">
                <a:moveTo>
                  <a:pt x="124" y="61"/>
                </a:move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93" y="61"/>
                  <a:pt x="93" y="61"/>
                  <a:pt x="93" y="31"/>
                </a:cubicBezTo>
                <a:cubicBezTo>
                  <a:pt x="61" y="31"/>
                  <a:pt x="61" y="31"/>
                  <a:pt x="61" y="0"/>
                </a:cubicBezTo>
                <a:lnTo>
                  <a:pt x="61" y="0"/>
                </a:ln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0" y="0"/>
                </a:cubicBezTo>
                <a:cubicBezTo>
                  <a:pt x="0" y="0"/>
                  <a:pt x="0" y="0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1"/>
                  <a:pt x="0" y="61"/>
                  <a:pt x="0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30" y="61"/>
                  <a:pt x="30" y="92"/>
                  <a:pt x="30" y="92"/>
                </a:cubicBezTo>
                <a:lnTo>
                  <a:pt x="30" y="92"/>
                </a:lnTo>
                <a:lnTo>
                  <a:pt x="61" y="92"/>
                </a:lnTo>
                <a:cubicBezTo>
                  <a:pt x="61" y="92"/>
                  <a:pt x="61" y="92"/>
                  <a:pt x="93" y="92"/>
                </a:cubicBezTo>
                <a:lnTo>
                  <a:pt x="93" y="92"/>
                </a:lnTo>
                <a:cubicBezTo>
                  <a:pt x="93" y="124"/>
                  <a:pt x="93" y="124"/>
                  <a:pt x="93" y="124"/>
                </a:cubicBezTo>
                <a:lnTo>
                  <a:pt x="124" y="124"/>
                </a:lnTo>
                <a:lnTo>
                  <a:pt x="124" y="124"/>
                </a:lnTo>
                <a:lnTo>
                  <a:pt x="124" y="155"/>
                </a:lnTo>
                <a:cubicBezTo>
                  <a:pt x="124" y="155"/>
                  <a:pt x="124" y="155"/>
                  <a:pt x="124" y="124"/>
                </a:cubicBezTo>
                <a:lnTo>
                  <a:pt x="124" y="124"/>
                </a:lnTo>
                <a:cubicBezTo>
                  <a:pt x="154" y="124"/>
                  <a:pt x="154" y="124"/>
                  <a:pt x="154" y="124"/>
                </a:cubicBezTo>
                <a:lnTo>
                  <a:pt x="185" y="124"/>
                </a:lnTo>
                <a:cubicBezTo>
                  <a:pt x="185" y="124"/>
                  <a:pt x="217" y="124"/>
                  <a:pt x="217" y="155"/>
                </a:cubicBezTo>
                <a:cubicBezTo>
                  <a:pt x="217" y="155"/>
                  <a:pt x="217" y="155"/>
                  <a:pt x="217" y="185"/>
                </a:cubicBezTo>
                <a:cubicBezTo>
                  <a:pt x="217" y="185"/>
                  <a:pt x="217" y="185"/>
                  <a:pt x="248" y="185"/>
                </a:cubicBezTo>
                <a:lnTo>
                  <a:pt x="248" y="185"/>
                </a:lnTo>
                <a:lnTo>
                  <a:pt x="248" y="185"/>
                </a:lnTo>
                <a:lnTo>
                  <a:pt x="248" y="185"/>
                </a:lnTo>
                <a:cubicBezTo>
                  <a:pt x="278" y="185"/>
                  <a:pt x="278" y="185"/>
                  <a:pt x="278" y="185"/>
                </a:cubicBezTo>
                <a:lnTo>
                  <a:pt x="278" y="185"/>
                </a:lnTo>
                <a:lnTo>
                  <a:pt x="278" y="185"/>
                </a:lnTo>
                <a:lnTo>
                  <a:pt x="278" y="185"/>
                </a:lnTo>
                <a:cubicBezTo>
                  <a:pt x="309" y="185"/>
                  <a:pt x="309" y="185"/>
                  <a:pt x="309" y="185"/>
                </a:cubicBezTo>
                <a:lnTo>
                  <a:pt x="341" y="185"/>
                </a:lnTo>
                <a:cubicBezTo>
                  <a:pt x="341" y="216"/>
                  <a:pt x="341" y="216"/>
                  <a:pt x="341" y="216"/>
                </a:cubicBezTo>
                <a:lnTo>
                  <a:pt x="341" y="216"/>
                </a:lnTo>
                <a:lnTo>
                  <a:pt x="372" y="185"/>
                </a:lnTo>
                <a:lnTo>
                  <a:pt x="372" y="185"/>
                </a:lnTo>
                <a:lnTo>
                  <a:pt x="372" y="185"/>
                </a:lnTo>
                <a:lnTo>
                  <a:pt x="372" y="155"/>
                </a:lnTo>
                <a:cubicBezTo>
                  <a:pt x="341" y="155"/>
                  <a:pt x="341" y="155"/>
                  <a:pt x="341" y="155"/>
                </a:cubicBezTo>
                <a:lnTo>
                  <a:pt x="309" y="155"/>
                </a:lnTo>
                <a:lnTo>
                  <a:pt x="309" y="155"/>
                </a:lnTo>
                <a:lnTo>
                  <a:pt x="309" y="155"/>
                </a:lnTo>
                <a:lnTo>
                  <a:pt x="309" y="155"/>
                </a:lnTo>
                <a:cubicBezTo>
                  <a:pt x="309" y="155"/>
                  <a:pt x="309" y="155"/>
                  <a:pt x="278" y="155"/>
                </a:cubicBezTo>
                <a:lnTo>
                  <a:pt x="278" y="155"/>
                </a:lnTo>
                <a:lnTo>
                  <a:pt x="278" y="155"/>
                </a:lnTo>
                <a:lnTo>
                  <a:pt x="278" y="155"/>
                </a:lnTo>
                <a:cubicBezTo>
                  <a:pt x="248" y="155"/>
                  <a:pt x="248" y="155"/>
                  <a:pt x="248" y="124"/>
                </a:cubicBezTo>
                <a:lnTo>
                  <a:pt x="217" y="124"/>
                </a:lnTo>
                <a:lnTo>
                  <a:pt x="217" y="124"/>
                </a:lnTo>
                <a:lnTo>
                  <a:pt x="217" y="124"/>
                </a:lnTo>
                <a:lnTo>
                  <a:pt x="185" y="92"/>
                </a:lnTo>
                <a:cubicBezTo>
                  <a:pt x="154" y="92"/>
                  <a:pt x="154" y="92"/>
                  <a:pt x="154" y="61"/>
                </a:cubicBezTo>
                <a:cubicBezTo>
                  <a:pt x="154" y="92"/>
                  <a:pt x="154" y="92"/>
                  <a:pt x="154" y="92"/>
                </a:cubicBezTo>
                <a:lnTo>
                  <a:pt x="154" y="92"/>
                </a:lnTo>
                <a:lnTo>
                  <a:pt x="154" y="92"/>
                </a:lnTo>
                <a:cubicBezTo>
                  <a:pt x="124" y="92"/>
                  <a:pt x="124" y="92"/>
                  <a:pt x="124" y="6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8" name="Freeform 67"/>
          <p:cNvSpPr>
            <a:spLocks noChangeArrowheads="1"/>
          </p:cNvSpPr>
          <p:nvPr/>
        </p:nvSpPr>
        <p:spPr bwMode="auto">
          <a:xfrm>
            <a:off x="6633772" y="2626225"/>
            <a:ext cx="227729" cy="141598"/>
          </a:xfrm>
          <a:custGeom>
            <a:avLst/>
            <a:gdLst>
              <a:gd name="T0" fmla="*/ 62 w 652"/>
              <a:gd name="T1" fmla="*/ 217 h 405"/>
              <a:gd name="T2" fmla="*/ 62 w 652"/>
              <a:gd name="T3" fmla="*/ 248 h 405"/>
              <a:gd name="T4" fmla="*/ 92 w 652"/>
              <a:gd name="T5" fmla="*/ 217 h 405"/>
              <a:gd name="T6" fmla="*/ 124 w 652"/>
              <a:gd name="T7" fmla="*/ 217 h 405"/>
              <a:gd name="T8" fmla="*/ 155 w 652"/>
              <a:gd name="T9" fmla="*/ 217 h 405"/>
              <a:gd name="T10" fmla="*/ 155 w 652"/>
              <a:gd name="T11" fmla="*/ 217 h 405"/>
              <a:gd name="T12" fmla="*/ 155 w 652"/>
              <a:gd name="T13" fmla="*/ 217 h 405"/>
              <a:gd name="T14" fmla="*/ 216 w 652"/>
              <a:gd name="T15" fmla="*/ 217 h 405"/>
              <a:gd name="T16" fmla="*/ 279 w 652"/>
              <a:gd name="T17" fmla="*/ 248 h 405"/>
              <a:gd name="T18" fmla="*/ 310 w 652"/>
              <a:gd name="T19" fmla="*/ 248 h 405"/>
              <a:gd name="T20" fmla="*/ 340 w 652"/>
              <a:gd name="T21" fmla="*/ 280 h 405"/>
              <a:gd name="T22" fmla="*/ 372 w 652"/>
              <a:gd name="T23" fmla="*/ 311 h 405"/>
              <a:gd name="T24" fmla="*/ 372 w 652"/>
              <a:gd name="T25" fmla="*/ 311 h 405"/>
              <a:gd name="T26" fmla="*/ 403 w 652"/>
              <a:gd name="T27" fmla="*/ 311 h 405"/>
              <a:gd name="T28" fmla="*/ 403 w 652"/>
              <a:gd name="T29" fmla="*/ 311 h 405"/>
              <a:gd name="T30" fmla="*/ 403 w 652"/>
              <a:gd name="T31" fmla="*/ 311 h 405"/>
              <a:gd name="T32" fmla="*/ 434 w 652"/>
              <a:gd name="T33" fmla="*/ 341 h 405"/>
              <a:gd name="T34" fmla="*/ 434 w 652"/>
              <a:gd name="T35" fmla="*/ 372 h 405"/>
              <a:gd name="T36" fmla="*/ 464 w 652"/>
              <a:gd name="T37" fmla="*/ 404 h 405"/>
              <a:gd name="T38" fmla="*/ 496 w 652"/>
              <a:gd name="T39" fmla="*/ 404 h 405"/>
              <a:gd name="T40" fmla="*/ 496 w 652"/>
              <a:gd name="T41" fmla="*/ 404 h 405"/>
              <a:gd name="T42" fmla="*/ 527 w 652"/>
              <a:gd name="T43" fmla="*/ 372 h 405"/>
              <a:gd name="T44" fmla="*/ 527 w 652"/>
              <a:gd name="T45" fmla="*/ 372 h 405"/>
              <a:gd name="T46" fmla="*/ 527 w 652"/>
              <a:gd name="T47" fmla="*/ 372 h 405"/>
              <a:gd name="T48" fmla="*/ 558 w 652"/>
              <a:gd name="T49" fmla="*/ 372 h 405"/>
              <a:gd name="T50" fmla="*/ 558 w 652"/>
              <a:gd name="T51" fmla="*/ 372 h 405"/>
              <a:gd name="T52" fmla="*/ 588 w 652"/>
              <a:gd name="T53" fmla="*/ 372 h 405"/>
              <a:gd name="T54" fmla="*/ 588 w 652"/>
              <a:gd name="T55" fmla="*/ 311 h 405"/>
              <a:gd name="T56" fmla="*/ 651 w 652"/>
              <a:gd name="T57" fmla="*/ 280 h 405"/>
              <a:gd name="T58" fmla="*/ 651 w 652"/>
              <a:gd name="T59" fmla="*/ 280 h 405"/>
              <a:gd name="T60" fmla="*/ 651 w 652"/>
              <a:gd name="T61" fmla="*/ 280 h 405"/>
              <a:gd name="T62" fmla="*/ 651 w 652"/>
              <a:gd name="T63" fmla="*/ 280 h 405"/>
              <a:gd name="T64" fmla="*/ 588 w 652"/>
              <a:gd name="T65" fmla="*/ 248 h 405"/>
              <a:gd name="T66" fmla="*/ 558 w 652"/>
              <a:gd name="T67" fmla="*/ 217 h 405"/>
              <a:gd name="T68" fmla="*/ 527 w 652"/>
              <a:gd name="T69" fmla="*/ 187 h 405"/>
              <a:gd name="T70" fmla="*/ 496 w 652"/>
              <a:gd name="T71" fmla="*/ 187 h 405"/>
              <a:gd name="T72" fmla="*/ 496 w 652"/>
              <a:gd name="T73" fmla="*/ 156 h 405"/>
              <a:gd name="T74" fmla="*/ 464 w 652"/>
              <a:gd name="T75" fmla="*/ 124 h 405"/>
              <a:gd name="T76" fmla="*/ 434 w 652"/>
              <a:gd name="T77" fmla="*/ 93 h 405"/>
              <a:gd name="T78" fmla="*/ 434 w 652"/>
              <a:gd name="T79" fmla="*/ 93 h 405"/>
              <a:gd name="T80" fmla="*/ 372 w 652"/>
              <a:gd name="T81" fmla="*/ 93 h 405"/>
              <a:gd name="T82" fmla="*/ 372 w 652"/>
              <a:gd name="T83" fmla="*/ 93 h 405"/>
              <a:gd name="T84" fmla="*/ 340 w 652"/>
              <a:gd name="T85" fmla="*/ 63 h 405"/>
              <a:gd name="T86" fmla="*/ 340 w 652"/>
              <a:gd name="T87" fmla="*/ 32 h 405"/>
              <a:gd name="T88" fmla="*/ 340 w 652"/>
              <a:gd name="T89" fmla="*/ 0 h 405"/>
              <a:gd name="T90" fmla="*/ 340 w 652"/>
              <a:gd name="T91" fmla="*/ 0 h 405"/>
              <a:gd name="T92" fmla="*/ 310 w 652"/>
              <a:gd name="T93" fmla="*/ 0 h 405"/>
              <a:gd name="T94" fmla="*/ 279 w 652"/>
              <a:gd name="T95" fmla="*/ 0 h 405"/>
              <a:gd name="T96" fmla="*/ 248 w 652"/>
              <a:gd name="T97" fmla="*/ 0 h 405"/>
              <a:gd name="T98" fmla="*/ 248 w 652"/>
              <a:gd name="T99" fmla="*/ 32 h 405"/>
              <a:gd name="T100" fmla="*/ 216 w 652"/>
              <a:gd name="T101" fmla="*/ 32 h 405"/>
              <a:gd name="T102" fmla="*/ 216 w 652"/>
              <a:gd name="T103" fmla="*/ 93 h 405"/>
              <a:gd name="T104" fmla="*/ 186 w 652"/>
              <a:gd name="T105" fmla="*/ 93 h 405"/>
              <a:gd name="T106" fmla="*/ 155 w 652"/>
              <a:gd name="T107" fmla="*/ 93 h 405"/>
              <a:gd name="T108" fmla="*/ 124 w 652"/>
              <a:gd name="T109" fmla="*/ 93 h 405"/>
              <a:gd name="T110" fmla="*/ 124 w 652"/>
              <a:gd name="T111" fmla="*/ 93 h 405"/>
              <a:gd name="T112" fmla="*/ 62 w 652"/>
              <a:gd name="T113" fmla="*/ 93 h 405"/>
              <a:gd name="T114" fmla="*/ 31 w 652"/>
              <a:gd name="T115" fmla="*/ 124 h 405"/>
              <a:gd name="T116" fmla="*/ 0 w 652"/>
              <a:gd name="T117" fmla="*/ 124 h 405"/>
              <a:gd name="T118" fmla="*/ 0 w 652"/>
              <a:gd name="T119" fmla="*/ 124 h 405"/>
              <a:gd name="T120" fmla="*/ 31 w 652"/>
              <a:gd name="T121" fmla="*/ 156 h 405"/>
              <a:gd name="T122" fmla="*/ 62 w 652"/>
              <a:gd name="T123" fmla="*/ 217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2" h="405">
                <a:moveTo>
                  <a:pt x="62" y="217"/>
                </a:moveTo>
                <a:lnTo>
                  <a:pt x="62" y="217"/>
                </a:lnTo>
                <a:cubicBezTo>
                  <a:pt x="62" y="217"/>
                  <a:pt x="62" y="248"/>
                  <a:pt x="62" y="280"/>
                </a:cubicBezTo>
                <a:lnTo>
                  <a:pt x="62" y="248"/>
                </a:lnTo>
                <a:lnTo>
                  <a:pt x="92" y="217"/>
                </a:lnTo>
                <a:lnTo>
                  <a:pt x="92" y="217"/>
                </a:lnTo>
                <a:lnTo>
                  <a:pt x="92" y="217"/>
                </a:lnTo>
                <a:lnTo>
                  <a:pt x="124" y="217"/>
                </a:lnTo>
                <a:lnTo>
                  <a:pt x="124" y="248"/>
                </a:lnTo>
                <a:cubicBezTo>
                  <a:pt x="124" y="248"/>
                  <a:pt x="124" y="217"/>
                  <a:pt x="155" y="217"/>
                </a:cubicBezTo>
                <a:lnTo>
                  <a:pt x="155" y="217"/>
                </a:lnTo>
                <a:lnTo>
                  <a:pt x="155" y="217"/>
                </a:lnTo>
                <a:lnTo>
                  <a:pt x="155" y="217"/>
                </a:lnTo>
                <a:lnTo>
                  <a:pt x="155" y="217"/>
                </a:lnTo>
                <a:cubicBezTo>
                  <a:pt x="186" y="217"/>
                  <a:pt x="186" y="217"/>
                  <a:pt x="186" y="217"/>
                </a:cubicBezTo>
                <a:cubicBezTo>
                  <a:pt x="186" y="217"/>
                  <a:pt x="186" y="217"/>
                  <a:pt x="216" y="217"/>
                </a:cubicBezTo>
                <a:lnTo>
                  <a:pt x="248" y="248"/>
                </a:lnTo>
                <a:cubicBezTo>
                  <a:pt x="279" y="248"/>
                  <a:pt x="279" y="248"/>
                  <a:pt x="279" y="248"/>
                </a:cubicBezTo>
                <a:lnTo>
                  <a:pt x="279" y="248"/>
                </a:lnTo>
                <a:cubicBezTo>
                  <a:pt x="279" y="248"/>
                  <a:pt x="279" y="248"/>
                  <a:pt x="310" y="248"/>
                </a:cubicBezTo>
                <a:cubicBezTo>
                  <a:pt x="310" y="248"/>
                  <a:pt x="310" y="248"/>
                  <a:pt x="310" y="280"/>
                </a:cubicBezTo>
                <a:cubicBezTo>
                  <a:pt x="340" y="280"/>
                  <a:pt x="340" y="280"/>
                  <a:pt x="340" y="280"/>
                </a:cubicBezTo>
                <a:lnTo>
                  <a:pt x="340" y="280"/>
                </a:lnTo>
                <a:cubicBezTo>
                  <a:pt x="340" y="280"/>
                  <a:pt x="340" y="311"/>
                  <a:pt x="372" y="311"/>
                </a:cubicBezTo>
                <a:lnTo>
                  <a:pt x="372" y="311"/>
                </a:lnTo>
                <a:lnTo>
                  <a:pt x="372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cubicBezTo>
                  <a:pt x="434" y="311"/>
                  <a:pt x="434" y="311"/>
                  <a:pt x="434" y="341"/>
                </a:cubicBezTo>
                <a:lnTo>
                  <a:pt x="434" y="341"/>
                </a:lnTo>
                <a:cubicBezTo>
                  <a:pt x="434" y="341"/>
                  <a:pt x="434" y="341"/>
                  <a:pt x="434" y="372"/>
                </a:cubicBezTo>
                <a:cubicBezTo>
                  <a:pt x="464" y="372"/>
                  <a:pt x="464" y="372"/>
                  <a:pt x="464" y="372"/>
                </a:cubicBezTo>
                <a:cubicBezTo>
                  <a:pt x="464" y="404"/>
                  <a:pt x="464" y="404"/>
                  <a:pt x="464" y="404"/>
                </a:cubicBezTo>
                <a:cubicBezTo>
                  <a:pt x="464" y="404"/>
                  <a:pt x="464" y="404"/>
                  <a:pt x="496" y="404"/>
                </a:cubicBezTo>
                <a:lnTo>
                  <a:pt x="496" y="404"/>
                </a:lnTo>
                <a:lnTo>
                  <a:pt x="496" y="404"/>
                </a:lnTo>
                <a:lnTo>
                  <a:pt x="496" y="404"/>
                </a:lnTo>
                <a:cubicBezTo>
                  <a:pt x="496" y="404"/>
                  <a:pt x="496" y="404"/>
                  <a:pt x="527" y="372"/>
                </a:cubicBez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58" y="372"/>
                </a:lnTo>
                <a:lnTo>
                  <a:pt x="558" y="372"/>
                </a:lnTo>
                <a:lnTo>
                  <a:pt x="558" y="372"/>
                </a:lnTo>
                <a:lnTo>
                  <a:pt x="558" y="372"/>
                </a:lnTo>
                <a:lnTo>
                  <a:pt x="588" y="372"/>
                </a:lnTo>
                <a:lnTo>
                  <a:pt x="588" y="341"/>
                </a:lnTo>
                <a:cubicBezTo>
                  <a:pt x="588" y="341"/>
                  <a:pt x="588" y="341"/>
                  <a:pt x="588" y="311"/>
                </a:cubicBezTo>
                <a:cubicBezTo>
                  <a:pt x="620" y="311"/>
                  <a:pt x="620" y="280"/>
                  <a:pt x="651" y="280"/>
                </a:cubicBez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cubicBezTo>
                  <a:pt x="651" y="280"/>
                  <a:pt x="651" y="248"/>
                  <a:pt x="620" y="248"/>
                </a:cubicBezTo>
                <a:cubicBezTo>
                  <a:pt x="620" y="248"/>
                  <a:pt x="620" y="248"/>
                  <a:pt x="588" y="248"/>
                </a:cubicBezTo>
                <a:lnTo>
                  <a:pt x="588" y="248"/>
                </a:lnTo>
                <a:cubicBezTo>
                  <a:pt x="588" y="217"/>
                  <a:pt x="558" y="217"/>
                  <a:pt x="558" y="217"/>
                </a:cubicBezTo>
                <a:cubicBezTo>
                  <a:pt x="558" y="187"/>
                  <a:pt x="558" y="187"/>
                  <a:pt x="527" y="187"/>
                </a:cubicBezTo>
                <a:lnTo>
                  <a:pt x="527" y="187"/>
                </a:lnTo>
                <a:lnTo>
                  <a:pt x="527" y="187"/>
                </a:lnTo>
                <a:cubicBezTo>
                  <a:pt x="527" y="187"/>
                  <a:pt x="527" y="187"/>
                  <a:pt x="496" y="187"/>
                </a:cubicBezTo>
                <a:cubicBezTo>
                  <a:pt x="496" y="187"/>
                  <a:pt x="496" y="187"/>
                  <a:pt x="496" y="156"/>
                </a:cubicBezTo>
                <a:lnTo>
                  <a:pt x="496" y="156"/>
                </a:lnTo>
                <a:cubicBezTo>
                  <a:pt x="464" y="156"/>
                  <a:pt x="464" y="156"/>
                  <a:pt x="464" y="124"/>
                </a:cubicBezTo>
                <a:lnTo>
                  <a:pt x="464" y="124"/>
                </a:lnTo>
                <a:lnTo>
                  <a:pt x="464" y="124"/>
                </a:lnTo>
                <a:cubicBezTo>
                  <a:pt x="434" y="93"/>
                  <a:pt x="434" y="93"/>
                  <a:pt x="434" y="93"/>
                </a:cubicBezTo>
                <a:lnTo>
                  <a:pt x="434" y="93"/>
                </a:lnTo>
                <a:lnTo>
                  <a:pt x="434" y="93"/>
                </a:lnTo>
                <a:lnTo>
                  <a:pt x="403" y="93"/>
                </a:lnTo>
                <a:cubicBezTo>
                  <a:pt x="403" y="93"/>
                  <a:pt x="403" y="93"/>
                  <a:pt x="372" y="93"/>
                </a:cubicBezTo>
                <a:lnTo>
                  <a:pt x="372" y="93"/>
                </a:lnTo>
                <a:lnTo>
                  <a:pt x="372" y="93"/>
                </a:lnTo>
                <a:lnTo>
                  <a:pt x="340" y="63"/>
                </a:lnTo>
                <a:lnTo>
                  <a:pt x="340" y="63"/>
                </a:lnTo>
                <a:lnTo>
                  <a:pt x="340" y="32"/>
                </a:lnTo>
                <a:lnTo>
                  <a:pt x="340" y="32"/>
                </a:lnTo>
                <a:cubicBezTo>
                  <a:pt x="340" y="32"/>
                  <a:pt x="340" y="32"/>
                  <a:pt x="340" y="0"/>
                </a:cubicBezTo>
                <a:lnTo>
                  <a:pt x="340" y="0"/>
                </a:lnTo>
                <a:lnTo>
                  <a:pt x="340" y="0"/>
                </a:lnTo>
                <a:lnTo>
                  <a:pt x="340" y="0"/>
                </a:lnTo>
                <a:lnTo>
                  <a:pt x="340" y="0"/>
                </a:lnTo>
                <a:cubicBezTo>
                  <a:pt x="340" y="0"/>
                  <a:pt x="340" y="0"/>
                  <a:pt x="310" y="0"/>
                </a:cubicBezTo>
                <a:cubicBezTo>
                  <a:pt x="310" y="0"/>
                  <a:pt x="310" y="0"/>
                  <a:pt x="279" y="0"/>
                </a:cubicBezTo>
                <a:lnTo>
                  <a:pt x="279" y="0"/>
                </a:lnTo>
                <a:lnTo>
                  <a:pt x="279" y="0"/>
                </a:lnTo>
                <a:cubicBezTo>
                  <a:pt x="279" y="0"/>
                  <a:pt x="279" y="0"/>
                  <a:pt x="248" y="0"/>
                </a:cubicBezTo>
                <a:lnTo>
                  <a:pt x="248" y="0"/>
                </a:lnTo>
                <a:cubicBezTo>
                  <a:pt x="248" y="32"/>
                  <a:pt x="248" y="32"/>
                  <a:pt x="248" y="32"/>
                </a:cubicBezTo>
                <a:lnTo>
                  <a:pt x="216" y="32"/>
                </a:lnTo>
                <a:lnTo>
                  <a:pt x="216" y="32"/>
                </a:lnTo>
                <a:cubicBezTo>
                  <a:pt x="216" y="32"/>
                  <a:pt x="216" y="63"/>
                  <a:pt x="216" y="93"/>
                </a:cubicBezTo>
                <a:lnTo>
                  <a:pt x="216" y="93"/>
                </a:lnTo>
                <a:cubicBezTo>
                  <a:pt x="186" y="93"/>
                  <a:pt x="186" y="93"/>
                  <a:pt x="186" y="93"/>
                </a:cubicBezTo>
                <a:lnTo>
                  <a:pt x="186" y="93"/>
                </a:lnTo>
                <a:lnTo>
                  <a:pt x="186" y="93"/>
                </a:lnTo>
                <a:cubicBezTo>
                  <a:pt x="186" y="93"/>
                  <a:pt x="186" y="93"/>
                  <a:pt x="155" y="93"/>
                </a:cubicBezTo>
                <a:cubicBezTo>
                  <a:pt x="155" y="93"/>
                  <a:pt x="155" y="93"/>
                  <a:pt x="124" y="93"/>
                </a:cubicBez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cubicBezTo>
                  <a:pt x="124" y="93"/>
                  <a:pt x="92" y="93"/>
                  <a:pt x="92" y="63"/>
                </a:cubicBezTo>
                <a:cubicBezTo>
                  <a:pt x="92" y="93"/>
                  <a:pt x="62" y="93"/>
                  <a:pt x="62" y="93"/>
                </a:cubicBezTo>
                <a:lnTo>
                  <a:pt x="62" y="93"/>
                </a:lnTo>
                <a:cubicBezTo>
                  <a:pt x="62" y="93"/>
                  <a:pt x="62" y="124"/>
                  <a:pt x="31" y="124"/>
                </a:cubicBezTo>
                <a:cubicBezTo>
                  <a:pt x="31" y="124"/>
                  <a:pt x="31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31" y="124"/>
                  <a:pt x="31" y="156"/>
                  <a:pt x="31" y="156"/>
                </a:cubicBezTo>
                <a:lnTo>
                  <a:pt x="31" y="156"/>
                </a:lnTo>
                <a:cubicBezTo>
                  <a:pt x="31" y="187"/>
                  <a:pt x="31" y="187"/>
                  <a:pt x="62" y="21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9" name="Freeform 68"/>
          <p:cNvSpPr>
            <a:spLocks noChangeArrowheads="1"/>
          </p:cNvSpPr>
          <p:nvPr/>
        </p:nvSpPr>
        <p:spPr bwMode="auto">
          <a:xfrm>
            <a:off x="6773794" y="2712415"/>
            <a:ext cx="206187" cy="184693"/>
          </a:xfrm>
          <a:custGeom>
            <a:avLst/>
            <a:gdLst>
              <a:gd name="T0" fmla="*/ 589 w 590"/>
              <a:gd name="T1" fmla="*/ 187 h 529"/>
              <a:gd name="T2" fmla="*/ 589 w 590"/>
              <a:gd name="T3" fmla="*/ 187 h 529"/>
              <a:gd name="T4" fmla="*/ 557 w 590"/>
              <a:gd name="T5" fmla="*/ 156 h 529"/>
              <a:gd name="T6" fmla="*/ 557 w 590"/>
              <a:gd name="T7" fmla="*/ 93 h 529"/>
              <a:gd name="T8" fmla="*/ 557 w 590"/>
              <a:gd name="T9" fmla="*/ 63 h 529"/>
              <a:gd name="T10" fmla="*/ 557 w 590"/>
              <a:gd name="T11" fmla="*/ 32 h 529"/>
              <a:gd name="T12" fmla="*/ 557 w 590"/>
              <a:gd name="T13" fmla="*/ 32 h 529"/>
              <a:gd name="T14" fmla="*/ 527 w 590"/>
              <a:gd name="T15" fmla="*/ 63 h 529"/>
              <a:gd name="T16" fmla="*/ 496 w 590"/>
              <a:gd name="T17" fmla="*/ 93 h 529"/>
              <a:gd name="T18" fmla="*/ 433 w 590"/>
              <a:gd name="T19" fmla="*/ 93 h 529"/>
              <a:gd name="T20" fmla="*/ 403 w 590"/>
              <a:gd name="T21" fmla="*/ 124 h 529"/>
              <a:gd name="T22" fmla="*/ 372 w 590"/>
              <a:gd name="T23" fmla="*/ 93 h 529"/>
              <a:gd name="T24" fmla="*/ 309 w 590"/>
              <a:gd name="T25" fmla="*/ 93 h 529"/>
              <a:gd name="T26" fmla="*/ 279 w 590"/>
              <a:gd name="T27" fmla="*/ 93 h 529"/>
              <a:gd name="T28" fmla="*/ 248 w 590"/>
              <a:gd name="T29" fmla="*/ 93 h 529"/>
              <a:gd name="T30" fmla="*/ 248 w 590"/>
              <a:gd name="T31" fmla="*/ 124 h 529"/>
              <a:gd name="T32" fmla="*/ 248 w 590"/>
              <a:gd name="T33" fmla="*/ 124 h 529"/>
              <a:gd name="T34" fmla="*/ 217 w 590"/>
              <a:gd name="T35" fmla="*/ 156 h 529"/>
              <a:gd name="T36" fmla="*/ 155 w 590"/>
              <a:gd name="T37" fmla="*/ 187 h 529"/>
              <a:gd name="T38" fmla="*/ 124 w 590"/>
              <a:gd name="T39" fmla="*/ 217 h 529"/>
              <a:gd name="T40" fmla="*/ 93 w 590"/>
              <a:gd name="T41" fmla="*/ 217 h 529"/>
              <a:gd name="T42" fmla="*/ 61 w 590"/>
              <a:gd name="T43" fmla="*/ 187 h 529"/>
              <a:gd name="T44" fmla="*/ 31 w 590"/>
              <a:gd name="T45" fmla="*/ 187 h 529"/>
              <a:gd name="T46" fmla="*/ 31 w 590"/>
              <a:gd name="T47" fmla="*/ 217 h 529"/>
              <a:gd name="T48" fmla="*/ 31 w 590"/>
              <a:gd name="T49" fmla="*/ 280 h 529"/>
              <a:gd name="T50" fmla="*/ 31 w 590"/>
              <a:gd name="T51" fmla="*/ 280 h 529"/>
              <a:gd name="T52" fmla="*/ 31 w 590"/>
              <a:gd name="T53" fmla="*/ 311 h 529"/>
              <a:gd name="T54" fmla="*/ 31 w 590"/>
              <a:gd name="T55" fmla="*/ 311 h 529"/>
              <a:gd name="T56" fmla="*/ 31 w 590"/>
              <a:gd name="T57" fmla="*/ 372 h 529"/>
              <a:gd name="T58" fmla="*/ 31 w 590"/>
              <a:gd name="T59" fmla="*/ 404 h 529"/>
              <a:gd name="T60" fmla="*/ 61 w 590"/>
              <a:gd name="T61" fmla="*/ 435 h 529"/>
              <a:gd name="T62" fmla="*/ 31 w 590"/>
              <a:gd name="T63" fmla="*/ 528 h 529"/>
              <a:gd name="T64" fmla="*/ 93 w 590"/>
              <a:gd name="T65" fmla="*/ 528 h 529"/>
              <a:gd name="T66" fmla="*/ 93 w 590"/>
              <a:gd name="T67" fmla="*/ 528 h 529"/>
              <a:gd name="T68" fmla="*/ 185 w 590"/>
              <a:gd name="T69" fmla="*/ 528 h 529"/>
              <a:gd name="T70" fmla="*/ 217 w 590"/>
              <a:gd name="T71" fmla="*/ 528 h 529"/>
              <a:gd name="T72" fmla="*/ 248 w 590"/>
              <a:gd name="T73" fmla="*/ 528 h 529"/>
              <a:gd name="T74" fmla="*/ 279 w 590"/>
              <a:gd name="T75" fmla="*/ 528 h 529"/>
              <a:gd name="T76" fmla="*/ 341 w 590"/>
              <a:gd name="T77" fmla="*/ 435 h 529"/>
              <a:gd name="T78" fmla="*/ 372 w 590"/>
              <a:gd name="T79" fmla="*/ 435 h 529"/>
              <a:gd name="T80" fmla="*/ 372 w 590"/>
              <a:gd name="T81" fmla="*/ 404 h 529"/>
              <a:gd name="T82" fmla="*/ 433 w 590"/>
              <a:gd name="T83" fmla="*/ 404 h 529"/>
              <a:gd name="T84" fmla="*/ 433 w 590"/>
              <a:gd name="T85" fmla="*/ 404 h 529"/>
              <a:gd name="T86" fmla="*/ 464 w 590"/>
              <a:gd name="T87" fmla="*/ 372 h 529"/>
              <a:gd name="T88" fmla="*/ 496 w 590"/>
              <a:gd name="T89" fmla="*/ 311 h 529"/>
              <a:gd name="T90" fmla="*/ 496 w 590"/>
              <a:gd name="T91" fmla="*/ 311 h 529"/>
              <a:gd name="T92" fmla="*/ 527 w 590"/>
              <a:gd name="T93" fmla="*/ 248 h 529"/>
              <a:gd name="T94" fmla="*/ 527 w 590"/>
              <a:gd name="T95" fmla="*/ 217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0" h="529">
                <a:moveTo>
                  <a:pt x="589" y="187"/>
                </a:moveTo>
                <a:lnTo>
                  <a:pt x="589" y="187"/>
                </a:lnTo>
                <a:lnTo>
                  <a:pt x="589" y="187"/>
                </a:lnTo>
                <a:lnTo>
                  <a:pt x="589" y="187"/>
                </a:lnTo>
                <a:lnTo>
                  <a:pt x="589" y="187"/>
                </a:lnTo>
                <a:lnTo>
                  <a:pt x="589" y="187"/>
                </a:lnTo>
                <a:lnTo>
                  <a:pt x="557" y="187"/>
                </a:lnTo>
                <a:lnTo>
                  <a:pt x="557" y="156"/>
                </a:lnTo>
                <a:lnTo>
                  <a:pt x="557" y="156"/>
                </a:lnTo>
                <a:lnTo>
                  <a:pt x="557" y="156"/>
                </a:lnTo>
                <a:cubicBezTo>
                  <a:pt x="557" y="124"/>
                  <a:pt x="557" y="124"/>
                  <a:pt x="557" y="124"/>
                </a:cubicBezTo>
                <a:cubicBezTo>
                  <a:pt x="557" y="124"/>
                  <a:pt x="557" y="124"/>
                  <a:pt x="557" y="93"/>
                </a:cubicBezTo>
                <a:lnTo>
                  <a:pt x="557" y="93"/>
                </a:lnTo>
                <a:lnTo>
                  <a:pt x="557" y="93"/>
                </a:lnTo>
                <a:lnTo>
                  <a:pt x="557" y="63"/>
                </a:lnTo>
                <a:lnTo>
                  <a:pt x="557" y="63"/>
                </a:lnTo>
                <a:cubicBezTo>
                  <a:pt x="557" y="63"/>
                  <a:pt x="557" y="63"/>
                  <a:pt x="557" y="32"/>
                </a:cubicBezTo>
                <a:lnTo>
                  <a:pt x="557" y="32"/>
                </a:lnTo>
                <a:lnTo>
                  <a:pt x="557" y="32"/>
                </a:lnTo>
                <a:cubicBezTo>
                  <a:pt x="557" y="0"/>
                  <a:pt x="557" y="0"/>
                  <a:pt x="557" y="0"/>
                </a:cubicBezTo>
                <a:cubicBezTo>
                  <a:pt x="557" y="32"/>
                  <a:pt x="557" y="32"/>
                  <a:pt x="557" y="32"/>
                </a:cubicBezTo>
                <a:lnTo>
                  <a:pt x="557" y="32"/>
                </a:lnTo>
                <a:lnTo>
                  <a:pt x="527" y="63"/>
                </a:lnTo>
                <a:lnTo>
                  <a:pt x="527" y="63"/>
                </a:lnTo>
                <a:lnTo>
                  <a:pt x="496" y="63"/>
                </a:lnTo>
                <a:lnTo>
                  <a:pt x="496" y="63"/>
                </a:lnTo>
                <a:lnTo>
                  <a:pt x="496" y="93"/>
                </a:lnTo>
                <a:cubicBezTo>
                  <a:pt x="496" y="93"/>
                  <a:pt x="496" y="93"/>
                  <a:pt x="464" y="93"/>
                </a:cubicBezTo>
                <a:lnTo>
                  <a:pt x="464" y="93"/>
                </a:lnTo>
                <a:cubicBezTo>
                  <a:pt x="464" y="93"/>
                  <a:pt x="464" y="93"/>
                  <a:pt x="433" y="93"/>
                </a:cubicBezTo>
                <a:lnTo>
                  <a:pt x="433" y="93"/>
                </a:lnTo>
                <a:lnTo>
                  <a:pt x="433" y="93"/>
                </a:lnTo>
                <a:cubicBezTo>
                  <a:pt x="403" y="93"/>
                  <a:pt x="403" y="124"/>
                  <a:pt x="403" y="124"/>
                </a:cubicBezTo>
                <a:lnTo>
                  <a:pt x="403" y="124"/>
                </a:lnTo>
                <a:lnTo>
                  <a:pt x="403" y="124"/>
                </a:lnTo>
                <a:lnTo>
                  <a:pt x="372" y="93"/>
                </a:lnTo>
                <a:lnTo>
                  <a:pt x="372" y="93"/>
                </a:lnTo>
                <a:lnTo>
                  <a:pt x="341" y="93"/>
                </a:lnTo>
                <a:cubicBezTo>
                  <a:pt x="309" y="93"/>
                  <a:pt x="309" y="93"/>
                  <a:pt x="309" y="93"/>
                </a:cubicBezTo>
                <a:lnTo>
                  <a:pt x="309" y="93"/>
                </a:lnTo>
                <a:cubicBezTo>
                  <a:pt x="309" y="93"/>
                  <a:pt x="279" y="93"/>
                  <a:pt x="279" y="63"/>
                </a:cubicBezTo>
                <a:cubicBezTo>
                  <a:pt x="279" y="93"/>
                  <a:pt x="279" y="93"/>
                  <a:pt x="279" y="93"/>
                </a:cubicBezTo>
                <a:lnTo>
                  <a:pt x="279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17" y="156"/>
                </a:lnTo>
                <a:lnTo>
                  <a:pt x="217" y="156"/>
                </a:lnTo>
                <a:lnTo>
                  <a:pt x="217" y="156"/>
                </a:lnTo>
                <a:lnTo>
                  <a:pt x="185" y="156"/>
                </a:lnTo>
                <a:lnTo>
                  <a:pt x="185" y="156"/>
                </a:lnTo>
                <a:cubicBezTo>
                  <a:pt x="185" y="187"/>
                  <a:pt x="155" y="187"/>
                  <a:pt x="155" y="187"/>
                </a:cubicBezTo>
                <a:lnTo>
                  <a:pt x="155" y="187"/>
                </a:lnTo>
                <a:lnTo>
                  <a:pt x="155" y="187"/>
                </a:lnTo>
                <a:cubicBezTo>
                  <a:pt x="155" y="217"/>
                  <a:pt x="124" y="217"/>
                  <a:pt x="124" y="217"/>
                </a:cubicBezTo>
                <a:lnTo>
                  <a:pt x="124" y="217"/>
                </a:lnTo>
                <a:lnTo>
                  <a:pt x="124" y="217"/>
                </a:lnTo>
                <a:cubicBezTo>
                  <a:pt x="93" y="217"/>
                  <a:pt x="93" y="217"/>
                  <a:pt x="93" y="217"/>
                </a:cubicBezTo>
                <a:lnTo>
                  <a:pt x="93" y="217"/>
                </a:lnTo>
                <a:lnTo>
                  <a:pt x="93" y="217"/>
                </a:lnTo>
                <a:cubicBezTo>
                  <a:pt x="61" y="217"/>
                  <a:pt x="61" y="217"/>
                  <a:pt x="61" y="187"/>
                </a:cubicBezTo>
                <a:cubicBezTo>
                  <a:pt x="61" y="187"/>
                  <a:pt x="61" y="187"/>
                  <a:pt x="31" y="187"/>
                </a:cubicBezTo>
                <a:lnTo>
                  <a:pt x="31" y="187"/>
                </a:lnTo>
                <a:lnTo>
                  <a:pt x="31" y="187"/>
                </a:lnTo>
                <a:lnTo>
                  <a:pt x="31" y="187"/>
                </a:lnTo>
                <a:cubicBezTo>
                  <a:pt x="31" y="217"/>
                  <a:pt x="31" y="217"/>
                  <a:pt x="31" y="217"/>
                </a:cubicBez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cubicBezTo>
                  <a:pt x="31" y="248"/>
                  <a:pt x="31" y="248"/>
                  <a:pt x="31" y="280"/>
                </a:cubicBezTo>
                <a:lnTo>
                  <a:pt x="31" y="280"/>
                </a:lnTo>
                <a:lnTo>
                  <a:pt x="31" y="280"/>
                </a:lnTo>
                <a:lnTo>
                  <a:pt x="31" y="280"/>
                </a:lnTo>
                <a:lnTo>
                  <a:pt x="31" y="280"/>
                </a:lnTo>
                <a:lnTo>
                  <a:pt x="31" y="280"/>
                </a:lnTo>
                <a:cubicBezTo>
                  <a:pt x="31" y="311"/>
                  <a:pt x="31" y="311"/>
                  <a:pt x="31" y="311"/>
                </a:cubicBezTo>
                <a:lnTo>
                  <a:pt x="31" y="311"/>
                </a:lnTo>
                <a:lnTo>
                  <a:pt x="31" y="311"/>
                </a:lnTo>
                <a:lnTo>
                  <a:pt x="31" y="311"/>
                </a:lnTo>
                <a:lnTo>
                  <a:pt x="31" y="311"/>
                </a:lnTo>
                <a:cubicBezTo>
                  <a:pt x="0" y="341"/>
                  <a:pt x="0" y="341"/>
                  <a:pt x="0" y="341"/>
                </a:cubicBezTo>
                <a:cubicBezTo>
                  <a:pt x="31" y="341"/>
                  <a:pt x="31" y="372"/>
                  <a:pt x="31" y="372"/>
                </a:cubicBezTo>
                <a:lnTo>
                  <a:pt x="31" y="372"/>
                </a:lnTo>
                <a:lnTo>
                  <a:pt x="31" y="404"/>
                </a:lnTo>
                <a:lnTo>
                  <a:pt x="31" y="404"/>
                </a:lnTo>
                <a:lnTo>
                  <a:pt x="31" y="404"/>
                </a:lnTo>
                <a:cubicBezTo>
                  <a:pt x="61" y="404"/>
                  <a:pt x="61" y="404"/>
                  <a:pt x="61" y="435"/>
                </a:cubicBezTo>
                <a:lnTo>
                  <a:pt x="61" y="435"/>
                </a:lnTo>
                <a:lnTo>
                  <a:pt x="93" y="465"/>
                </a:lnTo>
                <a:cubicBezTo>
                  <a:pt x="93" y="496"/>
                  <a:pt x="93" y="496"/>
                  <a:pt x="61" y="496"/>
                </a:cubicBezTo>
                <a:cubicBezTo>
                  <a:pt x="61" y="496"/>
                  <a:pt x="61" y="528"/>
                  <a:pt x="31" y="528"/>
                </a:cubicBezTo>
                <a:cubicBezTo>
                  <a:pt x="61" y="528"/>
                  <a:pt x="61" y="528"/>
                  <a:pt x="61" y="528"/>
                </a:cubicBezTo>
                <a:lnTo>
                  <a:pt x="93" y="528"/>
                </a:lnTo>
                <a:lnTo>
                  <a:pt x="93" y="528"/>
                </a:lnTo>
                <a:lnTo>
                  <a:pt x="93" y="528"/>
                </a:lnTo>
                <a:lnTo>
                  <a:pt x="93" y="528"/>
                </a:lnTo>
                <a:lnTo>
                  <a:pt x="93" y="528"/>
                </a:lnTo>
                <a:cubicBezTo>
                  <a:pt x="124" y="528"/>
                  <a:pt x="155" y="528"/>
                  <a:pt x="155" y="528"/>
                </a:cubicBezTo>
                <a:lnTo>
                  <a:pt x="155" y="528"/>
                </a:lnTo>
                <a:cubicBezTo>
                  <a:pt x="185" y="528"/>
                  <a:pt x="185" y="528"/>
                  <a:pt x="185" y="528"/>
                </a:cubicBezTo>
                <a:lnTo>
                  <a:pt x="185" y="528"/>
                </a:lnTo>
                <a:cubicBezTo>
                  <a:pt x="185" y="528"/>
                  <a:pt x="185" y="528"/>
                  <a:pt x="217" y="528"/>
                </a:cubicBezTo>
                <a:lnTo>
                  <a:pt x="217" y="528"/>
                </a:lnTo>
                <a:lnTo>
                  <a:pt x="217" y="528"/>
                </a:lnTo>
                <a:lnTo>
                  <a:pt x="217" y="528"/>
                </a:lnTo>
                <a:lnTo>
                  <a:pt x="248" y="528"/>
                </a:lnTo>
                <a:lnTo>
                  <a:pt x="279" y="528"/>
                </a:lnTo>
                <a:lnTo>
                  <a:pt x="279" y="528"/>
                </a:lnTo>
                <a:lnTo>
                  <a:pt x="279" y="528"/>
                </a:lnTo>
                <a:cubicBezTo>
                  <a:pt x="279" y="496"/>
                  <a:pt x="279" y="496"/>
                  <a:pt x="279" y="496"/>
                </a:cubicBezTo>
                <a:cubicBezTo>
                  <a:pt x="279" y="496"/>
                  <a:pt x="279" y="465"/>
                  <a:pt x="309" y="435"/>
                </a:cubicBezTo>
                <a:lnTo>
                  <a:pt x="341" y="435"/>
                </a:lnTo>
                <a:lnTo>
                  <a:pt x="341" y="435"/>
                </a:lnTo>
                <a:lnTo>
                  <a:pt x="341" y="435"/>
                </a:lnTo>
                <a:cubicBezTo>
                  <a:pt x="341" y="435"/>
                  <a:pt x="341" y="435"/>
                  <a:pt x="372" y="435"/>
                </a:cubicBezTo>
                <a:lnTo>
                  <a:pt x="372" y="435"/>
                </a:lnTo>
                <a:cubicBezTo>
                  <a:pt x="372" y="435"/>
                  <a:pt x="372" y="435"/>
                  <a:pt x="372" y="404"/>
                </a:cubicBezTo>
                <a:lnTo>
                  <a:pt x="372" y="404"/>
                </a:lnTo>
                <a:cubicBezTo>
                  <a:pt x="403" y="404"/>
                  <a:pt x="403" y="372"/>
                  <a:pt x="403" y="372"/>
                </a:cubicBezTo>
                <a:cubicBezTo>
                  <a:pt x="433" y="372"/>
                  <a:pt x="433" y="372"/>
                  <a:pt x="433" y="404"/>
                </a:cubicBezTo>
                <a:lnTo>
                  <a:pt x="433" y="404"/>
                </a:lnTo>
                <a:lnTo>
                  <a:pt x="433" y="404"/>
                </a:lnTo>
                <a:lnTo>
                  <a:pt x="433" y="404"/>
                </a:lnTo>
                <a:lnTo>
                  <a:pt x="433" y="404"/>
                </a:lnTo>
                <a:lnTo>
                  <a:pt x="464" y="404"/>
                </a:lnTo>
                <a:lnTo>
                  <a:pt x="464" y="372"/>
                </a:lnTo>
                <a:lnTo>
                  <a:pt x="464" y="372"/>
                </a:lnTo>
                <a:cubicBezTo>
                  <a:pt x="433" y="372"/>
                  <a:pt x="433" y="372"/>
                  <a:pt x="433" y="372"/>
                </a:cubicBezTo>
                <a:cubicBezTo>
                  <a:pt x="433" y="341"/>
                  <a:pt x="464" y="341"/>
                  <a:pt x="464" y="341"/>
                </a:cubicBezTo>
                <a:cubicBezTo>
                  <a:pt x="464" y="311"/>
                  <a:pt x="496" y="311"/>
                  <a:pt x="496" y="311"/>
                </a:cubicBezTo>
                <a:lnTo>
                  <a:pt x="496" y="311"/>
                </a:lnTo>
                <a:lnTo>
                  <a:pt x="496" y="311"/>
                </a:lnTo>
                <a:lnTo>
                  <a:pt x="496" y="311"/>
                </a:lnTo>
                <a:cubicBezTo>
                  <a:pt x="496" y="280"/>
                  <a:pt x="496" y="280"/>
                  <a:pt x="496" y="280"/>
                </a:cubicBezTo>
                <a:lnTo>
                  <a:pt x="496" y="248"/>
                </a:lnTo>
                <a:lnTo>
                  <a:pt x="527" y="248"/>
                </a:lnTo>
                <a:lnTo>
                  <a:pt x="527" y="248"/>
                </a:lnTo>
                <a:lnTo>
                  <a:pt x="527" y="248"/>
                </a:lnTo>
                <a:cubicBezTo>
                  <a:pt x="527" y="217"/>
                  <a:pt x="527" y="217"/>
                  <a:pt x="527" y="217"/>
                </a:cubicBezTo>
                <a:cubicBezTo>
                  <a:pt x="557" y="217"/>
                  <a:pt x="557" y="187"/>
                  <a:pt x="557" y="187"/>
                </a:cubicBezTo>
                <a:cubicBezTo>
                  <a:pt x="557" y="187"/>
                  <a:pt x="557" y="187"/>
                  <a:pt x="589" y="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0" name="Freeform 69"/>
          <p:cNvSpPr>
            <a:spLocks noChangeArrowheads="1"/>
          </p:cNvSpPr>
          <p:nvPr/>
        </p:nvSpPr>
        <p:spPr bwMode="auto">
          <a:xfrm>
            <a:off x="6687626" y="2561582"/>
            <a:ext cx="227729" cy="150833"/>
          </a:xfrm>
          <a:custGeom>
            <a:avLst/>
            <a:gdLst>
              <a:gd name="T0" fmla="*/ 124 w 652"/>
              <a:gd name="T1" fmla="*/ 0 h 434"/>
              <a:gd name="T2" fmla="*/ 124 w 652"/>
              <a:gd name="T3" fmla="*/ 0 h 434"/>
              <a:gd name="T4" fmla="*/ 0 w 652"/>
              <a:gd name="T5" fmla="*/ 217 h 434"/>
              <a:gd name="T6" fmla="*/ 31 w 652"/>
              <a:gd name="T7" fmla="*/ 217 h 434"/>
              <a:gd name="T8" fmla="*/ 31 w 652"/>
              <a:gd name="T9" fmla="*/ 185 h 434"/>
              <a:gd name="T10" fmla="*/ 61 w 652"/>
              <a:gd name="T11" fmla="*/ 154 h 434"/>
              <a:gd name="T12" fmla="*/ 61 w 652"/>
              <a:gd name="T13" fmla="*/ 154 h 434"/>
              <a:gd name="T14" fmla="*/ 124 w 652"/>
              <a:gd name="T15" fmla="*/ 124 h 434"/>
              <a:gd name="T16" fmla="*/ 155 w 652"/>
              <a:gd name="T17" fmla="*/ 124 h 434"/>
              <a:gd name="T18" fmla="*/ 185 w 652"/>
              <a:gd name="T19" fmla="*/ 124 h 434"/>
              <a:gd name="T20" fmla="*/ 185 w 652"/>
              <a:gd name="T21" fmla="*/ 154 h 434"/>
              <a:gd name="T22" fmla="*/ 217 w 652"/>
              <a:gd name="T23" fmla="*/ 154 h 434"/>
              <a:gd name="T24" fmla="*/ 248 w 652"/>
              <a:gd name="T25" fmla="*/ 185 h 434"/>
              <a:gd name="T26" fmla="*/ 248 w 652"/>
              <a:gd name="T27" fmla="*/ 217 h 434"/>
              <a:gd name="T28" fmla="*/ 248 w 652"/>
              <a:gd name="T29" fmla="*/ 217 h 434"/>
              <a:gd name="T30" fmla="*/ 279 w 652"/>
              <a:gd name="T31" fmla="*/ 217 h 434"/>
              <a:gd name="T32" fmla="*/ 309 w 652"/>
              <a:gd name="T33" fmla="*/ 217 h 434"/>
              <a:gd name="T34" fmla="*/ 341 w 652"/>
              <a:gd name="T35" fmla="*/ 248 h 434"/>
              <a:gd name="T36" fmla="*/ 341 w 652"/>
              <a:gd name="T37" fmla="*/ 278 h 434"/>
              <a:gd name="T38" fmla="*/ 372 w 652"/>
              <a:gd name="T39" fmla="*/ 309 h 434"/>
              <a:gd name="T40" fmla="*/ 372 w 652"/>
              <a:gd name="T41" fmla="*/ 309 h 434"/>
              <a:gd name="T42" fmla="*/ 403 w 652"/>
              <a:gd name="T43" fmla="*/ 309 h 434"/>
              <a:gd name="T44" fmla="*/ 433 w 652"/>
              <a:gd name="T45" fmla="*/ 372 h 434"/>
              <a:gd name="T46" fmla="*/ 465 w 652"/>
              <a:gd name="T47" fmla="*/ 372 h 434"/>
              <a:gd name="T48" fmla="*/ 527 w 652"/>
              <a:gd name="T49" fmla="*/ 402 h 434"/>
              <a:gd name="T50" fmla="*/ 589 w 652"/>
              <a:gd name="T51" fmla="*/ 402 h 434"/>
              <a:gd name="T52" fmla="*/ 589 w 652"/>
              <a:gd name="T53" fmla="*/ 402 h 434"/>
              <a:gd name="T54" fmla="*/ 589 w 652"/>
              <a:gd name="T55" fmla="*/ 402 h 434"/>
              <a:gd name="T56" fmla="*/ 589 w 652"/>
              <a:gd name="T57" fmla="*/ 372 h 434"/>
              <a:gd name="T58" fmla="*/ 589 w 652"/>
              <a:gd name="T59" fmla="*/ 341 h 434"/>
              <a:gd name="T60" fmla="*/ 620 w 652"/>
              <a:gd name="T61" fmla="*/ 309 h 434"/>
              <a:gd name="T62" fmla="*/ 620 w 652"/>
              <a:gd name="T63" fmla="*/ 309 h 434"/>
              <a:gd name="T64" fmla="*/ 651 w 652"/>
              <a:gd name="T65" fmla="*/ 309 h 434"/>
              <a:gd name="T66" fmla="*/ 651 w 652"/>
              <a:gd name="T67" fmla="*/ 309 h 434"/>
              <a:gd name="T68" fmla="*/ 620 w 652"/>
              <a:gd name="T69" fmla="*/ 278 h 434"/>
              <a:gd name="T70" fmla="*/ 620 w 652"/>
              <a:gd name="T71" fmla="*/ 278 h 434"/>
              <a:gd name="T72" fmla="*/ 620 w 652"/>
              <a:gd name="T73" fmla="*/ 278 h 434"/>
              <a:gd name="T74" fmla="*/ 589 w 652"/>
              <a:gd name="T75" fmla="*/ 278 h 434"/>
              <a:gd name="T76" fmla="*/ 557 w 652"/>
              <a:gd name="T77" fmla="*/ 248 h 434"/>
              <a:gd name="T78" fmla="*/ 557 w 652"/>
              <a:gd name="T79" fmla="*/ 248 h 434"/>
              <a:gd name="T80" fmla="*/ 496 w 652"/>
              <a:gd name="T81" fmla="*/ 154 h 434"/>
              <a:gd name="T82" fmla="*/ 496 w 652"/>
              <a:gd name="T83" fmla="*/ 124 h 434"/>
              <a:gd name="T84" fmla="*/ 496 w 652"/>
              <a:gd name="T85" fmla="*/ 124 h 434"/>
              <a:gd name="T86" fmla="*/ 465 w 652"/>
              <a:gd name="T87" fmla="*/ 124 h 434"/>
              <a:gd name="T88" fmla="*/ 433 w 652"/>
              <a:gd name="T89" fmla="*/ 124 h 434"/>
              <a:gd name="T90" fmla="*/ 372 w 652"/>
              <a:gd name="T91" fmla="*/ 124 h 434"/>
              <a:gd name="T92" fmla="*/ 341 w 652"/>
              <a:gd name="T93" fmla="*/ 124 h 434"/>
              <a:gd name="T94" fmla="*/ 309 w 652"/>
              <a:gd name="T95" fmla="*/ 124 h 434"/>
              <a:gd name="T96" fmla="*/ 248 w 652"/>
              <a:gd name="T97" fmla="*/ 61 h 434"/>
              <a:gd name="T98" fmla="*/ 248 w 652"/>
              <a:gd name="T99" fmla="*/ 61 h 434"/>
              <a:gd name="T100" fmla="*/ 185 w 652"/>
              <a:gd name="T101" fmla="*/ 93 h 434"/>
              <a:gd name="T102" fmla="*/ 155 w 652"/>
              <a:gd name="T103" fmla="*/ 61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2" h="434"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217"/>
                  <a:pt x="0" y="217"/>
                  <a:pt x="0" y="217"/>
                </a:cubicBezTo>
                <a:lnTo>
                  <a:pt x="0" y="217"/>
                </a:lnTo>
                <a:cubicBezTo>
                  <a:pt x="31" y="217"/>
                  <a:pt x="31" y="217"/>
                  <a:pt x="31" y="217"/>
                </a:cubicBezTo>
                <a:lnTo>
                  <a:pt x="31" y="217"/>
                </a:lnTo>
                <a:cubicBezTo>
                  <a:pt x="31" y="185"/>
                  <a:pt x="31" y="185"/>
                  <a:pt x="31" y="185"/>
                </a:cubicBezTo>
                <a:cubicBezTo>
                  <a:pt x="31" y="154"/>
                  <a:pt x="61" y="154"/>
                  <a:pt x="61" y="154"/>
                </a:cubicBezTo>
                <a:lnTo>
                  <a:pt x="61" y="154"/>
                </a:lnTo>
                <a:lnTo>
                  <a:pt x="61" y="154"/>
                </a:lnTo>
                <a:lnTo>
                  <a:pt x="61" y="154"/>
                </a:lnTo>
                <a:lnTo>
                  <a:pt x="61" y="154"/>
                </a:lnTo>
                <a:cubicBezTo>
                  <a:pt x="93" y="124"/>
                  <a:pt x="93" y="124"/>
                  <a:pt x="124" y="124"/>
                </a:cubicBezTo>
                <a:lnTo>
                  <a:pt x="124" y="124"/>
                </a:lnTo>
                <a:lnTo>
                  <a:pt x="155" y="124"/>
                </a:lnTo>
                <a:lnTo>
                  <a:pt x="185" y="124"/>
                </a:lnTo>
                <a:lnTo>
                  <a:pt x="185" y="124"/>
                </a:lnTo>
                <a:cubicBezTo>
                  <a:pt x="185" y="124"/>
                  <a:pt x="185" y="124"/>
                  <a:pt x="185" y="154"/>
                </a:cubicBezTo>
                <a:lnTo>
                  <a:pt x="185" y="154"/>
                </a:lnTo>
                <a:lnTo>
                  <a:pt x="185" y="154"/>
                </a:lnTo>
                <a:cubicBezTo>
                  <a:pt x="217" y="154"/>
                  <a:pt x="217" y="154"/>
                  <a:pt x="217" y="154"/>
                </a:cubicBezTo>
                <a:lnTo>
                  <a:pt x="217" y="154"/>
                </a:lnTo>
                <a:cubicBezTo>
                  <a:pt x="248" y="185"/>
                  <a:pt x="248" y="185"/>
                  <a:pt x="248" y="185"/>
                </a:cubicBezTo>
                <a:lnTo>
                  <a:pt x="248" y="185"/>
                </a:lnTo>
                <a:cubicBezTo>
                  <a:pt x="248" y="217"/>
                  <a:pt x="248" y="217"/>
                  <a:pt x="248" y="217"/>
                </a:cubicBezTo>
                <a:lnTo>
                  <a:pt x="248" y="217"/>
                </a:lnTo>
                <a:lnTo>
                  <a:pt x="248" y="217"/>
                </a:lnTo>
                <a:cubicBezTo>
                  <a:pt x="248" y="217"/>
                  <a:pt x="248" y="217"/>
                  <a:pt x="279" y="217"/>
                </a:cubicBezTo>
                <a:lnTo>
                  <a:pt x="279" y="217"/>
                </a:lnTo>
                <a:lnTo>
                  <a:pt x="279" y="217"/>
                </a:lnTo>
                <a:lnTo>
                  <a:pt x="309" y="217"/>
                </a:lnTo>
                <a:lnTo>
                  <a:pt x="341" y="248"/>
                </a:lnTo>
                <a:lnTo>
                  <a:pt x="341" y="248"/>
                </a:lnTo>
                <a:lnTo>
                  <a:pt x="341" y="248"/>
                </a:lnTo>
                <a:lnTo>
                  <a:pt x="341" y="278"/>
                </a:lnTo>
                <a:cubicBezTo>
                  <a:pt x="372" y="278"/>
                  <a:pt x="372" y="309"/>
                  <a:pt x="372" y="309"/>
                </a:cubicBezTo>
                <a:lnTo>
                  <a:pt x="372" y="309"/>
                </a:lnTo>
                <a:lnTo>
                  <a:pt x="372" y="309"/>
                </a:lnTo>
                <a:lnTo>
                  <a:pt x="372" y="309"/>
                </a:lnTo>
                <a:lnTo>
                  <a:pt x="372" y="309"/>
                </a:lnTo>
                <a:lnTo>
                  <a:pt x="403" y="309"/>
                </a:lnTo>
                <a:cubicBezTo>
                  <a:pt x="403" y="341"/>
                  <a:pt x="433" y="341"/>
                  <a:pt x="433" y="341"/>
                </a:cubicBezTo>
                <a:cubicBezTo>
                  <a:pt x="433" y="372"/>
                  <a:pt x="433" y="372"/>
                  <a:pt x="433" y="372"/>
                </a:cubicBezTo>
                <a:cubicBezTo>
                  <a:pt x="433" y="372"/>
                  <a:pt x="433" y="372"/>
                  <a:pt x="465" y="372"/>
                </a:cubicBezTo>
                <a:lnTo>
                  <a:pt x="465" y="372"/>
                </a:lnTo>
                <a:lnTo>
                  <a:pt x="496" y="372"/>
                </a:lnTo>
                <a:cubicBezTo>
                  <a:pt x="527" y="402"/>
                  <a:pt x="527" y="402"/>
                  <a:pt x="527" y="402"/>
                </a:cubicBezTo>
                <a:lnTo>
                  <a:pt x="589" y="402"/>
                </a:lnTo>
                <a:lnTo>
                  <a:pt x="589" y="402"/>
                </a:lnTo>
                <a:cubicBezTo>
                  <a:pt x="620" y="433"/>
                  <a:pt x="620" y="433"/>
                  <a:pt x="620" y="433"/>
                </a:cubicBezTo>
                <a:cubicBezTo>
                  <a:pt x="589" y="402"/>
                  <a:pt x="589" y="402"/>
                  <a:pt x="589" y="402"/>
                </a:cubicBezTo>
                <a:lnTo>
                  <a:pt x="589" y="402"/>
                </a:lnTo>
                <a:lnTo>
                  <a:pt x="589" y="402"/>
                </a:lnTo>
                <a:lnTo>
                  <a:pt x="589" y="402"/>
                </a:lnTo>
                <a:lnTo>
                  <a:pt x="589" y="372"/>
                </a:lnTo>
                <a:cubicBezTo>
                  <a:pt x="589" y="372"/>
                  <a:pt x="589" y="372"/>
                  <a:pt x="589" y="341"/>
                </a:cubicBezTo>
                <a:lnTo>
                  <a:pt x="589" y="341"/>
                </a:lnTo>
                <a:lnTo>
                  <a:pt x="589" y="341"/>
                </a:lnTo>
                <a:cubicBezTo>
                  <a:pt x="620" y="309"/>
                  <a:pt x="620" y="309"/>
                  <a:pt x="620" y="309"/>
                </a:cubicBezTo>
                <a:lnTo>
                  <a:pt x="620" y="309"/>
                </a:lnTo>
                <a:lnTo>
                  <a:pt x="620" y="309"/>
                </a:lnTo>
                <a:cubicBezTo>
                  <a:pt x="620" y="309"/>
                  <a:pt x="620" y="309"/>
                  <a:pt x="651" y="309"/>
                </a:cubicBezTo>
                <a:lnTo>
                  <a:pt x="651" y="309"/>
                </a:lnTo>
                <a:lnTo>
                  <a:pt x="651" y="309"/>
                </a:lnTo>
                <a:lnTo>
                  <a:pt x="651" y="309"/>
                </a:lnTo>
                <a:cubicBezTo>
                  <a:pt x="651" y="309"/>
                  <a:pt x="651" y="278"/>
                  <a:pt x="620" y="278"/>
                </a:cubicBez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589" y="278"/>
                </a:lnTo>
                <a:lnTo>
                  <a:pt x="589" y="278"/>
                </a:lnTo>
                <a:cubicBezTo>
                  <a:pt x="589" y="278"/>
                  <a:pt x="557" y="278"/>
                  <a:pt x="557" y="248"/>
                </a:cubicBezTo>
                <a:lnTo>
                  <a:pt x="557" y="248"/>
                </a:lnTo>
                <a:lnTo>
                  <a:pt x="557" y="248"/>
                </a:lnTo>
                <a:lnTo>
                  <a:pt x="557" y="217"/>
                </a:lnTo>
                <a:cubicBezTo>
                  <a:pt x="527" y="217"/>
                  <a:pt x="496" y="185"/>
                  <a:pt x="496" y="154"/>
                </a:cubicBezTo>
                <a:lnTo>
                  <a:pt x="496" y="154"/>
                </a:lnTo>
                <a:lnTo>
                  <a:pt x="496" y="124"/>
                </a:lnTo>
                <a:lnTo>
                  <a:pt x="496" y="124"/>
                </a:lnTo>
                <a:lnTo>
                  <a:pt x="496" y="124"/>
                </a:lnTo>
                <a:lnTo>
                  <a:pt x="465" y="124"/>
                </a:lnTo>
                <a:lnTo>
                  <a:pt x="465" y="124"/>
                </a:lnTo>
                <a:lnTo>
                  <a:pt x="465" y="124"/>
                </a:lnTo>
                <a:cubicBezTo>
                  <a:pt x="433" y="124"/>
                  <a:pt x="433" y="124"/>
                  <a:pt x="433" y="124"/>
                </a:cubicBezTo>
                <a:lnTo>
                  <a:pt x="433" y="124"/>
                </a:lnTo>
                <a:cubicBezTo>
                  <a:pt x="403" y="124"/>
                  <a:pt x="403" y="124"/>
                  <a:pt x="372" y="124"/>
                </a:cubicBezTo>
                <a:lnTo>
                  <a:pt x="372" y="124"/>
                </a:lnTo>
                <a:lnTo>
                  <a:pt x="341" y="124"/>
                </a:lnTo>
                <a:cubicBezTo>
                  <a:pt x="341" y="124"/>
                  <a:pt x="341" y="124"/>
                  <a:pt x="309" y="124"/>
                </a:cubicBezTo>
                <a:lnTo>
                  <a:pt x="309" y="124"/>
                </a:lnTo>
                <a:cubicBezTo>
                  <a:pt x="279" y="93"/>
                  <a:pt x="279" y="93"/>
                  <a:pt x="248" y="93"/>
                </a:cubicBezTo>
                <a:cubicBezTo>
                  <a:pt x="248" y="61"/>
                  <a:pt x="248" y="61"/>
                  <a:pt x="248" y="61"/>
                </a:cubicBezTo>
                <a:lnTo>
                  <a:pt x="248" y="61"/>
                </a:lnTo>
                <a:lnTo>
                  <a:pt x="248" y="61"/>
                </a:lnTo>
                <a:cubicBezTo>
                  <a:pt x="248" y="93"/>
                  <a:pt x="217" y="93"/>
                  <a:pt x="217" y="93"/>
                </a:cubicBezTo>
                <a:cubicBezTo>
                  <a:pt x="185" y="93"/>
                  <a:pt x="185" y="93"/>
                  <a:pt x="185" y="93"/>
                </a:cubicBezTo>
                <a:lnTo>
                  <a:pt x="185" y="93"/>
                </a:lnTo>
                <a:cubicBezTo>
                  <a:pt x="155" y="61"/>
                  <a:pt x="155" y="61"/>
                  <a:pt x="155" y="61"/>
                </a:cubicBezTo>
                <a:cubicBezTo>
                  <a:pt x="155" y="61"/>
                  <a:pt x="124" y="61"/>
                  <a:pt x="124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1" name="Freeform 70"/>
          <p:cNvSpPr>
            <a:spLocks noChangeArrowheads="1"/>
          </p:cNvSpPr>
          <p:nvPr/>
        </p:nvSpPr>
        <p:spPr bwMode="auto">
          <a:xfrm>
            <a:off x="6958439" y="2647773"/>
            <a:ext cx="32313" cy="10774"/>
          </a:xfrm>
          <a:custGeom>
            <a:avLst/>
            <a:gdLst>
              <a:gd name="T0" fmla="*/ 30 w 94"/>
              <a:gd name="T1" fmla="*/ 30 h 31"/>
              <a:gd name="T2" fmla="*/ 30 w 94"/>
              <a:gd name="T3" fmla="*/ 30 h 31"/>
              <a:gd name="T4" fmla="*/ 30 w 94"/>
              <a:gd name="T5" fmla="*/ 30 h 31"/>
              <a:gd name="T6" fmla="*/ 62 w 94"/>
              <a:gd name="T7" fmla="*/ 30 h 31"/>
              <a:gd name="T8" fmla="*/ 62 w 94"/>
              <a:gd name="T9" fmla="*/ 30 h 31"/>
              <a:gd name="T10" fmla="*/ 62 w 94"/>
              <a:gd name="T11" fmla="*/ 30 h 31"/>
              <a:gd name="T12" fmla="*/ 62 w 94"/>
              <a:gd name="T13" fmla="*/ 30 h 31"/>
              <a:gd name="T14" fmla="*/ 93 w 94"/>
              <a:gd name="T15" fmla="*/ 30 h 31"/>
              <a:gd name="T16" fmla="*/ 62 w 94"/>
              <a:gd name="T17" fmla="*/ 0 h 31"/>
              <a:gd name="T18" fmla="*/ 62 w 94"/>
              <a:gd name="T19" fmla="*/ 30 h 31"/>
              <a:gd name="T20" fmla="*/ 30 w 94"/>
              <a:gd name="T21" fmla="*/ 30 h 31"/>
              <a:gd name="T22" fmla="*/ 30 w 94"/>
              <a:gd name="T23" fmla="*/ 30 h 31"/>
              <a:gd name="T24" fmla="*/ 30 w 94"/>
              <a:gd name="T25" fmla="*/ 30 h 31"/>
              <a:gd name="T26" fmla="*/ 30 w 94"/>
              <a:gd name="T27" fmla="*/ 30 h 31"/>
              <a:gd name="T28" fmla="*/ 30 w 94"/>
              <a:gd name="T29" fmla="*/ 30 h 31"/>
              <a:gd name="T30" fmla="*/ 0 w 94"/>
              <a:gd name="T31" fmla="*/ 30 h 31"/>
              <a:gd name="T32" fmla="*/ 30 w 94"/>
              <a:gd name="T33" fmla="*/ 30 h 31"/>
              <a:gd name="T34" fmla="*/ 0 w 94"/>
              <a:gd name="T35" fmla="*/ 30 h 31"/>
              <a:gd name="T36" fmla="*/ 0 w 94"/>
              <a:gd name="T37" fmla="*/ 30 h 31"/>
              <a:gd name="T38" fmla="*/ 30 w 94"/>
              <a:gd name="T39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" h="31">
                <a:moveTo>
                  <a:pt x="30" y="30"/>
                </a:moveTo>
                <a:lnTo>
                  <a:pt x="30" y="30"/>
                </a:lnTo>
                <a:lnTo>
                  <a:pt x="30" y="30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cubicBezTo>
                  <a:pt x="93" y="30"/>
                  <a:pt x="93" y="30"/>
                  <a:pt x="93" y="30"/>
                </a:cubicBezTo>
                <a:cubicBezTo>
                  <a:pt x="93" y="0"/>
                  <a:pt x="93" y="0"/>
                  <a:pt x="62" y="0"/>
                </a:cubicBezTo>
                <a:cubicBezTo>
                  <a:pt x="62" y="0"/>
                  <a:pt x="62" y="0"/>
                  <a:pt x="62" y="30"/>
                </a:cubicBezTo>
                <a:cubicBezTo>
                  <a:pt x="62" y="30"/>
                  <a:pt x="62" y="30"/>
                  <a:pt x="30" y="30"/>
                </a:cubicBez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cubicBezTo>
                  <a:pt x="0" y="30"/>
                  <a:pt x="0" y="30"/>
                  <a:pt x="0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30"/>
                </a:lnTo>
                <a:lnTo>
                  <a:pt x="30" y="3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2" name="Freeform 71"/>
          <p:cNvSpPr>
            <a:spLocks noChangeArrowheads="1"/>
          </p:cNvSpPr>
          <p:nvPr/>
        </p:nvSpPr>
        <p:spPr bwMode="auto">
          <a:xfrm>
            <a:off x="6935359" y="2647773"/>
            <a:ext cx="23080" cy="10774"/>
          </a:xfrm>
          <a:custGeom>
            <a:avLst/>
            <a:gdLst>
              <a:gd name="T0" fmla="*/ 0 w 64"/>
              <a:gd name="T1" fmla="*/ 30 h 31"/>
              <a:gd name="T2" fmla="*/ 0 w 64"/>
              <a:gd name="T3" fmla="*/ 30 h 31"/>
              <a:gd name="T4" fmla="*/ 32 w 64"/>
              <a:gd name="T5" fmla="*/ 30 h 31"/>
              <a:gd name="T6" fmla="*/ 32 w 64"/>
              <a:gd name="T7" fmla="*/ 30 h 31"/>
              <a:gd name="T8" fmla="*/ 32 w 64"/>
              <a:gd name="T9" fmla="*/ 30 h 31"/>
              <a:gd name="T10" fmla="*/ 32 w 64"/>
              <a:gd name="T11" fmla="*/ 30 h 31"/>
              <a:gd name="T12" fmla="*/ 32 w 64"/>
              <a:gd name="T13" fmla="*/ 30 h 31"/>
              <a:gd name="T14" fmla="*/ 32 w 64"/>
              <a:gd name="T15" fmla="*/ 30 h 31"/>
              <a:gd name="T16" fmla="*/ 32 w 64"/>
              <a:gd name="T17" fmla="*/ 30 h 31"/>
              <a:gd name="T18" fmla="*/ 63 w 64"/>
              <a:gd name="T19" fmla="*/ 30 h 31"/>
              <a:gd name="T20" fmla="*/ 63 w 64"/>
              <a:gd name="T21" fmla="*/ 0 h 31"/>
              <a:gd name="T22" fmla="*/ 63 w 64"/>
              <a:gd name="T23" fmla="*/ 0 h 31"/>
              <a:gd name="T24" fmla="*/ 0 w 64"/>
              <a:gd name="T25" fmla="*/ 0 h 31"/>
              <a:gd name="T26" fmla="*/ 0 w 64"/>
              <a:gd name="T27" fmla="*/ 0 h 31"/>
              <a:gd name="T28" fmla="*/ 0 w 64"/>
              <a:gd name="T29" fmla="*/ 0 h 31"/>
              <a:gd name="T30" fmla="*/ 0 w 64"/>
              <a:gd name="T31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" h="31">
                <a:moveTo>
                  <a:pt x="0" y="30"/>
                </a:moveTo>
                <a:lnTo>
                  <a:pt x="0" y="30"/>
                </a:lnTo>
                <a:cubicBezTo>
                  <a:pt x="0" y="30"/>
                  <a:pt x="0" y="30"/>
                  <a:pt x="32" y="30"/>
                </a:cubicBez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cubicBezTo>
                  <a:pt x="63" y="30"/>
                  <a:pt x="63" y="30"/>
                  <a:pt x="63" y="30"/>
                </a:cubicBezTo>
                <a:cubicBezTo>
                  <a:pt x="63" y="0"/>
                  <a:pt x="63" y="0"/>
                  <a:pt x="63" y="0"/>
                </a:cubicBezTo>
                <a:lnTo>
                  <a:pt x="63" y="0"/>
                </a:lnTo>
                <a:cubicBezTo>
                  <a:pt x="32" y="0"/>
                  <a:pt x="32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0"/>
                  <a:pt x="0" y="30"/>
                  <a:pt x="0" y="3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3" name="Freeform 72"/>
          <p:cNvSpPr>
            <a:spLocks noChangeArrowheads="1"/>
          </p:cNvSpPr>
          <p:nvPr/>
        </p:nvSpPr>
        <p:spPr bwMode="auto">
          <a:xfrm>
            <a:off x="6990752" y="2692407"/>
            <a:ext cx="53854" cy="43095"/>
          </a:xfrm>
          <a:custGeom>
            <a:avLst/>
            <a:gdLst>
              <a:gd name="T0" fmla="*/ 0 w 155"/>
              <a:gd name="T1" fmla="*/ 93 h 125"/>
              <a:gd name="T2" fmla="*/ 0 w 155"/>
              <a:gd name="T3" fmla="*/ 93 h 125"/>
              <a:gd name="T4" fmla="*/ 0 w 155"/>
              <a:gd name="T5" fmla="*/ 124 h 125"/>
              <a:gd name="T6" fmla="*/ 0 w 155"/>
              <a:gd name="T7" fmla="*/ 124 h 125"/>
              <a:gd name="T8" fmla="*/ 0 w 155"/>
              <a:gd name="T9" fmla="*/ 124 h 125"/>
              <a:gd name="T10" fmla="*/ 0 w 155"/>
              <a:gd name="T11" fmla="*/ 124 h 125"/>
              <a:gd name="T12" fmla="*/ 0 w 155"/>
              <a:gd name="T13" fmla="*/ 124 h 125"/>
              <a:gd name="T14" fmla="*/ 30 w 155"/>
              <a:gd name="T15" fmla="*/ 124 h 125"/>
              <a:gd name="T16" fmla="*/ 30 w 155"/>
              <a:gd name="T17" fmla="*/ 124 h 125"/>
              <a:gd name="T18" fmla="*/ 30 w 155"/>
              <a:gd name="T19" fmla="*/ 124 h 125"/>
              <a:gd name="T20" fmla="*/ 30 w 155"/>
              <a:gd name="T21" fmla="*/ 124 h 125"/>
              <a:gd name="T22" fmla="*/ 61 w 155"/>
              <a:gd name="T23" fmla="*/ 124 h 125"/>
              <a:gd name="T24" fmla="*/ 61 w 155"/>
              <a:gd name="T25" fmla="*/ 124 h 125"/>
              <a:gd name="T26" fmla="*/ 61 w 155"/>
              <a:gd name="T27" fmla="*/ 124 h 125"/>
              <a:gd name="T28" fmla="*/ 61 w 155"/>
              <a:gd name="T29" fmla="*/ 124 h 125"/>
              <a:gd name="T30" fmla="*/ 61 w 155"/>
              <a:gd name="T31" fmla="*/ 124 h 125"/>
              <a:gd name="T32" fmla="*/ 93 w 155"/>
              <a:gd name="T33" fmla="*/ 124 h 125"/>
              <a:gd name="T34" fmla="*/ 93 w 155"/>
              <a:gd name="T35" fmla="*/ 124 h 125"/>
              <a:gd name="T36" fmla="*/ 124 w 155"/>
              <a:gd name="T37" fmla="*/ 124 h 125"/>
              <a:gd name="T38" fmla="*/ 124 w 155"/>
              <a:gd name="T39" fmla="*/ 124 h 125"/>
              <a:gd name="T40" fmla="*/ 124 w 155"/>
              <a:gd name="T41" fmla="*/ 93 h 125"/>
              <a:gd name="T42" fmla="*/ 124 w 155"/>
              <a:gd name="T43" fmla="*/ 93 h 125"/>
              <a:gd name="T44" fmla="*/ 154 w 155"/>
              <a:gd name="T45" fmla="*/ 93 h 125"/>
              <a:gd name="T46" fmla="*/ 154 w 155"/>
              <a:gd name="T47" fmla="*/ 93 h 125"/>
              <a:gd name="T48" fmla="*/ 154 w 155"/>
              <a:gd name="T49" fmla="*/ 61 h 125"/>
              <a:gd name="T50" fmla="*/ 154 w 155"/>
              <a:gd name="T51" fmla="*/ 61 h 125"/>
              <a:gd name="T52" fmla="*/ 154 w 155"/>
              <a:gd name="T53" fmla="*/ 61 h 125"/>
              <a:gd name="T54" fmla="*/ 154 w 155"/>
              <a:gd name="T55" fmla="*/ 61 h 125"/>
              <a:gd name="T56" fmla="*/ 124 w 155"/>
              <a:gd name="T57" fmla="*/ 61 h 125"/>
              <a:gd name="T58" fmla="*/ 124 w 155"/>
              <a:gd name="T59" fmla="*/ 61 h 125"/>
              <a:gd name="T60" fmla="*/ 124 w 155"/>
              <a:gd name="T61" fmla="*/ 61 h 125"/>
              <a:gd name="T62" fmla="*/ 124 w 155"/>
              <a:gd name="T63" fmla="*/ 61 h 125"/>
              <a:gd name="T64" fmla="*/ 93 w 155"/>
              <a:gd name="T65" fmla="*/ 30 h 125"/>
              <a:gd name="T66" fmla="*/ 93 w 155"/>
              <a:gd name="T67" fmla="*/ 30 h 125"/>
              <a:gd name="T68" fmla="*/ 61 w 155"/>
              <a:gd name="T69" fmla="*/ 30 h 125"/>
              <a:gd name="T70" fmla="*/ 61 w 155"/>
              <a:gd name="T71" fmla="*/ 30 h 125"/>
              <a:gd name="T72" fmla="*/ 61 w 155"/>
              <a:gd name="T73" fmla="*/ 30 h 125"/>
              <a:gd name="T74" fmla="*/ 30 w 155"/>
              <a:gd name="T75" fmla="*/ 0 h 125"/>
              <a:gd name="T76" fmla="*/ 30 w 155"/>
              <a:gd name="T77" fmla="*/ 0 h 125"/>
              <a:gd name="T78" fmla="*/ 30 w 155"/>
              <a:gd name="T79" fmla="*/ 0 h 125"/>
              <a:gd name="T80" fmla="*/ 30 w 155"/>
              <a:gd name="T81" fmla="*/ 0 h 125"/>
              <a:gd name="T82" fmla="*/ 30 w 155"/>
              <a:gd name="T83" fmla="*/ 0 h 125"/>
              <a:gd name="T84" fmla="*/ 0 w 155"/>
              <a:gd name="T85" fmla="*/ 30 h 125"/>
              <a:gd name="T86" fmla="*/ 0 w 155"/>
              <a:gd name="T87" fmla="*/ 61 h 125"/>
              <a:gd name="T88" fmla="*/ 0 w 155"/>
              <a:gd name="T89" fmla="*/ 61 h 125"/>
              <a:gd name="T90" fmla="*/ 0 w 155"/>
              <a:gd name="T91" fmla="*/ 61 h 125"/>
              <a:gd name="T92" fmla="*/ 0 w 155"/>
              <a:gd name="T93" fmla="*/ 61 h 125"/>
              <a:gd name="T94" fmla="*/ 0 w 155"/>
              <a:gd name="T95" fmla="*/ 9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5" h="125">
                <a:moveTo>
                  <a:pt x="0" y="93"/>
                </a:moveTo>
                <a:lnTo>
                  <a:pt x="0" y="93"/>
                </a:lnTo>
                <a:cubicBezTo>
                  <a:pt x="0" y="124"/>
                  <a:pt x="0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30" y="124"/>
                </a:cubicBezTo>
                <a:lnTo>
                  <a:pt x="30" y="124"/>
                </a:lnTo>
                <a:lnTo>
                  <a:pt x="30" y="124"/>
                </a:lnTo>
                <a:lnTo>
                  <a:pt x="30" y="124"/>
                </a:lnTo>
                <a:lnTo>
                  <a:pt x="61" y="124"/>
                </a:lnTo>
                <a:lnTo>
                  <a:pt x="61" y="124"/>
                </a:lnTo>
                <a:lnTo>
                  <a:pt x="61" y="124"/>
                </a:lnTo>
                <a:lnTo>
                  <a:pt x="61" y="124"/>
                </a:lnTo>
                <a:lnTo>
                  <a:pt x="61" y="124"/>
                </a:lnTo>
                <a:cubicBezTo>
                  <a:pt x="93" y="124"/>
                  <a:pt x="93" y="124"/>
                  <a:pt x="93" y="124"/>
                </a:cubicBezTo>
                <a:lnTo>
                  <a:pt x="93" y="124"/>
                </a:lnTo>
                <a:lnTo>
                  <a:pt x="124" y="124"/>
                </a:lnTo>
                <a:lnTo>
                  <a:pt x="124" y="124"/>
                </a:lnTo>
                <a:cubicBezTo>
                  <a:pt x="124" y="93"/>
                  <a:pt x="124" y="93"/>
                  <a:pt x="124" y="93"/>
                </a:cubicBezTo>
                <a:lnTo>
                  <a:pt x="124" y="93"/>
                </a:lnTo>
                <a:lnTo>
                  <a:pt x="154" y="93"/>
                </a:lnTo>
                <a:lnTo>
                  <a:pt x="154" y="93"/>
                </a:lnTo>
                <a:lnTo>
                  <a:pt x="154" y="61"/>
                </a:lnTo>
                <a:lnTo>
                  <a:pt x="154" y="61"/>
                </a:lnTo>
                <a:lnTo>
                  <a:pt x="154" y="61"/>
                </a:lnTo>
                <a:lnTo>
                  <a:pt x="15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93" y="61"/>
                  <a:pt x="93" y="61"/>
                  <a:pt x="93" y="30"/>
                </a:cubicBezTo>
                <a:lnTo>
                  <a:pt x="93" y="30"/>
                </a:lnTo>
                <a:lnTo>
                  <a:pt x="61" y="30"/>
                </a:lnTo>
                <a:lnTo>
                  <a:pt x="61" y="30"/>
                </a:lnTo>
                <a:lnTo>
                  <a:pt x="61" y="30"/>
                </a:lnTo>
                <a:cubicBezTo>
                  <a:pt x="61" y="30"/>
                  <a:pt x="61" y="0"/>
                  <a:pt x="30" y="0"/>
                </a:cubicBez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cubicBezTo>
                  <a:pt x="30" y="30"/>
                  <a:pt x="0" y="30"/>
                  <a:pt x="0" y="30"/>
                </a:cubicBezTo>
                <a:cubicBezTo>
                  <a:pt x="0" y="30"/>
                  <a:pt x="0" y="30"/>
                  <a:pt x="0" y="61"/>
                </a:cubicBezTo>
                <a:lnTo>
                  <a:pt x="0" y="61"/>
                </a:lnTo>
                <a:lnTo>
                  <a:pt x="0" y="61"/>
                </a:lnTo>
                <a:lnTo>
                  <a:pt x="0" y="61"/>
                </a:lnTo>
                <a:cubicBezTo>
                  <a:pt x="0" y="61"/>
                  <a:pt x="0" y="61"/>
                  <a:pt x="0" y="9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4" name="Freeform 73"/>
          <p:cNvSpPr>
            <a:spLocks noChangeArrowheads="1"/>
          </p:cNvSpPr>
          <p:nvPr/>
        </p:nvSpPr>
        <p:spPr bwMode="auto">
          <a:xfrm>
            <a:off x="6924587" y="2680094"/>
            <a:ext cx="43084" cy="43095"/>
          </a:xfrm>
          <a:custGeom>
            <a:avLst/>
            <a:gdLst>
              <a:gd name="T0" fmla="*/ 94 w 125"/>
              <a:gd name="T1" fmla="*/ 31 h 125"/>
              <a:gd name="T2" fmla="*/ 94 w 125"/>
              <a:gd name="T3" fmla="*/ 31 h 125"/>
              <a:gd name="T4" fmla="*/ 94 w 125"/>
              <a:gd name="T5" fmla="*/ 31 h 125"/>
              <a:gd name="T6" fmla="*/ 63 w 125"/>
              <a:gd name="T7" fmla="*/ 31 h 125"/>
              <a:gd name="T8" fmla="*/ 31 w 125"/>
              <a:gd name="T9" fmla="*/ 31 h 125"/>
              <a:gd name="T10" fmla="*/ 31 w 125"/>
              <a:gd name="T11" fmla="*/ 31 h 125"/>
              <a:gd name="T12" fmla="*/ 31 w 125"/>
              <a:gd name="T13" fmla="*/ 31 h 125"/>
              <a:gd name="T14" fmla="*/ 0 w 125"/>
              <a:gd name="T15" fmla="*/ 0 h 125"/>
              <a:gd name="T16" fmla="*/ 0 w 125"/>
              <a:gd name="T17" fmla="*/ 31 h 125"/>
              <a:gd name="T18" fmla="*/ 0 w 125"/>
              <a:gd name="T19" fmla="*/ 31 h 125"/>
              <a:gd name="T20" fmla="*/ 0 w 125"/>
              <a:gd name="T21" fmla="*/ 31 h 125"/>
              <a:gd name="T22" fmla="*/ 0 w 125"/>
              <a:gd name="T23" fmla="*/ 31 h 125"/>
              <a:gd name="T24" fmla="*/ 0 w 125"/>
              <a:gd name="T25" fmla="*/ 31 h 125"/>
              <a:gd name="T26" fmla="*/ 0 w 125"/>
              <a:gd name="T27" fmla="*/ 31 h 125"/>
              <a:gd name="T28" fmla="*/ 0 w 125"/>
              <a:gd name="T29" fmla="*/ 61 h 125"/>
              <a:gd name="T30" fmla="*/ 0 w 125"/>
              <a:gd name="T31" fmla="*/ 61 h 125"/>
              <a:gd name="T32" fmla="*/ 0 w 125"/>
              <a:gd name="T33" fmla="*/ 61 h 125"/>
              <a:gd name="T34" fmla="*/ 0 w 125"/>
              <a:gd name="T35" fmla="*/ 92 h 125"/>
              <a:gd name="T36" fmla="*/ 0 w 125"/>
              <a:gd name="T37" fmla="*/ 92 h 125"/>
              <a:gd name="T38" fmla="*/ 0 w 125"/>
              <a:gd name="T39" fmla="*/ 92 h 125"/>
              <a:gd name="T40" fmla="*/ 0 w 125"/>
              <a:gd name="T41" fmla="*/ 92 h 125"/>
              <a:gd name="T42" fmla="*/ 0 w 125"/>
              <a:gd name="T43" fmla="*/ 124 h 125"/>
              <a:gd name="T44" fmla="*/ 0 w 125"/>
              <a:gd name="T45" fmla="*/ 124 h 125"/>
              <a:gd name="T46" fmla="*/ 0 w 125"/>
              <a:gd name="T47" fmla="*/ 124 h 125"/>
              <a:gd name="T48" fmla="*/ 31 w 125"/>
              <a:gd name="T49" fmla="*/ 124 h 125"/>
              <a:gd name="T50" fmla="*/ 31 w 125"/>
              <a:gd name="T51" fmla="*/ 124 h 125"/>
              <a:gd name="T52" fmla="*/ 31 w 125"/>
              <a:gd name="T53" fmla="*/ 124 h 125"/>
              <a:gd name="T54" fmla="*/ 31 w 125"/>
              <a:gd name="T55" fmla="*/ 92 h 125"/>
              <a:gd name="T56" fmla="*/ 31 w 125"/>
              <a:gd name="T57" fmla="*/ 92 h 125"/>
              <a:gd name="T58" fmla="*/ 63 w 125"/>
              <a:gd name="T59" fmla="*/ 92 h 125"/>
              <a:gd name="T60" fmla="*/ 63 w 125"/>
              <a:gd name="T61" fmla="*/ 92 h 125"/>
              <a:gd name="T62" fmla="*/ 63 w 125"/>
              <a:gd name="T63" fmla="*/ 92 h 125"/>
              <a:gd name="T64" fmla="*/ 63 w 125"/>
              <a:gd name="T65" fmla="*/ 92 h 125"/>
              <a:gd name="T66" fmla="*/ 94 w 125"/>
              <a:gd name="T67" fmla="*/ 61 h 125"/>
              <a:gd name="T68" fmla="*/ 94 w 125"/>
              <a:gd name="T69" fmla="*/ 61 h 125"/>
              <a:gd name="T70" fmla="*/ 124 w 125"/>
              <a:gd name="T71" fmla="*/ 61 h 125"/>
              <a:gd name="T72" fmla="*/ 94 w 125"/>
              <a:gd name="T73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" h="125">
                <a:moveTo>
                  <a:pt x="94" y="31"/>
                </a:moveTo>
                <a:lnTo>
                  <a:pt x="94" y="31"/>
                </a:lnTo>
                <a:lnTo>
                  <a:pt x="94" y="31"/>
                </a:lnTo>
                <a:lnTo>
                  <a:pt x="63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0" y="0"/>
                </a:cubicBez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61"/>
                </a:lnTo>
                <a:lnTo>
                  <a:pt x="0" y="61"/>
                </a:lnTo>
                <a:lnTo>
                  <a:pt x="0" y="61"/>
                </a:lnTo>
                <a:cubicBezTo>
                  <a:pt x="0" y="92"/>
                  <a:pt x="0" y="92"/>
                  <a:pt x="0" y="92"/>
                </a:cubicBezTo>
                <a:lnTo>
                  <a:pt x="0" y="92"/>
                </a:lnTo>
                <a:lnTo>
                  <a:pt x="0" y="92"/>
                </a:lnTo>
                <a:lnTo>
                  <a:pt x="0" y="92"/>
                </a:ln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31" y="92"/>
                </a:lnTo>
                <a:lnTo>
                  <a:pt x="31" y="92"/>
                </a:lnTo>
                <a:cubicBezTo>
                  <a:pt x="63" y="92"/>
                  <a:pt x="63" y="92"/>
                  <a:pt x="63" y="92"/>
                </a:cubicBezTo>
                <a:lnTo>
                  <a:pt x="63" y="92"/>
                </a:lnTo>
                <a:lnTo>
                  <a:pt x="63" y="92"/>
                </a:lnTo>
                <a:lnTo>
                  <a:pt x="63" y="92"/>
                </a:lnTo>
                <a:lnTo>
                  <a:pt x="94" y="61"/>
                </a:lnTo>
                <a:lnTo>
                  <a:pt x="94" y="61"/>
                </a:lnTo>
                <a:cubicBezTo>
                  <a:pt x="94" y="61"/>
                  <a:pt x="94" y="61"/>
                  <a:pt x="124" y="61"/>
                </a:cubicBezTo>
                <a:cubicBezTo>
                  <a:pt x="94" y="31"/>
                  <a:pt x="94" y="31"/>
                  <a:pt x="94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5" name="Freeform 74"/>
          <p:cNvSpPr>
            <a:spLocks noChangeArrowheads="1"/>
          </p:cNvSpPr>
          <p:nvPr/>
        </p:nvSpPr>
        <p:spPr bwMode="auto">
          <a:xfrm>
            <a:off x="6967671" y="2615452"/>
            <a:ext cx="163103" cy="66181"/>
          </a:xfrm>
          <a:custGeom>
            <a:avLst/>
            <a:gdLst>
              <a:gd name="T0" fmla="*/ 187 w 466"/>
              <a:gd name="T1" fmla="*/ 124 h 188"/>
              <a:gd name="T2" fmla="*/ 187 w 466"/>
              <a:gd name="T3" fmla="*/ 94 h 188"/>
              <a:gd name="T4" fmla="*/ 217 w 466"/>
              <a:gd name="T5" fmla="*/ 94 h 188"/>
              <a:gd name="T6" fmla="*/ 217 w 466"/>
              <a:gd name="T7" fmla="*/ 94 h 188"/>
              <a:gd name="T8" fmla="*/ 248 w 466"/>
              <a:gd name="T9" fmla="*/ 94 h 188"/>
              <a:gd name="T10" fmla="*/ 248 w 466"/>
              <a:gd name="T11" fmla="*/ 94 h 188"/>
              <a:gd name="T12" fmla="*/ 280 w 466"/>
              <a:gd name="T13" fmla="*/ 124 h 188"/>
              <a:gd name="T14" fmla="*/ 311 w 466"/>
              <a:gd name="T15" fmla="*/ 94 h 188"/>
              <a:gd name="T16" fmla="*/ 311 w 466"/>
              <a:gd name="T17" fmla="*/ 63 h 188"/>
              <a:gd name="T18" fmla="*/ 341 w 466"/>
              <a:gd name="T19" fmla="*/ 63 h 188"/>
              <a:gd name="T20" fmla="*/ 341 w 466"/>
              <a:gd name="T21" fmla="*/ 63 h 188"/>
              <a:gd name="T22" fmla="*/ 404 w 466"/>
              <a:gd name="T23" fmla="*/ 63 h 188"/>
              <a:gd name="T24" fmla="*/ 465 w 466"/>
              <a:gd name="T25" fmla="*/ 31 h 188"/>
              <a:gd name="T26" fmla="*/ 465 w 466"/>
              <a:gd name="T27" fmla="*/ 31 h 188"/>
              <a:gd name="T28" fmla="*/ 435 w 466"/>
              <a:gd name="T29" fmla="*/ 0 h 188"/>
              <a:gd name="T30" fmla="*/ 435 w 466"/>
              <a:gd name="T31" fmla="*/ 0 h 188"/>
              <a:gd name="T32" fmla="*/ 372 w 466"/>
              <a:gd name="T33" fmla="*/ 0 h 188"/>
              <a:gd name="T34" fmla="*/ 372 w 466"/>
              <a:gd name="T35" fmla="*/ 0 h 188"/>
              <a:gd name="T36" fmla="*/ 341 w 466"/>
              <a:gd name="T37" fmla="*/ 0 h 188"/>
              <a:gd name="T38" fmla="*/ 311 w 466"/>
              <a:gd name="T39" fmla="*/ 0 h 188"/>
              <a:gd name="T40" fmla="*/ 311 w 466"/>
              <a:gd name="T41" fmla="*/ 0 h 188"/>
              <a:gd name="T42" fmla="*/ 248 w 466"/>
              <a:gd name="T43" fmla="*/ 0 h 188"/>
              <a:gd name="T44" fmla="*/ 217 w 466"/>
              <a:gd name="T45" fmla="*/ 0 h 188"/>
              <a:gd name="T46" fmla="*/ 187 w 466"/>
              <a:gd name="T47" fmla="*/ 0 h 188"/>
              <a:gd name="T48" fmla="*/ 187 w 466"/>
              <a:gd name="T49" fmla="*/ 0 h 188"/>
              <a:gd name="T50" fmla="*/ 187 w 466"/>
              <a:gd name="T51" fmla="*/ 0 h 188"/>
              <a:gd name="T52" fmla="*/ 156 w 466"/>
              <a:gd name="T53" fmla="*/ 31 h 188"/>
              <a:gd name="T54" fmla="*/ 93 w 466"/>
              <a:gd name="T55" fmla="*/ 31 h 188"/>
              <a:gd name="T56" fmla="*/ 63 w 466"/>
              <a:gd name="T57" fmla="*/ 0 h 188"/>
              <a:gd name="T58" fmla="*/ 32 w 466"/>
              <a:gd name="T59" fmla="*/ 31 h 188"/>
              <a:gd name="T60" fmla="*/ 0 w 466"/>
              <a:gd name="T61" fmla="*/ 63 h 188"/>
              <a:gd name="T62" fmla="*/ 0 w 466"/>
              <a:gd name="T63" fmla="*/ 63 h 188"/>
              <a:gd name="T64" fmla="*/ 32 w 466"/>
              <a:gd name="T65" fmla="*/ 63 h 188"/>
              <a:gd name="T66" fmla="*/ 93 w 466"/>
              <a:gd name="T67" fmla="*/ 63 h 188"/>
              <a:gd name="T68" fmla="*/ 124 w 466"/>
              <a:gd name="T69" fmla="*/ 124 h 188"/>
              <a:gd name="T70" fmla="*/ 124 w 466"/>
              <a:gd name="T71" fmla="*/ 124 h 188"/>
              <a:gd name="T72" fmla="*/ 93 w 466"/>
              <a:gd name="T73" fmla="*/ 155 h 188"/>
              <a:gd name="T74" fmla="*/ 63 w 466"/>
              <a:gd name="T75" fmla="*/ 187 h 188"/>
              <a:gd name="T76" fmla="*/ 63 w 466"/>
              <a:gd name="T77" fmla="*/ 187 h 188"/>
              <a:gd name="T78" fmla="*/ 63 w 466"/>
              <a:gd name="T79" fmla="*/ 187 h 188"/>
              <a:gd name="T80" fmla="*/ 93 w 466"/>
              <a:gd name="T81" fmla="*/ 187 h 188"/>
              <a:gd name="T82" fmla="*/ 93 w 466"/>
              <a:gd name="T83" fmla="*/ 187 h 188"/>
              <a:gd name="T84" fmla="*/ 93 w 466"/>
              <a:gd name="T85" fmla="*/ 155 h 188"/>
              <a:gd name="T86" fmla="*/ 124 w 466"/>
              <a:gd name="T87" fmla="*/ 187 h 188"/>
              <a:gd name="T88" fmla="*/ 156 w 466"/>
              <a:gd name="T89" fmla="*/ 155 h 188"/>
              <a:gd name="T90" fmla="*/ 187 w 466"/>
              <a:gd name="T91" fmla="*/ 12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66" h="188">
                <a:moveTo>
                  <a:pt x="187" y="124"/>
                </a:moveTo>
                <a:lnTo>
                  <a:pt x="187" y="124"/>
                </a:lnTo>
                <a:lnTo>
                  <a:pt x="187" y="124"/>
                </a:lnTo>
                <a:cubicBezTo>
                  <a:pt x="187" y="124"/>
                  <a:pt x="187" y="124"/>
                  <a:pt x="187" y="94"/>
                </a:cubicBezTo>
                <a:lnTo>
                  <a:pt x="187" y="94"/>
                </a:lnTo>
                <a:cubicBezTo>
                  <a:pt x="217" y="94"/>
                  <a:pt x="217" y="94"/>
                  <a:pt x="217" y="94"/>
                </a:cubicBezTo>
                <a:lnTo>
                  <a:pt x="217" y="94"/>
                </a:lnTo>
                <a:lnTo>
                  <a:pt x="217" y="94"/>
                </a:lnTo>
                <a:lnTo>
                  <a:pt x="217" y="94"/>
                </a:lnTo>
                <a:cubicBezTo>
                  <a:pt x="248" y="94"/>
                  <a:pt x="248" y="94"/>
                  <a:pt x="248" y="94"/>
                </a:cubicBezTo>
                <a:lnTo>
                  <a:pt x="248" y="94"/>
                </a:lnTo>
                <a:lnTo>
                  <a:pt x="248" y="94"/>
                </a:lnTo>
                <a:lnTo>
                  <a:pt x="248" y="94"/>
                </a:lnTo>
                <a:cubicBezTo>
                  <a:pt x="280" y="94"/>
                  <a:pt x="280" y="94"/>
                  <a:pt x="280" y="124"/>
                </a:cubicBezTo>
                <a:cubicBezTo>
                  <a:pt x="280" y="124"/>
                  <a:pt x="280" y="94"/>
                  <a:pt x="311" y="94"/>
                </a:cubicBezTo>
                <a:lnTo>
                  <a:pt x="311" y="94"/>
                </a:lnTo>
                <a:cubicBezTo>
                  <a:pt x="311" y="94"/>
                  <a:pt x="311" y="94"/>
                  <a:pt x="311" y="63"/>
                </a:cubicBezTo>
                <a:lnTo>
                  <a:pt x="311" y="63"/>
                </a:lnTo>
                <a:cubicBezTo>
                  <a:pt x="341" y="63"/>
                  <a:pt x="341" y="63"/>
                  <a:pt x="341" y="63"/>
                </a:cubicBezTo>
                <a:lnTo>
                  <a:pt x="341" y="63"/>
                </a:lnTo>
                <a:lnTo>
                  <a:pt x="341" y="63"/>
                </a:lnTo>
                <a:lnTo>
                  <a:pt x="341" y="63"/>
                </a:lnTo>
                <a:cubicBezTo>
                  <a:pt x="341" y="63"/>
                  <a:pt x="372" y="63"/>
                  <a:pt x="404" y="63"/>
                </a:cubicBezTo>
                <a:lnTo>
                  <a:pt x="404" y="63"/>
                </a:lnTo>
                <a:cubicBezTo>
                  <a:pt x="404" y="31"/>
                  <a:pt x="435" y="31"/>
                  <a:pt x="435" y="31"/>
                </a:cubicBezTo>
                <a:cubicBezTo>
                  <a:pt x="435" y="31"/>
                  <a:pt x="435" y="31"/>
                  <a:pt x="465" y="31"/>
                </a:cubicBezTo>
                <a:lnTo>
                  <a:pt x="465" y="31"/>
                </a:lnTo>
                <a:lnTo>
                  <a:pt x="465" y="31"/>
                </a:lnTo>
                <a:cubicBezTo>
                  <a:pt x="435" y="31"/>
                  <a:pt x="435" y="0"/>
                  <a:pt x="435" y="0"/>
                </a:cubicBezTo>
                <a:lnTo>
                  <a:pt x="435" y="0"/>
                </a:lnTo>
                <a:lnTo>
                  <a:pt x="435" y="0"/>
                </a:lnTo>
                <a:lnTo>
                  <a:pt x="435" y="0"/>
                </a:lnTo>
                <a:cubicBezTo>
                  <a:pt x="404" y="0"/>
                  <a:pt x="404" y="0"/>
                  <a:pt x="404" y="0"/>
                </a:cubicBezTo>
                <a:cubicBezTo>
                  <a:pt x="404" y="0"/>
                  <a:pt x="404" y="0"/>
                  <a:pt x="372" y="0"/>
                </a:cubicBezTo>
                <a:lnTo>
                  <a:pt x="372" y="0"/>
                </a:lnTo>
                <a:lnTo>
                  <a:pt x="372" y="0"/>
                </a:lnTo>
                <a:cubicBezTo>
                  <a:pt x="341" y="0"/>
                  <a:pt x="341" y="0"/>
                  <a:pt x="341" y="0"/>
                </a:cubicBezTo>
                <a:lnTo>
                  <a:pt x="341" y="0"/>
                </a:lnTo>
                <a:cubicBezTo>
                  <a:pt x="311" y="0"/>
                  <a:pt x="311" y="0"/>
                  <a:pt x="311" y="0"/>
                </a:cubicBezTo>
                <a:lnTo>
                  <a:pt x="311" y="0"/>
                </a:lnTo>
                <a:lnTo>
                  <a:pt x="311" y="0"/>
                </a:lnTo>
                <a:lnTo>
                  <a:pt x="311" y="0"/>
                </a:lnTo>
                <a:cubicBezTo>
                  <a:pt x="280" y="0"/>
                  <a:pt x="280" y="0"/>
                  <a:pt x="280" y="0"/>
                </a:cubicBezTo>
                <a:cubicBezTo>
                  <a:pt x="280" y="0"/>
                  <a:pt x="280" y="0"/>
                  <a:pt x="248" y="0"/>
                </a:cubicBezTo>
                <a:lnTo>
                  <a:pt x="248" y="0"/>
                </a:ln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217" y="0"/>
                  <a:pt x="187" y="0"/>
                </a:cubicBezTo>
                <a:lnTo>
                  <a:pt x="187" y="0"/>
                </a:lnTo>
                <a:lnTo>
                  <a:pt x="187" y="0"/>
                </a:lnTo>
                <a:lnTo>
                  <a:pt x="187" y="0"/>
                </a:lnTo>
                <a:lnTo>
                  <a:pt x="187" y="0"/>
                </a:lnTo>
                <a:lnTo>
                  <a:pt x="187" y="0"/>
                </a:lnTo>
                <a:cubicBezTo>
                  <a:pt x="187" y="31"/>
                  <a:pt x="187" y="31"/>
                  <a:pt x="156" y="31"/>
                </a:cubicBezTo>
                <a:lnTo>
                  <a:pt x="156" y="31"/>
                </a:lnTo>
                <a:cubicBezTo>
                  <a:pt x="124" y="31"/>
                  <a:pt x="124" y="31"/>
                  <a:pt x="124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63" y="0"/>
                  <a:pt x="63" y="0"/>
                  <a:pt x="63" y="0"/>
                </a:cubicBezTo>
                <a:lnTo>
                  <a:pt x="63" y="0"/>
                </a:lnTo>
                <a:cubicBezTo>
                  <a:pt x="32" y="0"/>
                  <a:pt x="32" y="31"/>
                  <a:pt x="32" y="31"/>
                </a:cubicBezTo>
                <a:lnTo>
                  <a:pt x="32" y="31"/>
                </a:lnTo>
                <a:cubicBezTo>
                  <a:pt x="0" y="31"/>
                  <a:pt x="0" y="63"/>
                  <a:pt x="0" y="63"/>
                </a:cubicBezTo>
                <a:lnTo>
                  <a:pt x="0" y="63"/>
                </a:lnTo>
                <a:lnTo>
                  <a:pt x="0" y="63"/>
                </a:lnTo>
                <a:lnTo>
                  <a:pt x="0" y="63"/>
                </a:lnTo>
                <a:lnTo>
                  <a:pt x="0" y="63"/>
                </a:lnTo>
                <a:cubicBezTo>
                  <a:pt x="32" y="63"/>
                  <a:pt x="32" y="63"/>
                  <a:pt x="32" y="63"/>
                </a:cubicBezTo>
                <a:lnTo>
                  <a:pt x="32" y="63"/>
                </a:lnTo>
                <a:cubicBezTo>
                  <a:pt x="63" y="63"/>
                  <a:pt x="93" y="63"/>
                  <a:pt x="93" y="63"/>
                </a:cubicBezTo>
                <a:lnTo>
                  <a:pt x="93" y="63"/>
                </a:lnTo>
                <a:cubicBezTo>
                  <a:pt x="124" y="94"/>
                  <a:pt x="124" y="9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cubicBezTo>
                  <a:pt x="124" y="155"/>
                  <a:pt x="93" y="155"/>
                  <a:pt x="93" y="155"/>
                </a:cubicBezTo>
                <a:lnTo>
                  <a:pt x="93" y="155"/>
                </a:lnTo>
                <a:lnTo>
                  <a:pt x="93" y="155"/>
                </a:lnTo>
                <a:cubicBezTo>
                  <a:pt x="93" y="155"/>
                  <a:pt x="63" y="155"/>
                  <a:pt x="63" y="187"/>
                </a:cubicBezTo>
                <a:lnTo>
                  <a:pt x="63" y="187"/>
                </a:lnTo>
                <a:lnTo>
                  <a:pt x="63" y="187"/>
                </a:lnTo>
                <a:lnTo>
                  <a:pt x="63" y="187"/>
                </a:lnTo>
                <a:lnTo>
                  <a:pt x="63" y="187"/>
                </a:lnTo>
                <a:cubicBezTo>
                  <a:pt x="63" y="187"/>
                  <a:pt x="63" y="187"/>
                  <a:pt x="93" y="187"/>
                </a:cubicBezTo>
                <a:lnTo>
                  <a:pt x="93" y="187"/>
                </a:lnTo>
                <a:lnTo>
                  <a:pt x="93" y="187"/>
                </a:lnTo>
                <a:lnTo>
                  <a:pt x="93" y="187"/>
                </a:lnTo>
                <a:lnTo>
                  <a:pt x="93" y="155"/>
                </a:lnTo>
                <a:lnTo>
                  <a:pt x="93" y="155"/>
                </a:lnTo>
                <a:cubicBezTo>
                  <a:pt x="124" y="155"/>
                  <a:pt x="124" y="155"/>
                  <a:pt x="124" y="187"/>
                </a:cubicBezTo>
                <a:lnTo>
                  <a:pt x="124" y="187"/>
                </a:lnTo>
                <a:lnTo>
                  <a:pt x="124" y="187"/>
                </a:lnTo>
                <a:cubicBezTo>
                  <a:pt x="156" y="155"/>
                  <a:pt x="156" y="155"/>
                  <a:pt x="156" y="155"/>
                </a:cubicBezTo>
                <a:lnTo>
                  <a:pt x="156" y="124"/>
                </a:lnTo>
                <a:cubicBezTo>
                  <a:pt x="156" y="124"/>
                  <a:pt x="156" y="124"/>
                  <a:pt x="187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6" name="Freeform 75"/>
          <p:cNvSpPr>
            <a:spLocks noChangeArrowheads="1"/>
          </p:cNvSpPr>
          <p:nvPr/>
        </p:nvSpPr>
        <p:spPr bwMode="auto">
          <a:xfrm>
            <a:off x="7326191" y="2940204"/>
            <a:ext cx="32312" cy="21548"/>
          </a:xfrm>
          <a:custGeom>
            <a:avLst/>
            <a:gdLst>
              <a:gd name="T0" fmla="*/ 31 w 93"/>
              <a:gd name="T1" fmla="*/ 31 h 62"/>
              <a:gd name="T2" fmla="*/ 31 w 93"/>
              <a:gd name="T3" fmla="*/ 31 h 62"/>
              <a:gd name="T4" fmla="*/ 31 w 93"/>
              <a:gd name="T5" fmla="*/ 31 h 62"/>
              <a:gd name="T6" fmla="*/ 31 w 93"/>
              <a:gd name="T7" fmla="*/ 31 h 62"/>
              <a:gd name="T8" fmla="*/ 61 w 93"/>
              <a:gd name="T9" fmla="*/ 31 h 62"/>
              <a:gd name="T10" fmla="*/ 61 w 93"/>
              <a:gd name="T11" fmla="*/ 31 h 62"/>
              <a:gd name="T12" fmla="*/ 61 w 93"/>
              <a:gd name="T13" fmla="*/ 61 h 62"/>
              <a:gd name="T14" fmla="*/ 92 w 93"/>
              <a:gd name="T15" fmla="*/ 61 h 62"/>
              <a:gd name="T16" fmla="*/ 92 w 93"/>
              <a:gd name="T17" fmla="*/ 61 h 62"/>
              <a:gd name="T18" fmla="*/ 92 w 93"/>
              <a:gd name="T19" fmla="*/ 61 h 62"/>
              <a:gd name="T20" fmla="*/ 92 w 93"/>
              <a:gd name="T21" fmla="*/ 61 h 62"/>
              <a:gd name="T22" fmla="*/ 92 w 93"/>
              <a:gd name="T23" fmla="*/ 61 h 62"/>
              <a:gd name="T24" fmla="*/ 92 w 93"/>
              <a:gd name="T25" fmla="*/ 61 h 62"/>
              <a:gd name="T26" fmla="*/ 92 w 93"/>
              <a:gd name="T27" fmla="*/ 31 h 62"/>
              <a:gd name="T28" fmla="*/ 61 w 93"/>
              <a:gd name="T29" fmla="*/ 31 h 62"/>
              <a:gd name="T30" fmla="*/ 61 w 93"/>
              <a:gd name="T31" fmla="*/ 31 h 62"/>
              <a:gd name="T32" fmla="*/ 61 w 93"/>
              <a:gd name="T33" fmla="*/ 31 h 62"/>
              <a:gd name="T34" fmla="*/ 31 w 93"/>
              <a:gd name="T35" fmla="*/ 0 h 62"/>
              <a:gd name="T36" fmla="*/ 0 w 93"/>
              <a:gd name="T37" fmla="*/ 31 h 62"/>
              <a:gd name="T38" fmla="*/ 0 w 93"/>
              <a:gd name="T39" fmla="*/ 31 h 62"/>
              <a:gd name="T40" fmla="*/ 0 w 93"/>
              <a:gd name="T41" fmla="*/ 31 h 62"/>
              <a:gd name="T42" fmla="*/ 0 w 93"/>
              <a:gd name="T43" fmla="*/ 31 h 62"/>
              <a:gd name="T44" fmla="*/ 31 w 93"/>
              <a:gd name="T4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" h="62">
                <a:moveTo>
                  <a:pt x="31" y="31"/>
                </a:move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61" y="31"/>
                </a:cubicBezTo>
                <a:lnTo>
                  <a:pt x="61" y="31"/>
                </a:lnTo>
                <a:lnTo>
                  <a:pt x="61" y="61"/>
                </a:lnTo>
                <a:cubicBezTo>
                  <a:pt x="92" y="61"/>
                  <a:pt x="92" y="61"/>
                  <a:pt x="92" y="61"/>
                </a:cubicBezTo>
                <a:lnTo>
                  <a:pt x="92" y="61"/>
                </a:lnTo>
                <a:lnTo>
                  <a:pt x="92" y="61"/>
                </a:lnTo>
                <a:lnTo>
                  <a:pt x="92" y="61"/>
                </a:lnTo>
                <a:lnTo>
                  <a:pt x="92" y="61"/>
                </a:lnTo>
                <a:lnTo>
                  <a:pt x="92" y="61"/>
                </a:lnTo>
                <a:cubicBezTo>
                  <a:pt x="92" y="31"/>
                  <a:pt x="92" y="31"/>
                  <a:pt x="92" y="31"/>
                </a:cubicBezTo>
                <a:cubicBezTo>
                  <a:pt x="92" y="31"/>
                  <a:pt x="92" y="31"/>
                  <a:pt x="61" y="31"/>
                </a:cubicBezTo>
                <a:lnTo>
                  <a:pt x="61" y="31"/>
                </a:lnTo>
                <a:lnTo>
                  <a:pt x="61" y="31"/>
                </a:lnTo>
                <a:cubicBezTo>
                  <a:pt x="31" y="31"/>
                  <a:pt x="31" y="31"/>
                  <a:pt x="31" y="0"/>
                </a:cubicBez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31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7" name="Freeform 76"/>
          <p:cNvSpPr>
            <a:spLocks noChangeArrowheads="1"/>
          </p:cNvSpPr>
          <p:nvPr/>
        </p:nvSpPr>
        <p:spPr bwMode="auto">
          <a:xfrm>
            <a:off x="8017072" y="2636999"/>
            <a:ext cx="75397" cy="75416"/>
          </a:xfrm>
          <a:custGeom>
            <a:avLst/>
            <a:gdLst>
              <a:gd name="T0" fmla="*/ 185 w 217"/>
              <a:gd name="T1" fmla="*/ 0 h 217"/>
              <a:gd name="T2" fmla="*/ 185 w 217"/>
              <a:gd name="T3" fmla="*/ 0 h 217"/>
              <a:gd name="T4" fmla="*/ 185 w 217"/>
              <a:gd name="T5" fmla="*/ 0 h 217"/>
              <a:gd name="T6" fmla="*/ 185 w 217"/>
              <a:gd name="T7" fmla="*/ 0 h 217"/>
              <a:gd name="T8" fmla="*/ 185 w 217"/>
              <a:gd name="T9" fmla="*/ 31 h 217"/>
              <a:gd name="T10" fmla="*/ 154 w 217"/>
              <a:gd name="T11" fmla="*/ 61 h 217"/>
              <a:gd name="T12" fmla="*/ 154 w 217"/>
              <a:gd name="T13" fmla="*/ 61 h 217"/>
              <a:gd name="T14" fmla="*/ 92 w 217"/>
              <a:gd name="T15" fmla="*/ 31 h 217"/>
              <a:gd name="T16" fmla="*/ 92 w 217"/>
              <a:gd name="T17" fmla="*/ 31 h 217"/>
              <a:gd name="T18" fmla="*/ 92 w 217"/>
              <a:gd name="T19" fmla="*/ 31 h 217"/>
              <a:gd name="T20" fmla="*/ 61 w 217"/>
              <a:gd name="T21" fmla="*/ 61 h 217"/>
              <a:gd name="T22" fmla="*/ 61 w 217"/>
              <a:gd name="T23" fmla="*/ 61 h 217"/>
              <a:gd name="T24" fmla="*/ 30 w 217"/>
              <a:gd name="T25" fmla="*/ 92 h 217"/>
              <a:gd name="T26" fmla="*/ 0 w 217"/>
              <a:gd name="T27" fmla="*/ 92 h 217"/>
              <a:gd name="T28" fmla="*/ 0 w 217"/>
              <a:gd name="T29" fmla="*/ 92 h 217"/>
              <a:gd name="T30" fmla="*/ 0 w 217"/>
              <a:gd name="T31" fmla="*/ 92 h 217"/>
              <a:gd name="T32" fmla="*/ 30 w 217"/>
              <a:gd name="T33" fmla="*/ 155 h 217"/>
              <a:gd name="T34" fmla="*/ 30 w 217"/>
              <a:gd name="T35" fmla="*/ 155 h 217"/>
              <a:gd name="T36" fmla="*/ 30 w 217"/>
              <a:gd name="T37" fmla="*/ 185 h 217"/>
              <a:gd name="T38" fmla="*/ 30 w 217"/>
              <a:gd name="T39" fmla="*/ 216 h 217"/>
              <a:gd name="T40" fmla="*/ 30 w 217"/>
              <a:gd name="T41" fmla="*/ 216 h 217"/>
              <a:gd name="T42" fmla="*/ 30 w 217"/>
              <a:gd name="T43" fmla="*/ 216 h 217"/>
              <a:gd name="T44" fmla="*/ 61 w 217"/>
              <a:gd name="T45" fmla="*/ 216 h 217"/>
              <a:gd name="T46" fmla="*/ 61 w 217"/>
              <a:gd name="T47" fmla="*/ 216 h 217"/>
              <a:gd name="T48" fmla="*/ 61 w 217"/>
              <a:gd name="T49" fmla="*/ 216 h 217"/>
              <a:gd name="T50" fmla="*/ 92 w 217"/>
              <a:gd name="T51" fmla="*/ 185 h 217"/>
              <a:gd name="T52" fmla="*/ 92 w 217"/>
              <a:gd name="T53" fmla="*/ 185 h 217"/>
              <a:gd name="T54" fmla="*/ 123 w 217"/>
              <a:gd name="T55" fmla="*/ 185 h 217"/>
              <a:gd name="T56" fmla="*/ 154 w 217"/>
              <a:gd name="T57" fmla="*/ 185 h 217"/>
              <a:gd name="T58" fmla="*/ 154 w 217"/>
              <a:gd name="T59" fmla="*/ 185 h 217"/>
              <a:gd name="T60" fmla="*/ 123 w 217"/>
              <a:gd name="T61" fmla="*/ 155 h 217"/>
              <a:gd name="T62" fmla="*/ 123 w 217"/>
              <a:gd name="T63" fmla="*/ 124 h 217"/>
              <a:gd name="T64" fmla="*/ 154 w 217"/>
              <a:gd name="T65" fmla="*/ 92 h 217"/>
              <a:gd name="T66" fmla="*/ 185 w 217"/>
              <a:gd name="T67" fmla="*/ 61 h 217"/>
              <a:gd name="T68" fmla="*/ 185 w 217"/>
              <a:gd name="T69" fmla="*/ 61 h 217"/>
              <a:gd name="T70" fmla="*/ 216 w 217"/>
              <a:gd name="T71" fmla="*/ 31 h 217"/>
              <a:gd name="T72" fmla="*/ 216 w 217"/>
              <a:gd name="T73" fmla="*/ 31 h 217"/>
              <a:gd name="T74" fmla="*/ 216 w 217"/>
              <a:gd name="T75" fmla="*/ 0 h 217"/>
              <a:gd name="T76" fmla="*/ 216 w 217"/>
              <a:gd name="T77" fmla="*/ 0 h 217"/>
              <a:gd name="T78" fmla="*/ 216 w 217"/>
              <a:gd name="T79" fmla="*/ 0 h 217"/>
              <a:gd name="T80" fmla="*/ 216 w 217"/>
              <a:gd name="T81" fmla="*/ 0 h 217"/>
              <a:gd name="T82" fmla="*/ 185 w 217"/>
              <a:gd name="T83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7" h="217">
                <a:moveTo>
                  <a:pt x="185" y="0"/>
                </a:moveTo>
                <a:lnTo>
                  <a:pt x="185" y="0"/>
                </a:lnTo>
                <a:lnTo>
                  <a:pt x="185" y="0"/>
                </a:lnTo>
                <a:lnTo>
                  <a:pt x="185" y="0"/>
                </a:lnTo>
                <a:lnTo>
                  <a:pt x="185" y="31"/>
                </a:lnTo>
                <a:cubicBezTo>
                  <a:pt x="185" y="31"/>
                  <a:pt x="154" y="31"/>
                  <a:pt x="154" y="61"/>
                </a:cubicBezTo>
                <a:lnTo>
                  <a:pt x="154" y="61"/>
                </a:lnTo>
                <a:cubicBezTo>
                  <a:pt x="123" y="61"/>
                  <a:pt x="123" y="31"/>
                  <a:pt x="92" y="31"/>
                </a:cubicBezTo>
                <a:lnTo>
                  <a:pt x="92" y="31"/>
                </a:lnTo>
                <a:lnTo>
                  <a:pt x="92" y="31"/>
                </a:lnTo>
                <a:cubicBezTo>
                  <a:pt x="92" y="61"/>
                  <a:pt x="61" y="61"/>
                  <a:pt x="61" y="61"/>
                </a:cubicBezTo>
                <a:lnTo>
                  <a:pt x="61" y="61"/>
                </a:lnTo>
                <a:cubicBezTo>
                  <a:pt x="30" y="61"/>
                  <a:pt x="30" y="92"/>
                  <a:pt x="30" y="92"/>
                </a:cubicBezTo>
                <a:cubicBezTo>
                  <a:pt x="30" y="92"/>
                  <a:pt x="30" y="92"/>
                  <a:pt x="0" y="92"/>
                </a:cubicBezTo>
                <a:lnTo>
                  <a:pt x="0" y="92"/>
                </a:lnTo>
                <a:lnTo>
                  <a:pt x="0" y="92"/>
                </a:lnTo>
                <a:cubicBezTo>
                  <a:pt x="30" y="92"/>
                  <a:pt x="30" y="124"/>
                  <a:pt x="30" y="155"/>
                </a:cubicBezTo>
                <a:lnTo>
                  <a:pt x="30" y="155"/>
                </a:lnTo>
                <a:lnTo>
                  <a:pt x="30" y="185"/>
                </a:lnTo>
                <a:lnTo>
                  <a:pt x="30" y="216"/>
                </a:lnTo>
                <a:lnTo>
                  <a:pt x="30" y="216"/>
                </a:lnTo>
                <a:lnTo>
                  <a:pt x="30" y="216"/>
                </a:lnTo>
                <a:cubicBezTo>
                  <a:pt x="61" y="216"/>
                  <a:pt x="61" y="216"/>
                  <a:pt x="61" y="216"/>
                </a:cubicBezTo>
                <a:lnTo>
                  <a:pt x="61" y="216"/>
                </a:lnTo>
                <a:lnTo>
                  <a:pt x="61" y="216"/>
                </a:lnTo>
                <a:lnTo>
                  <a:pt x="92" y="185"/>
                </a:lnTo>
                <a:lnTo>
                  <a:pt x="92" y="185"/>
                </a:lnTo>
                <a:cubicBezTo>
                  <a:pt x="123" y="185"/>
                  <a:pt x="123" y="185"/>
                  <a:pt x="123" y="185"/>
                </a:cubicBezTo>
                <a:lnTo>
                  <a:pt x="154" y="185"/>
                </a:lnTo>
                <a:lnTo>
                  <a:pt x="154" y="185"/>
                </a:lnTo>
                <a:lnTo>
                  <a:pt x="123" y="155"/>
                </a:lnTo>
                <a:cubicBezTo>
                  <a:pt x="123" y="155"/>
                  <a:pt x="92" y="124"/>
                  <a:pt x="123" y="124"/>
                </a:cubicBezTo>
                <a:cubicBezTo>
                  <a:pt x="123" y="92"/>
                  <a:pt x="123" y="92"/>
                  <a:pt x="154" y="92"/>
                </a:cubicBezTo>
                <a:cubicBezTo>
                  <a:pt x="154" y="61"/>
                  <a:pt x="154" y="61"/>
                  <a:pt x="185" y="61"/>
                </a:cubicBezTo>
                <a:lnTo>
                  <a:pt x="185" y="61"/>
                </a:lnTo>
                <a:cubicBezTo>
                  <a:pt x="185" y="61"/>
                  <a:pt x="185" y="31"/>
                  <a:pt x="216" y="31"/>
                </a:cubicBezTo>
                <a:lnTo>
                  <a:pt x="216" y="31"/>
                </a:lnTo>
                <a:cubicBezTo>
                  <a:pt x="216" y="31"/>
                  <a:pt x="216" y="31"/>
                  <a:pt x="216" y="0"/>
                </a:cubicBezTo>
                <a:lnTo>
                  <a:pt x="216" y="0"/>
                </a:lnTo>
                <a:lnTo>
                  <a:pt x="216" y="0"/>
                </a:lnTo>
                <a:lnTo>
                  <a:pt x="216" y="0"/>
                </a:lnTo>
                <a:lnTo>
                  <a:pt x="185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8" name="Freeform 77"/>
          <p:cNvSpPr>
            <a:spLocks noChangeArrowheads="1"/>
          </p:cNvSpPr>
          <p:nvPr/>
        </p:nvSpPr>
        <p:spPr bwMode="auto">
          <a:xfrm>
            <a:off x="5941352" y="2464619"/>
            <a:ext cx="53854" cy="21548"/>
          </a:xfrm>
          <a:custGeom>
            <a:avLst/>
            <a:gdLst>
              <a:gd name="T0" fmla="*/ 124 w 156"/>
              <a:gd name="T1" fmla="*/ 31 h 63"/>
              <a:gd name="T2" fmla="*/ 124 w 156"/>
              <a:gd name="T3" fmla="*/ 31 h 63"/>
              <a:gd name="T4" fmla="*/ 93 w 156"/>
              <a:gd name="T5" fmla="*/ 31 h 63"/>
              <a:gd name="T6" fmla="*/ 93 w 156"/>
              <a:gd name="T7" fmla="*/ 31 h 63"/>
              <a:gd name="T8" fmla="*/ 93 w 156"/>
              <a:gd name="T9" fmla="*/ 0 h 63"/>
              <a:gd name="T10" fmla="*/ 62 w 156"/>
              <a:gd name="T11" fmla="*/ 0 h 63"/>
              <a:gd name="T12" fmla="*/ 62 w 156"/>
              <a:gd name="T13" fmla="*/ 0 h 63"/>
              <a:gd name="T14" fmla="*/ 62 w 156"/>
              <a:gd name="T15" fmla="*/ 0 h 63"/>
              <a:gd name="T16" fmla="*/ 62 w 156"/>
              <a:gd name="T17" fmla="*/ 31 h 63"/>
              <a:gd name="T18" fmla="*/ 31 w 156"/>
              <a:gd name="T19" fmla="*/ 31 h 63"/>
              <a:gd name="T20" fmla="*/ 0 w 156"/>
              <a:gd name="T21" fmla="*/ 62 h 63"/>
              <a:gd name="T22" fmla="*/ 0 w 156"/>
              <a:gd name="T23" fmla="*/ 62 h 63"/>
              <a:gd name="T24" fmla="*/ 0 w 156"/>
              <a:gd name="T25" fmla="*/ 62 h 63"/>
              <a:gd name="T26" fmla="*/ 0 w 156"/>
              <a:gd name="T27" fmla="*/ 62 h 63"/>
              <a:gd name="T28" fmla="*/ 0 w 156"/>
              <a:gd name="T29" fmla="*/ 62 h 63"/>
              <a:gd name="T30" fmla="*/ 0 w 156"/>
              <a:gd name="T31" fmla="*/ 62 h 63"/>
              <a:gd name="T32" fmla="*/ 0 w 156"/>
              <a:gd name="T33" fmla="*/ 62 h 63"/>
              <a:gd name="T34" fmla="*/ 31 w 156"/>
              <a:gd name="T35" fmla="*/ 62 h 63"/>
              <a:gd name="T36" fmla="*/ 31 w 156"/>
              <a:gd name="T37" fmla="*/ 62 h 63"/>
              <a:gd name="T38" fmla="*/ 31 w 156"/>
              <a:gd name="T39" fmla="*/ 62 h 63"/>
              <a:gd name="T40" fmla="*/ 31 w 156"/>
              <a:gd name="T41" fmla="*/ 62 h 63"/>
              <a:gd name="T42" fmla="*/ 93 w 156"/>
              <a:gd name="T43" fmla="*/ 31 h 63"/>
              <a:gd name="T44" fmla="*/ 93 w 156"/>
              <a:gd name="T45" fmla="*/ 31 h 63"/>
              <a:gd name="T46" fmla="*/ 93 w 156"/>
              <a:gd name="T47" fmla="*/ 31 h 63"/>
              <a:gd name="T48" fmla="*/ 93 w 156"/>
              <a:gd name="T49" fmla="*/ 62 h 63"/>
              <a:gd name="T50" fmla="*/ 93 w 156"/>
              <a:gd name="T51" fmla="*/ 62 h 63"/>
              <a:gd name="T52" fmla="*/ 124 w 156"/>
              <a:gd name="T53" fmla="*/ 31 h 63"/>
              <a:gd name="T54" fmla="*/ 124 w 156"/>
              <a:gd name="T55" fmla="*/ 31 h 63"/>
              <a:gd name="T56" fmla="*/ 155 w 156"/>
              <a:gd name="T57" fmla="*/ 31 h 63"/>
              <a:gd name="T58" fmla="*/ 155 w 156"/>
              <a:gd name="T59" fmla="*/ 31 h 63"/>
              <a:gd name="T60" fmla="*/ 155 w 156"/>
              <a:gd name="T61" fmla="*/ 31 h 63"/>
              <a:gd name="T62" fmla="*/ 124 w 156"/>
              <a:gd name="T63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6" h="63">
                <a:moveTo>
                  <a:pt x="124" y="31"/>
                </a:moveTo>
                <a:lnTo>
                  <a:pt x="124" y="31"/>
                </a:ln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31"/>
                  <a:pt x="62" y="31"/>
                  <a:pt x="62" y="31"/>
                </a:cubicBezTo>
                <a:lnTo>
                  <a:pt x="31" y="31"/>
                </a:lnTo>
                <a:cubicBezTo>
                  <a:pt x="31" y="62"/>
                  <a:pt x="31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cubicBezTo>
                  <a:pt x="62" y="62"/>
                  <a:pt x="62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62"/>
                  <a:pt x="93" y="62"/>
                  <a:pt x="93" y="62"/>
                </a:cubicBezTo>
                <a:lnTo>
                  <a:pt x="93" y="62"/>
                </a:ln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24" y="31"/>
                  <a:pt x="124" y="31"/>
                  <a:pt x="124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9" name="Freeform 78"/>
          <p:cNvSpPr>
            <a:spLocks noChangeArrowheads="1"/>
          </p:cNvSpPr>
          <p:nvPr/>
        </p:nvSpPr>
        <p:spPr bwMode="auto">
          <a:xfrm>
            <a:off x="6016748" y="2312246"/>
            <a:ext cx="86168" cy="43095"/>
          </a:xfrm>
          <a:custGeom>
            <a:avLst/>
            <a:gdLst>
              <a:gd name="T0" fmla="*/ 0 w 249"/>
              <a:gd name="T1" fmla="*/ 30 h 125"/>
              <a:gd name="T2" fmla="*/ 0 w 249"/>
              <a:gd name="T3" fmla="*/ 30 h 125"/>
              <a:gd name="T4" fmla="*/ 31 w 249"/>
              <a:gd name="T5" fmla="*/ 30 h 125"/>
              <a:gd name="T6" fmla="*/ 31 w 249"/>
              <a:gd name="T7" fmla="*/ 30 h 125"/>
              <a:gd name="T8" fmla="*/ 62 w 249"/>
              <a:gd name="T9" fmla="*/ 30 h 125"/>
              <a:gd name="T10" fmla="*/ 62 w 249"/>
              <a:gd name="T11" fmla="*/ 30 h 125"/>
              <a:gd name="T12" fmla="*/ 93 w 249"/>
              <a:gd name="T13" fmla="*/ 61 h 125"/>
              <a:gd name="T14" fmla="*/ 93 w 249"/>
              <a:gd name="T15" fmla="*/ 93 h 125"/>
              <a:gd name="T16" fmla="*/ 93 w 249"/>
              <a:gd name="T17" fmla="*/ 93 h 125"/>
              <a:gd name="T18" fmla="*/ 124 w 249"/>
              <a:gd name="T19" fmla="*/ 93 h 125"/>
              <a:gd name="T20" fmla="*/ 124 w 249"/>
              <a:gd name="T21" fmla="*/ 93 h 125"/>
              <a:gd name="T22" fmla="*/ 124 w 249"/>
              <a:gd name="T23" fmla="*/ 93 h 125"/>
              <a:gd name="T24" fmla="*/ 154 w 249"/>
              <a:gd name="T25" fmla="*/ 124 h 125"/>
              <a:gd name="T26" fmla="*/ 154 w 249"/>
              <a:gd name="T27" fmla="*/ 124 h 125"/>
              <a:gd name="T28" fmla="*/ 154 w 249"/>
              <a:gd name="T29" fmla="*/ 93 h 125"/>
              <a:gd name="T30" fmla="*/ 186 w 249"/>
              <a:gd name="T31" fmla="*/ 93 h 125"/>
              <a:gd name="T32" fmla="*/ 186 w 249"/>
              <a:gd name="T33" fmla="*/ 93 h 125"/>
              <a:gd name="T34" fmla="*/ 186 w 249"/>
              <a:gd name="T35" fmla="*/ 93 h 125"/>
              <a:gd name="T36" fmla="*/ 186 w 249"/>
              <a:gd name="T37" fmla="*/ 93 h 125"/>
              <a:gd name="T38" fmla="*/ 217 w 249"/>
              <a:gd name="T39" fmla="*/ 93 h 125"/>
              <a:gd name="T40" fmla="*/ 248 w 249"/>
              <a:gd name="T41" fmla="*/ 30 h 125"/>
              <a:gd name="T42" fmla="*/ 248 w 249"/>
              <a:gd name="T43" fmla="*/ 30 h 125"/>
              <a:gd name="T44" fmla="*/ 248 w 249"/>
              <a:gd name="T45" fmla="*/ 30 h 125"/>
              <a:gd name="T46" fmla="*/ 248 w 249"/>
              <a:gd name="T47" fmla="*/ 30 h 125"/>
              <a:gd name="T48" fmla="*/ 217 w 249"/>
              <a:gd name="T49" fmla="*/ 30 h 125"/>
              <a:gd name="T50" fmla="*/ 217 w 249"/>
              <a:gd name="T51" fmla="*/ 30 h 125"/>
              <a:gd name="T52" fmla="*/ 217 w 249"/>
              <a:gd name="T53" fmla="*/ 30 h 125"/>
              <a:gd name="T54" fmla="*/ 186 w 249"/>
              <a:gd name="T55" fmla="*/ 0 h 125"/>
              <a:gd name="T56" fmla="*/ 186 w 249"/>
              <a:gd name="T57" fmla="*/ 0 h 125"/>
              <a:gd name="T58" fmla="*/ 186 w 249"/>
              <a:gd name="T59" fmla="*/ 0 h 125"/>
              <a:gd name="T60" fmla="*/ 186 w 249"/>
              <a:gd name="T61" fmla="*/ 0 h 125"/>
              <a:gd name="T62" fmla="*/ 186 w 249"/>
              <a:gd name="T63" fmla="*/ 0 h 125"/>
              <a:gd name="T64" fmla="*/ 154 w 249"/>
              <a:gd name="T65" fmla="*/ 0 h 125"/>
              <a:gd name="T66" fmla="*/ 124 w 249"/>
              <a:gd name="T67" fmla="*/ 0 h 125"/>
              <a:gd name="T68" fmla="*/ 124 w 249"/>
              <a:gd name="T69" fmla="*/ 0 h 125"/>
              <a:gd name="T70" fmla="*/ 124 w 249"/>
              <a:gd name="T71" fmla="*/ 0 h 125"/>
              <a:gd name="T72" fmla="*/ 124 w 249"/>
              <a:gd name="T73" fmla="*/ 0 h 125"/>
              <a:gd name="T74" fmla="*/ 93 w 249"/>
              <a:gd name="T75" fmla="*/ 0 h 125"/>
              <a:gd name="T76" fmla="*/ 62 w 249"/>
              <a:gd name="T77" fmla="*/ 0 h 125"/>
              <a:gd name="T78" fmla="*/ 31 w 249"/>
              <a:gd name="T79" fmla="*/ 0 h 125"/>
              <a:gd name="T80" fmla="*/ 0 w 249"/>
              <a:gd name="T81" fmla="*/ 0 h 125"/>
              <a:gd name="T82" fmla="*/ 0 w 249"/>
              <a:gd name="T83" fmla="*/ 3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125">
                <a:moveTo>
                  <a:pt x="0" y="30"/>
                </a:moveTo>
                <a:lnTo>
                  <a:pt x="0" y="30"/>
                </a:lnTo>
                <a:lnTo>
                  <a:pt x="31" y="30"/>
                </a:lnTo>
                <a:lnTo>
                  <a:pt x="31" y="30"/>
                </a:lnTo>
                <a:lnTo>
                  <a:pt x="62" y="30"/>
                </a:lnTo>
                <a:lnTo>
                  <a:pt x="62" y="30"/>
                </a:lnTo>
                <a:cubicBezTo>
                  <a:pt x="93" y="61"/>
                  <a:pt x="93" y="61"/>
                  <a:pt x="93" y="61"/>
                </a:cubicBezTo>
                <a:cubicBezTo>
                  <a:pt x="93" y="93"/>
                  <a:pt x="93" y="93"/>
                  <a:pt x="93" y="93"/>
                </a:cubicBezTo>
                <a:lnTo>
                  <a:pt x="93" y="93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cubicBezTo>
                  <a:pt x="154" y="93"/>
                  <a:pt x="154" y="124"/>
                  <a:pt x="154" y="124"/>
                </a:cubicBezTo>
                <a:lnTo>
                  <a:pt x="154" y="124"/>
                </a:lnTo>
                <a:cubicBezTo>
                  <a:pt x="154" y="93"/>
                  <a:pt x="154" y="93"/>
                  <a:pt x="154" y="93"/>
                </a:cubicBezTo>
                <a:cubicBezTo>
                  <a:pt x="186" y="93"/>
                  <a:pt x="186" y="93"/>
                  <a:pt x="186" y="93"/>
                </a:cubicBezTo>
                <a:lnTo>
                  <a:pt x="186" y="93"/>
                </a:lnTo>
                <a:lnTo>
                  <a:pt x="186" y="93"/>
                </a:lnTo>
                <a:lnTo>
                  <a:pt x="186" y="93"/>
                </a:lnTo>
                <a:lnTo>
                  <a:pt x="217" y="93"/>
                </a:lnTo>
                <a:cubicBezTo>
                  <a:pt x="217" y="61"/>
                  <a:pt x="217" y="30"/>
                  <a:pt x="248" y="30"/>
                </a:cubicBezTo>
                <a:lnTo>
                  <a:pt x="248" y="30"/>
                </a:lnTo>
                <a:lnTo>
                  <a:pt x="248" y="30"/>
                </a:lnTo>
                <a:lnTo>
                  <a:pt x="248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cubicBezTo>
                  <a:pt x="217" y="30"/>
                  <a:pt x="186" y="30"/>
                  <a:pt x="186" y="0"/>
                </a:cubicBez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cubicBezTo>
                  <a:pt x="154" y="0"/>
                  <a:pt x="154" y="0"/>
                  <a:pt x="15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cubicBezTo>
                  <a:pt x="0" y="0"/>
                  <a:pt x="0" y="0"/>
                  <a:pt x="0" y="3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0" name="Freeform 79"/>
          <p:cNvSpPr>
            <a:spLocks noChangeArrowheads="1"/>
          </p:cNvSpPr>
          <p:nvPr/>
        </p:nvSpPr>
        <p:spPr bwMode="auto">
          <a:xfrm>
            <a:off x="5930580" y="2486166"/>
            <a:ext cx="96939" cy="43095"/>
          </a:xfrm>
          <a:custGeom>
            <a:avLst/>
            <a:gdLst>
              <a:gd name="T0" fmla="*/ 248 w 280"/>
              <a:gd name="T1" fmla="*/ 0 h 125"/>
              <a:gd name="T2" fmla="*/ 248 w 280"/>
              <a:gd name="T3" fmla="*/ 0 h 125"/>
              <a:gd name="T4" fmla="*/ 217 w 280"/>
              <a:gd name="T5" fmla="*/ 0 h 125"/>
              <a:gd name="T6" fmla="*/ 217 w 280"/>
              <a:gd name="T7" fmla="*/ 30 h 125"/>
              <a:gd name="T8" fmla="*/ 186 w 280"/>
              <a:gd name="T9" fmla="*/ 30 h 125"/>
              <a:gd name="T10" fmla="*/ 186 w 280"/>
              <a:gd name="T11" fmla="*/ 30 h 125"/>
              <a:gd name="T12" fmla="*/ 186 w 280"/>
              <a:gd name="T13" fmla="*/ 30 h 125"/>
              <a:gd name="T14" fmla="*/ 155 w 280"/>
              <a:gd name="T15" fmla="*/ 30 h 125"/>
              <a:gd name="T16" fmla="*/ 124 w 280"/>
              <a:gd name="T17" fmla="*/ 62 h 125"/>
              <a:gd name="T18" fmla="*/ 124 w 280"/>
              <a:gd name="T19" fmla="*/ 30 h 125"/>
              <a:gd name="T20" fmla="*/ 124 w 280"/>
              <a:gd name="T21" fmla="*/ 30 h 125"/>
              <a:gd name="T22" fmla="*/ 124 w 280"/>
              <a:gd name="T23" fmla="*/ 30 h 125"/>
              <a:gd name="T24" fmla="*/ 93 w 280"/>
              <a:gd name="T25" fmla="*/ 62 h 125"/>
              <a:gd name="T26" fmla="*/ 62 w 280"/>
              <a:gd name="T27" fmla="*/ 62 h 125"/>
              <a:gd name="T28" fmla="*/ 62 w 280"/>
              <a:gd name="T29" fmla="*/ 62 h 125"/>
              <a:gd name="T30" fmla="*/ 62 w 280"/>
              <a:gd name="T31" fmla="*/ 62 h 125"/>
              <a:gd name="T32" fmla="*/ 62 w 280"/>
              <a:gd name="T33" fmla="*/ 62 h 125"/>
              <a:gd name="T34" fmla="*/ 62 w 280"/>
              <a:gd name="T35" fmla="*/ 62 h 125"/>
              <a:gd name="T36" fmla="*/ 62 w 280"/>
              <a:gd name="T37" fmla="*/ 62 h 125"/>
              <a:gd name="T38" fmla="*/ 31 w 280"/>
              <a:gd name="T39" fmla="*/ 62 h 125"/>
              <a:gd name="T40" fmla="*/ 0 w 280"/>
              <a:gd name="T41" fmla="*/ 62 h 125"/>
              <a:gd name="T42" fmla="*/ 0 w 280"/>
              <a:gd name="T43" fmla="*/ 62 h 125"/>
              <a:gd name="T44" fmla="*/ 0 w 280"/>
              <a:gd name="T45" fmla="*/ 62 h 125"/>
              <a:gd name="T46" fmla="*/ 0 w 280"/>
              <a:gd name="T47" fmla="*/ 62 h 125"/>
              <a:gd name="T48" fmla="*/ 0 w 280"/>
              <a:gd name="T49" fmla="*/ 93 h 125"/>
              <a:gd name="T50" fmla="*/ 0 w 280"/>
              <a:gd name="T51" fmla="*/ 93 h 125"/>
              <a:gd name="T52" fmla="*/ 0 w 280"/>
              <a:gd name="T53" fmla="*/ 93 h 125"/>
              <a:gd name="T54" fmla="*/ 0 w 280"/>
              <a:gd name="T55" fmla="*/ 93 h 125"/>
              <a:gd name="T56" fmla="*/ 0 w 280"/>
              <a:gd name="T57" fmla="*/ 124 h 125"/>
              <a:gd name="T58" fmla="*/ 0 w 280"/>
              <a:gd name="T59" fmla="*/ 124 h 125"/>
              <a:gd name="T60" fmla="*/ 31 w 280"/>
              <a:gd name="T61" fmla="*/ 124 h 125"/>
              <a:gd name="T62" fmla="*/ 31 w 280"/>
              <a:gd name="T63" fmla="*/ 124 h 125"/>
              <a:gd name="T64" fmla="*/ 31 w 280"/>
              <a:gd name="T65" fmla="*/ 124 h 125"/>
              <a:gd name="T66" fmla="*/ 31 w 280"/>
              <a:gd name="T67" fmla="*/ 124 h 125"/>
              <a:gd name="T68" fmla="*/ 31 w 280"/>
              <a:gd name="T69" fmla="*/ 124 h 125"/>
              <a:gd name="T70" fmla="*/ 31 w 280"/>
              <a:gd name="T71" fmla="*/ 124 h 125"/>
              <a:gd name="T72" fmla="*/ 62 w 280"/>
              <a:gd name="T73" fmla="*/ 124 h 125"/>
              <a:gd name="T74" fmla="*/ 93 w 280"/>
              <a:gd name="T75" fmla="*/ 124 h 125"/>
              <a:gd name="T76" fmla="*/ 93 w 280"/>
              <a:gd name="T77" fmla="*/ 124 h 125"/>
              <a:gd name="T78" fmla="*/ 124 w 280"/>
              <a:gd name="T79" fmla="*/ 124 h 125"/>
              <a:gd name="T80" fmla="*/ 124 w 280"/>
              <a:gd name="T81" fmla="*/ 124 h 125"/>
              <a:gd name="T82" fmla="*/ 124 w 280"/>
              <a:gd name="T83" fmla="*/ 124 h 125"/>
              <a:gd name="T84" fmla="*/ 124 w 280"/>
              <a:gd name="T85" fmla="*/ 124 h 125"/>
              <a:gd name="T86" fmla="*/ 124 w 280"/>
              <a:gd name="T87" fmla="*/ 124 h 125"/>
              <a:gd name="T88" fmla="*/ 124 w 280"/>
              <a:gd name="T89" fmla="*/ 124 h 125"/>
              <a:gd name="T90" fmla="*/ 155 w 280"/>
              <a:gd name="T91" fmla="*/ 124 h 125"/>
              <a:gd name="T92" fmla="*/ 155 w 280"/>
              <a:gd name="T93" fmla="*/ 124 h 125"/>
              <a:gd name="T94" fmla="*/ 155 w 280"/>
              <a:gd name="T95" fmla="*/ 124 h 125"/>
              <a:gd name="T96" fmla="*/ 155 w 280"/>
              <a:gd name="T97" fmla="*/ 124 h 125"/>
              <a:gd name="T98" fmla="*/ 186 w 280"/>
              <a:gd name="T99" fmla="*/ 124 h 125"/>
              <a:gd name="T100" fmla="*/ 186 w 280"/>
              <a:gd name="T101" fmla="*/ 124 h 125"/>
              <a:gd name="T102" fmla="*/ 186 w 280"/>
              <a:gd name="T103" fmla="*/ 93 h 125"/>
              <a:gd name="T104" fmla="*/ 217 w 280"/>
              <a:gd name="T105" fmla="*/ 93 h 125"/>
              <a:gd name="T106" fmla="*/ 248 w 280"/>
              <a:gd name="T107" fmla="*/ 30 h 125"/>
              <a:gd name="T108" fmla="*/ 279 w 280"/>
              <a:gd name="T109" fmla="*/ 30 h 125"/>
              <a:gd name="T110" fmla="*/ 279 w 280"/>
              <a:gd name="T111" fmla="*/ 30 h 125"/>
              <a:gd name="T112" fmla="*/ 248 w 280"/>
              <a:gd name="T1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" h="125">
                <a:moveTo>
                  <a:pt x="248" y="0"/>
                </a:moveTo>
                <a:lnTo>
                  <a:pt x="248" y="0"/>
                </a:ln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217" y="0"/>
                  <a:pt x="217" y="30"/>
                </a:cubicBezTo>
                <a:cubicBezTo>
                  <a:pt x="186" y="30"/>
                  <a:pt x="186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cubicBezTo>
                  <a:pt x="155" y="30"/>
                  <a:pt x="155" y="30"/>
                  <a:pt x="155" y="30"/>
                </a:cubicBezTo>
                <a:cubicBezTo>
                  <a:pt x="155" y="30"/>
                  <a:pt x="155" y="62"/>
                  <a:pt x="124" y="62"/>
                </a:cubicBezTo>
                <a:lnTo>
                  <a:pt x="124" y="30"/>
                </a:lnTo>
                <a:lnTo>
                  <a:pt x="124" y="30"/>
                </a:lnTo>
                <a:lnTo>
                  <a:pt x="124" y="30"/>
                </a:lnTo>
                <a:cubicBezTo>
                  <a:pt x="93" y="62"/>
                  <a:pt x="93" y="62"/>
                  <a:pt x="93" y="62"/>
                </a:cubicBezTo>
                <a:cubicBezTo>
                  <a:pt x="93" y="62"/>
                  <a:pt x="93" y="62"/>
                  <a:pt x="62" y="62"/>
                </a:cubicBez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0" y="93"/>
                  <a:pt x="0" y="93"/>
                  <a:pt x="0" y="124"/>
                </a:cubicBezTo>
                <a:lnTo>
                  <a:pt x="0" y="12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93" y="124"/>
                </a:cubicBezTo>
                <a:lnTo>
                  <a:pt x="93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cubicBezTo>
                  <a:pt x="155" y="124"/>
                  <a:pt x="155" y="124"/>
                  <a:pt x="155" y="124"/>
                </a:cubicBezTo>
                <a:lnTo>
                  <a:pt x="155" y="124"/>
                </a:lnTo>
                <a:lnTo>
                  <a:pt x="155" y="124"/>
                </a:lnTo>
                <a:lnTo>
                  <a:pt x="155" y="124"/>
                </a:lnTo>
                <a:cubicBezTo>
                  <a:pt x="155" y="124"/>
                  <a:pt x="155" y="124"/>
                  <a:pt x="186" y="124"/>
                </a:cubicBezTo>
                <a:lnTo>
                  <a:pt x="186" y="124"/>
                </a:lnTo>
                <a:lnTo>
                  <a:pt x="186" y="93"/>
                </a:lnTo>
                <a:lnTo>
                  <a:pt x="217" y="93"/>
                </a:lnTo>
                <a:cubicBezTo>
                  <a:pt x="217" y="62"/>
                  <a:pt x="248" y="62"/>
                  <a:pt x="248" y="30"/>
                </a:cubicBezTo>
                <a:lnTo>
                  <a:pt x="279" y="30"/>
                </a:lnTo>
                <a:lnTo>
                  <a:pt x="279" y="30"/>
                </a:lnTo>
                <a:cubicBezTo>
                  <a:pt x="248" y="30"/>
                  <a:pt x="248" y="0"/>
                  <a:pt x="248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1" name="Freeform 80"/>
          <p:cNvSpPr>
            <a:spLocks noChangeArrowheads="1"/>
          </p:cNvSpPr>
          <p:nvPr/>
        </p:nvSpPr>
        <p:spPr bwMode="auto">
          <a:xfrm>
            <a:off x="5692081" y="2378429"/>
            <a:ext cx="43084" cy="32321"/>
          </a:xfrm>
          <a:custGeom>
            <a:avLst/>
            <a:gdLst>
              <a:gd name="T0" fmla="*/ 31 w 125"/>
              <a:gd name="T1" fmla="*/ 92 h 93"/>
              <a:gd name="T2" fmla="*/ 31 w 125"/>
              <a:gd name="T3" fmla="*/ 92 h 93"/>
              <a:gd name="T4" fmla="*/ 62 w 125"/>
              <a:gd name="T5" fmla="*/ 62 h 93"/>
              <a:gd name="T6" fmla="*/ 94 w 125"/>
              <a:gd name="T7" fmla="*/ 62 h 93"/>
              <a:gd name="T8" fmla="*/ 94 w 125"/>
              <a:gd name="T9" fmla="*/ 62 h 93"/>
              <a:gd name="T10" fmla="*/ 94 w 125"/>
              <a:gd name="T11" fmla="*/ 62 h 93"/>
              <a:gd name="T12" fmla="*/ 94 w 125"/>
              <a:gd name="T13" fmla="*/ 31 h 93"/>
              <a:gd name="T14" fmla="*/ 94 w 125"/>
              <a:gd name="T15" fmla="*/ 31 h 93"/>
              <a:gd name="T16" fmla="*/ 94 w 125"/>
              <a:gd name="T17" fmla="*/ 31 h 93"/>
              <a:gd name="T18" fmla="*/ 94 w 125"/>
              <a:gd name="T19" fmla="*/ 0 h 93"/>
              <a:gd name="T20" fmla="*/ 94 w 125"/>
              <a:gd name="T21" fmla="*/ 0 h 93"/>
              <a:gd name="T22" fmla="*/ 94 w 125"/>
              <a:gd name="T23" fmla="*/ 0 h 93"/>
              <a:gd name="T24" fmla="*/ 124 w 125"/>
              <a:gd name="T25" fmla="*/ 0 h 93"/>
              <a:gd name="T26" fmla="*/ 124 w 125"/>
              <a:gd name="T27" fmla="*/ 0 h 93"/>
              <a:gd name="T28" fmla="*/ 124 w 125"/>
              <a:gd name="T29" fmla="*/ 0 h 93"/>
              <a:gd name="T30" fmla="*/ 94 w 125"/>
              <a:gd name="T31" fmla="*/ 0 h 93"/>
              <a:gd name="T32" fmla="*/ 62 w 125"/>
              <a:gd name="T33" fmla="*/ 0 h 93"/>
              <a:gd name="T34" fmla="*/ 31 w 125"/>
              <a:gd name="T35" fmla="*/ 0 h 93"/>
              <a:gd name="T36" fmla="*/ 31 w 125"/>
              <a:gd name="T37" fmla="*/ 0 h 93"/>
              <a:gd name="T38" fmla="*/ 31 w 125"/>
              <a:gd name="T39" fmla="*/ 0 h 93"/>
              <a:gd name="T40" fmla="*/ 31 w 125"/>
              <a:gd name="T41" fmla="*/ 31 h 93"/>
              <a:gd name="T42" fmla="*/ 0 w 125"/>
              <a:gd name="T43" fmla="*/ 31 h 93"/>
              <a:gd name="T44" fmla="*/ 31 w 125"/>
              <a:gd name="T45" fmla="*/ 62 h 93"/>
              <a:gd name="T46" fmla="*/ 31 w 125"/>
              <a:gd name="T47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5" h="93">
                <a:moveTo>
                  <a:pt x="31" y="92"/>
                </a:moveTo>
                <a:lnTo>
                  <a:pt x="31" y="92"/>
                </a:lnTo>
                <a:lnTo>
                  <a:pt x="62" y="62"/>
                </a:lnTo>
                <a:cubicBezTo>
                  <a:pt x="62" y="62"/>
                  <a:pt x="62" y="62"/>
                  <a:pt x="94" y="62"/>
                </a:cubicBezTo>
                <a:lnTo>
                  <a:pt x="94" y="62"/>
                </a:lnTo>
                <a:lnTo>
                  <a:pt x="94" y="62"/>
                </a:lnTo>
                <a:lnTo>
                  <a:pt x="94" y="31"/>
                </a:lnTo>
                <a:lnTo>
                  <a:pt x="94" y="31"/>
                </a:lnTo>
                <a:lnTo>
                  <a:pt x="94" y="31"/>
                </a:lnTo>
                <a:cubicBezTo>
                  <a:pt x="94" y="31"/>
                  <a:pt x="94" y="31"/>
                  <a:pt x="94" y="0"/>
                </a:cubicBezTo>
                <a:lnTo>
                  <a:pt x="94" y="0"/>
                </a:lnTo>
                <a:lnTo>
                  <a:pt x="94" y="0"/>
                </a:ln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94" y="0"/>
                </a:lnTo>
                <a:cubicBezTo>
                  <a:pt x="94" y="0"/>
                  <a:pt x="94" y="0"/>
                  <a:pt x="62" y="0"/>
                </a:cubicBez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31" y="31"/>
                </a:cubicBezTo>
                <a:cubicBezTo>
                  <a:pt x="31" y="31"/>
                  <a:pt x="31" y="31"/>
                  <a:pt x="0" y="31"/>
                </a:cubicBezTo>
                <a:cubicBezTo>
                  <a:pt x="31" y="62"/>
                  <a:pt x="31" y="62"/>
                  <a:pt x="31" y="62"/>
                </a:cubicBezTo>
                <a:lnTo>
                  <a:pt x="31" y="9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81"/>
          <p:cNvSpPr>
            <a:spLocks noChangeArrowheads="1"/>
          </p:cNvSpPr>
          <p:nvPr/>
        </p:nvSpPr>
        <p:spPr bwMode="auto">
          <a:xfrm>
            <a:off x="5519745" y="2432297"/>
            <a:ext cx="227729" cy="173920"/>
          </a:xfrm>
          <a:custGeom>
            <a:avLst/>
            <a:gdLst>
              <a:gd name="T0" fmla="*/ 186 w 652"/>
              <a:gd name="T1" fmla="*/ 465 h 497"/>
              <a:gd name="T2" fmla="*/ 186 w 652"/>
              <a:gd name="T3" fmla="*/ 465 h 497"/>
              <a:gd name="T4" fmla="*/ 218 w 652"/>
              <a:gd name="T5" fmla="*/ 465 h 497"/>
              <a:gd name="T6" fmla="*/ 248 w 652"/>
              <a:gd name="T7" fmla="*/ 496 h 497"/>
              <a:gd name="T8" fmla="*/ 310 w 652"/>
              <a:gd name="T9" fmla="*/ 496 h 497"/>
              <a:gd name="T10" fmla="*/ 342 w 652"/>
              <a:gd name="T11" fmla="*/ 496 h 497"/>
              <a:gd name="T12" fmla="*/ 372 w 652"/>
              <a:gd name="T13" fmla="*/ 496 h 497"/>
              <a:gd name="T14" fmla="*/ 403 w 652"/>
              <a:gd name="T15" fmla="*/ 465 h 497"/>
              <a:gd name="T16" fmla="*/ 466 w 652"/>
              <a:gd name="T17" fmla="*/ 433 h 497"/>
              <a:gd name="T18" fmla="*/ 527 w 652"/>
              <a:gd name="T19" fmla="*/ 465 h 497"/>
              <a:gd name="T20" fmla="*/ 590 w 652"/>
              <a:gd name="T21" fmla="*/ 465 h 497"/>
              <a:gd name="T22" fmla="*/ 620 w 652"/>
              <a:gd name="T23" fmla="*/ 433 h 497"/>
              <a:gd name="T24" fmla="*/ 590 w 652"/>
              <a:gd name="T25" fmla="*/ 403 h 497"/>
              <a:gd name="T26" fmla="*/ 590 w 652"/>
              <a:gd name="T27" fmla="*/ 372 h 497"/>
              <a:gd name="T28" fmla="*/ 590 w 652"/>
              <a:gd name="T29" fmla="*/ 341 h 497"/>
              <a:gd name="T30" fmla="*/ 558 w 652"/>
              <a:gd name="T31" fmla="*/ 309 h 497"/>
              <a:gd name="T32" fmla="*/ 558 w 652"/>
              <a:gd name="T33" fmla="*/ 248 h 497"/>
              <a:gd name="T34" fmla="*/ 558 w 652"/>
              <a:gd name="T35" fmla="*/ 248 h 497"/>
              <a:gd name="T36" fmla="*/ 558 w 652"/>
              <a:gd name="T37" fmla="*/ 248 h 497"/>
              <a:gd name="T38" fmla="*/ 590 w 652"/>
              <a:gd name="T39" fmla="*/ 217 h 497"/>
              <a:gd name="T40" fmla="*/ 620 w 652"/>
              <a:gd name="T41" fmla="*/ 185 h 497"/>
              <a:gd name="T42" fmla="*/ 620 w 652"/>
              <a:gd name="T43" fmla="*/ 185 h 497"/>
              <a:gd name="T44" fmla="*/ 651 w 652"/>
              <a:gd name="T45" fmla="*/ 124 h 497"/>
              <a:gd name="T46" fmla="*/ 620 w 652"/>
              <a:gd name="T47" fmla="*/ 124 h 497"/>
              <a:gd name="T48" fmla="*/ 590 w 652"/>
              <a:gd name="T49" fmla="*/ 124 h 497"/>
              <a:gd name="T50" fmla="*/ 590 w 652"/>
              <a:gd name="T51" fmla="*/ 124 h 497"/>
              <a:gd name="T52" fmla="*/ 558 w 652"/>
              <a:gd name="T53" fmla="*/ 124 h 497"/>
              <a:gd name="T54" fmla="*/ 558 w 652"/>
              <a:gd name="T55" fmla="*/ 124 h 497"/>
              <a:gd name="T56" fmla="*/ 527 w 652"/>
              <a:gd name="T57" fmla="*/ 93 h 497"/>
              <a:gd name="T58" fmla="*/ 496 w 652"/>
              <a:gd name="T59" fmla="*/ 93 h 497"/>
              <a:gd name="T60" fmla="*/ 466 w 652"/>
              <a:gd name="T61" fmla="*/ 93 h 497"/>
              <a:gd name="T62" fmla="*/ 434 w 652"/>
              <a:gd name="T63" fmla="*/ 61 h 497"/>
              <a:gd name="T64" fmla="*/ 403 w 652"/>
              <a:gd name="T65" fmla="*/ 31 h 497"/>
              <a:gd name="T66" fmla="*/ 372 w 652"/>
              <a:gd name="T67" fmla="*/ 0 h 497"/>
              <a:gd name="T68" fmla="*/ 342 w 652"/>
              <a:gd name="T69" fmla="*/ 0 h 497"/>
              <a:gd name="T70" fmla="*/ 403 w 652"/>
              <a:gd name="T71" fmla="*/ 61 h 497"/>
              <a:gd name="T72" fmla="*/ 342 w 652"/>
              <a:gd name="T73" fmla="*/ 61 h 497"/>
              <a:gd name="T74" fmla="*/ 218 w 652"/>
              <a:gd name="T75" fmla="*/ 124 h 497"/>
              <a:gd name="T76" fmla="*/ 155 w 652"/>
              <a:gd name="T77" fmla="*/ 93 h 497"/>
              <a:gd name="T78" fmla="*/ 124 w 652"/>
              <a:gd name="T79" fmla="*/ 155 h 497"/>
              <a:gd name="T80" fmla="*/ 124 w 652"/>
              <a:gd name="T81" fmla="*/ 155 h 497"/>
              <a:gd name="T82" fmla="*/ 124 w 652"/>
              <a:gd name="T83" fmla="*/ 155 h 497"/>
              <a:gd name="T84" fmla="*/ 62 w 652"/>
              <a:gd name="T85" fmla="*/ 124 h 497"/>
              <a:gd name="T86" fmla="*/ 0 w 652"/>
              <a:gd name="T87" fmla="*/ 155 h 497"/>
              <a:gd name="T88" fmla="*/ 0 w 652"/>
              <a:gd name="T89" fmla="*/ 155 h 497"/>
              <a:gd name="T90" fmla="*/ 0 w 652"/>
              <a:gd name="T91" fmla="*/ 155 h 497"/>
              <a:gd name="T92" fmla="*/ 31 w 652"/>
              <a:gd name="T93" fmla="*/ 155 h 497"/>
              <a:gd name="T94" fmla="*/ 62 w 652"/>
              <a:gd name="T95" fmla="*/ 185 h 497"/>
              <a:gd name="T96" fmla="*/ 94 w 652"/>
              <a:gd name="T97" fmla="*/ 185 h 497"/>
              <a:gd name="T98" fmla="*/ 124 w 652"/>
              <a:gd name="T99" fmla="*/ 217 h 497"/>
              <a:gd name="T100" fmla="*/ 155 w 652"/>
              <a:gd name="T101" fmla="*/ 248 h 497"/>
              <a:gd name="T102" fmla="*/ 186 w 652"/>
              <a:gd name="T103" fmla="*/ 403 h 497"/>
              <a:gd name="T104" fmla="*/ 186 w 652"/>
              <a:gd name="T105" fmla="*/ 465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52" h="497">
                <a:moveTo>
                  <a:pt x="186" y="465"/>
                </a:moveTo>
                <a:lnTo>
                  <a:pt x="186" y="465"/>
                </a:lnTo>
                <a:lnTo>
                  <a:pt x="186" y="465"/>
                </a:lnTo>
                <a:lnTo>
                  <a:pt x="186" y="465"/>
                </a:lnTo>
                <a:lnTo>
                  <a:pt x="186" y="465"/>
                </a:lnTo>
                <a:lnTo>
                  <a:pt x="218" y="465"/>
                </a:lnTo>
                <a:cubicBezTo>
                  <a:pt x="218" y="496"/>
                  <a:pt x="218" y="496"/>
                  <a:pt x="248" y="496"/>
                </a:cubicBezTo>
                <a:lnTo>
                  <a:pt x="248" y="496"/>
                </a:lnTo>
                <a:lnTo>
                  <a:pt x="279" y="496"/>
                </a:lnTo>
                <a:lnTo>
                  <a:pt x="310" y="496"/>
                </a:lnTo>
                <a:lnTo>
                  <a:pt x="310" y="496"/>
                </a:lnTo>
                <a:lnTo>
                  <a:pt x="342" y="496"/>
                </a:lnTo>
                <a:cubicBezTo>
                  <a:pt x="342" y="496"/>
                  <a:pt x="342" y="496"/>
                  <a:pt x="372" y="496"/>
                </a:cubicBezTo>
                <a:lnTo>
                  <a:pt x="372" y="496"/>
                </a:lnTo>
                <a:lnTo>
                  <a:pt x="372" y="496"/>
                </a:lnTo>
                <a:cubicBezTo>
                  <a:pt x="403" y="465"/>
                  <a:pt x="403" y="465"/>
                  <a:pt x="403" y="465"/>
                </a:cubicBezTo>
                <a:cubicBezTo>
                  <a:pt x="434" y="433"/>
                  <a:pt x="434" y="433"/>
                  <a:pt x="434" y="433"/>
                </a:cubicBezTo>
                <a:cubicBezTo>
                  <a:pt x="466" y="433"/>
                  <a:pt x="466" y="433"/>
                  <a:pt x="466" y="433"/>
                </a:cubicBezTo>
                <a:cubicBezTo>
                  <a:pt x="466" y="433"/>
                  <a:pt x="496" y="433"/>
                  <a:pt x="527" y="465"/>
                </a:cubicBezTo>
                <a:lnTo>
                  <a:pt x="527" y="465"/>
                </a:lnTo>
                <a:cubicBezTo>
                  <a:pt x="558" y="465"/>
                  <a:pt x="558" y="465"/>
                  <a:pt x="558" y="465"/>
                </a:cubicBezTo>
                <a:cubicBezTo>
                  <a:pt x="558" y="465"/>
                  <a:pt x="558" y="465"/>
                  <a:pt x="590" y="465"/>
                </a:cubicBezTo>
                <a:lnTo>
                  <a:pt x="590" y="465"/>
                </a:lnTo>
                <a:lnTo>
                  <a:pt x="620" y="433"/>
                </a:lnTo>
                <a:cubicBezTo>
                  <a:pt x="590" y="433"/>
                  <a:pt x="590" y="433"/>
                  <a:pt x="590" y="403"/>
                </a:cubicBezTo>
                <a:lnTo>
                  <a:pt x="590" y="403"/>
                </a:lnTo>
                <a:lnTo>
                  <a:pt x="590" y="403"/>
                </a:lnTo>
                <a:lnTo>
                  <a:pt x="590" y="372"/>
                </a:lnTo>
                <a:lnTo>
                  <a:pt x="590" y="372"/>
                </a:lnTo>
                <a:cubicBezTo>
                  <a:pt x="590" y="341"/>
                  <a:pt x="590" y="341"/>
                  <a:pt x="590" y="341"/>
                </a:cubicBezTo>
                <a:lnTo>
                  <a:pt x="558" y="309"/>
                </a:lnTo>
                <a:lnTo>
                  <a:pt x="558" y="309"/>
                </a:lnTo>
                <a:lnTo>
                  <a:pt x="527" y="279"/>
                </a:lnTo>
                <a:cubicBezTo>
                  <a:pt x="527" y="279"/>
                  <a:pt x="527" y="279"/>
                  <a:pt x="558" y="248"/>
                </a:cubicBezTo>
                <a:lnTo>
                  <a:pt x="558" y="248"/>
                </a:lnTo>
                <a:lnTo>
                  <a:pt x="558" y="248"/>
                </a:lnTo>
                <a:lnTo>
                  <a:pt x="558" y="248"/>
                </a:lnTo>
                <a:lnTo>
                  <a:pt x="558" y="248"/>
                </a:lnTo>
                <a:cubicBezTo>
                  <a:pt x="590" y="217"/>
                  <a:pt x="590" y="217"/>
                  <a:pt x="590" y="217"/>
                </a:cubicBezTo>
                <a:lnTo>
                  <a:pt x="590" y="217"/>
                </a:lnTo>
                <a:cubicBezTo>
                  <a:pt x="590" y="217"/>
                  <a:pt x="590" y="217"/>
                  <a:pt x="590" y="185"/>
                </a:cubicBezTo>
                <a:cubicBezTo>
                  <a:pt x="620" y="185"/>
                  <a:pt x="620" y="185"/>
                  <a:pt x="620" y="185"/>
                </a:cubicBezTo>
                <a:lnTo>
                  <a:pt x="620" y="185"/>
                </a:lnTo>
                <a:lnTo>
                  <a:pt x="620" y="185"/>
                </a:lnTo>
                <a:lnTo>
                  <a:pt x="620" y="185"/>
                </a:lnTo>
                <a:cubicBezTo>
                  <a:pt x="620" y="155"/>
                  <a:pt x="620" y="155"/>
                  <a:pt x="651" y="124"/>
                </a:cubicBezTo>
                <a:cubicBezTo>
                  <a:pt x="620" y="124"/>
                  <a:pt x="620" y="124"/>
                  <a:pt x="620" y="124"/>
                </a:cubicBezTo>
                <a:lnTo>
                  <a:pt x="620" y="124"/>
                </a:lnTo>
                <a:lnTo>
                  <a:pt x="620" y="124"/>
                </a:lnTo>
                <a:cubicBezTo>
                  <a:pt x="590" y="124"/>
                  <a:pt x="590" y="124"/>
                  <a:pt x="590" y="124"/>
                </a:cubicBezTo>
                <a:lnTo>
                  <a:pt x="590" y="124"/>
                </a:lnTo>
                <a:lnTo>
                  <a:pt x="590" y="124"/>
                </a:lnTo>
                <a:lnTo>
                  <a:pt x="590" y="124"/>
                </a:ln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cubicBezTo>
                  <a:pt x="527" y="124"/>
                  <a:pt x="527" y="93"/>
                  <a:pt x="527" y="93"/>
                </a:cubicBezTo>
                <a:lnTo>
                  <a:pt x="527" y="93"/>
                </a:lnTo>
                <a:cubicBezTo>
                  <a:pt x="496" y="93"/>
                  <a:pt x="496" y="93"/>
                  <a:pt x="496" y="93"/>
                </a:cubicBezTo>
                <a:lnTo>
                  <a:pt x="496" y="93"/>
                </a:lnTo>
                <a:lnTo>
                  <a:pt x="466" y="93"/>
                </a:lnTo>
                <a:lnTo>
                  <a:pt x="466" y="93"/>
                </a:lnTo>
                <a:lnTo>
                  <a:pt x="434" y="61"/>
                </a:lnTo>
                <a:cubicBezTo>
                  <a:pt x="434" y="61"/>
                  <a:pt x="403" y="61"/>
                  <a:pt x="403" y="31"/>
                </a:cubicBezTo>
                <a:lnTo>
                  <a:pt x="403" y="31"/>
                </a:lnTo>
                <a:lnTo>
                  <a:pt x="403" y="31"/>
                </a:lnTo>
                <a:cubicBezTo>
                  <a:pt x="372" y="31"/>
                  <a:pt x="372" y="31"/>
                  <a:pt x="372" y="0"/>
                </a:cubicBezTo>
                <a:lnTo>
                  <a:pt x="372" y="0"/>
                </a:lnTo>
                <a:cubicBezTo>
                  <a:pt x="342" y="0"/>
                  <a:pt x="342" y="0"/>
                  <a:pt x="342" y="0"/>
                </a:cubicBezTo>
                <a:lnTo>
                  <a:pt x="342" y="0"/>
                </a:lnTo>
                <a:cubicBezTo>
                  <a:pt x="403" y="61"/>
                  <a:pt x="403" y="61"/>
                  <a:pt x="403" y="61"/>
                </a:cubicBezTo>
                <a:cubicBezTo>
                  <a:pt x="342" y="61"/>
                  <a:pt x="342" y="61"/>
                  <a:pt x="342" y="61"/>
                </a:cubicBezTo>
                <a:lnTo>
                  <a:pt x="342" y="61"/>
                </a:lnTo>
                <a:cubicBezTo>
                  <a:pt x="310" y="61"/>
                  <a:pt x="310" y="61"/>
                  <a:pt x="310" y="61"/>
                </a:cubicBezTo>
                <a:cubicBezTo>
                  <a:pt x="279" y="93"/>
                  <a:pt x="218" y="124"/>
                  <a:pt x="218" y="124"/>
                </a:cubicBezTo>
                <a:cubicBezTo>
                  <a:pt x="186" y="124"/>
                  <a:pt x="186" y="93"/>
                  <a:pt x="155" y="93"/>
                </a:cubicBezTo>
                <a:lnTo>
                  <a:pt x="155" y="93"/>
                </a:lnTo>
                <a:cubicBezTo>
                  <a:pt x="186" y="124"/>
                  <a:pt x="186" y="124"/>
                  <a:pt x="155" y="155"/>
                </a:cubicBezTo>
                <a:cubicBezTo>
                  <a:pt x="155" y="155"/>
                  <a:pt x="155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lnTo>
                  <a:pt x="94" y="155"/>
                </a:lnTo>
                <a:cubicBezTo>
                  <a:pt x="94" y="155"/>
                  <a:pt x="62" y="155"/>
                  <a:pt x="62" y="124"/>
                </a:cubicBezTo>
                <a:lnTo>
                  <a:pt x="62" y="124"/>
                </a:lnTo>
                <a:cubicBezTo>
                  <a:pt x="31" y="155"/>
                  <a:pt x="31" y="155"/>
                  <a:pt x="0" y="155"/>
                </a:cubicBezTo>
                <a:lnTo>
                  <a:pt x="0" y="155"/>
                </a:lnTo>
                <a:lnTo>
                  <a:pt x="0" y="155"/>
                </a:lnTo>
                <a:lnTo>
                  <a:pt x="0" y="155"/>
                </a:lnTo>
                <a:lnTo>
                  <a:pt x="0" y="155"/>
                </a:lnTo>
                <a:lnTo>
                  <a:pt x="0" y="155"/>
                </a:lnTo>
                <a:cubicBezTo>
                  <a:pt x="31" y="155"/>
                  <a:pt x="31" y="155"/>
                  <a:pt x="31" y="155"/>
                </a:cubicBezTo>
                <a:cubicBezTo>
                  <a:pt x="31" y="155"/>
                  <a:pt x="31" y="155"/>
                  <a:pt x="62" y="155"/>
                </a:cubicBezTo>
                <a:cubicBezTo>
                  <a:pt x="62" y="155"/>
                  <a:pt x="62" y="155"/>
                  <a:pt x="62" y="185"/>
                </a:cubicBezTo>
                <a:lnTo>
                  <a:pt x="62" y="185"/>
                </a:lnTo>
                <a:lnTo>
                  <a:pt x="94" y="185"/>
                </a:lnTo>
                <a:cubicBezTo>
                  <a:pt x="94" y="185"/>
                  <a:pt x="124" y="185"/>
                  <a:pt x="124" y="217"/>
                </a:cubicBezTo>
                <a:lnTo>
                  <a:pt x="124" y="217"/>
                </a:lnTo>
                <a:lnTo>
                  <a:pt x="124" y="248"/>
                </a:lnTo>
                <a:lnTo>
                  <a:pt x="155" y="248"/>
                </a:lnTo>
                <a:lnTo>
                  <a:pt x="186" y="279"/>
                </a:lnTo>
                <a:cubicBezTo>
                  <a:pt x="218" y="309"/>
                  <a:pt x="218" y="309"/>
                  <a:pt x="186" y="403"/>
                </a:cubicBezTo>
                <a:lnTo>
                  <a:pt x="186" y="433"/>
                </a:lnTo>
                <a:cubicBezTo>
                  <a:pt x="186" y="433"/>
                  <a:pt x="186" y="433"/>
                  <a:pt x="186" y="46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3" name="Freeform 82"/>
          <p:cNvSpPr>
            <a:spLocks noChangeArrowheads="1"/>
          </p:cNvSpPr>
          <p:nvPr/>
        </p:nvSpPr>
        <p:spPr bwMode="auto">
          <a:xfrm>
            <a:off x="5735165" y="2507714"/>
            <a:ext cx="43084" cy="21548"/>
          </a:xfrm>
          <a:custGeom>
            <a:avLst/>
            <a:gdLst>
              <a:gd name="T0" fmla="*/ 124 w 125"/>
              <a:gd name="T1" fmla="*/ 0 h 63"/>
              <a:gd name="T2" fmla="*/ 124 w 125"/>
              <a:gd name="T3" fmla="*/ 0 h 63"/>
              <a:gd name="T4" fmla="*/ 94 w 125"/>
              <a:gd name="T5" fmla="*/ 0 h 63"/>
              <a:gd name="T6" fmla="*/ 94 w 125"/>
              <a:gd name="T7" fmla="*/ 0 h 63"/>
              <a:gd name="T8" fmla="*/ 62 w 125"/>
              <a:gd name="T9" fmla="*/ 31 h 63"/>
              <a:gd name="T10" fmla="*/ 62 w 125"/>
              <a:gd name="T11" fmla="*/ 31 h 63"/>
              <a:gd name="T12" fmla="*/ 62 w 125"/>
              <a:gd name="T13" fmla="*/ 31 h 63"/>
              <a:gd name="T14" fmla="*/ 62 w 125"/>
              <a:gd name="T15" fmla="*/ 31 h 63"/>
              <a:gd name="T16" fmla="*/ 31 w 125"/>
              <a:gd name="T17" fmla="*/ 31 h 63"/>
              <a:gd name="T18" fmla="*/ 31 w 125"/>
              <a:gd name="T19" fmla="*/ 31 h 63"/>
              <a:gd name="T20" fmla="*/ 31 w 125"/>
              <a:gd name="T21" fmla="*/ 31 h 63"/>
              <a:gd name="T22" fmla="*/ 0 w 125"/>
              <a:gd name="T23" fmla="*/ 31 h 63"/>
              <a:gd name="T24" fmla="*/ 0 w 125"/>
              <a:gd name="T25" fmla="*/ 62 h 63"/>
              <a:gd name="T26" fmla="*/ 0 w 125"/>
              <a:gd name="T27" fmla="*/ 62 h 63"/>
              <a:gd name="T28" fmla="*/ 0 w 125"/>
              <a:gd name="T29" fmla="*/ 62 h 63"/>
              <a:gd name="T30" fmla="*/ 31 w 125"/>
              <a:gd name="T31" fmla="*/ 62 h 63"/>
              <a:gd name="T32" fmla="*/ 31 w 125"/>
              <a:gd name="T33" fmla="*/ 62 h 63"/>
              <a:gd name="T34" fmla="*/ 31 w 125"/>
              <a:gd name="T35" fmla="*/ 62 h 63"/>
              <a:gd name="T36" fmla="*/ 31 w 125"/>
              <a:gd name="T37" fmla="*/ 62 h 63"/>
              <a:gd name="T38" fmla="*/ 31 w 125"/>
              <a:gd name="T39" fmla="*/ 62 h 63"/>
              <a:gd name="T40" fmla="*/ 62 w 125"/>
              <a:gd name="T41" fmla="*/ 62 h 63"/>
              <a:gd name="T42" fmla="*/ 62 w 125"/>
              <a:gd name="T43" fmla="*/ 62 h 63"/>
              <a:gd name="T44" fmla="*/ 62 w 125"/>
              <a:gd name="T45" fmla="*/ 31 h 63"/>
              <a:gd name="T46" fmla="*/ 62 w 125"/>
              <a:gd name="T47" fmla="*/ 31 h 63"/>
              <a:gd name="T48" fmla="*/ 94 w 125"/>
              <a:gd name="T49" fmla="*/ 31 h 63"/>
              <a:gd name="T50" fmla="*/ 94 w 125"/>
              <a:gd name="T51" fmla="*/ 62 h 63"/>
              <a:gd name="T52" fmla="*/ 124 w 125"/>
              <a:gd name="T53" fmla="*/ 31 h 63"/>
              <a:gd name="T54" fmla="*/ 124 w 125"/>
              <a:gd name="T55" fmla="*/ 31 h 63"/>
              <a:gd name="T56" fmla="*/ 124 w 125"/>
              <a:gd name="T57" fmla="*/ 31 h 63"/>
              <a:gd name="T58" fmla="*/ 124 w 125"/>
              <a:gd name="T59" fmla="*/ 31 h 63"/>
              <a:gd name="T60" fmla="*/ 124 w 125"/>
              <a:gd name="T6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5" h="63">
                <a:moveTo>
                  <a:pt x="124" y="0"/>
                </a:moveTo>
                <a:lnTo>
                  <a:pt x="124" y="0"/>
                </a:lnTo>
                <a:cubicBezTo>
                  <a:pt x="94" y="0"/>
                  <a:pt x="94" y="0"/>
                  <a:pt x="94" y="0"/>
                </a:cubicBezTo>
                <a:lnTo>
                  <a:pt x="94" y="0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lnTo>
                  <a:pt x="0" y="31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cubicBezTo>
                  <a:pt x="31" y="62"/>
                  <a:pt x="31" y="62"/>
                  <a:pt x="62" y="62"/>
                </a:cubicBezTo>
                <a:lnTo>
                  <a:pt x="62" y="62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cubicBezTo>
                  <a:pt x="94" y="31"/>
                  <a:pt x="94" y="31"/>
                  <a:pt x="94" y="31"/>
                </a:cubicBezTo>
                <a:cubicBezTo>
                  <a:pt x="94" y="31"/>
                  <a:pt x="94" y="31"/>
                  <a:pt x="94" y="62"/>
                </a:cubicBez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lnTo>
                  <a:pt x="124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4" name="Freeform 83"/>
          <p:cNvSpPr>
            <a:spLocks noChangeArrowheads="1"/>
          </p:cNvSpPr>
          <p:nvPr/>
        </p:nvSpPr>
        <p:spPr bwMode="auto">
          <a:xfrm>
            <a:off x="5735165" y="2529261"/>
            <a:ext cx="184645" cy="140059"/>
          </a:xfrm>
          <a:custGeom>
            <a:avLst/>
            <a:gdLst>
              <a:gd name="T0" fmla="*/ 31 w 527"/>
              <a:gd name="T1" fmla="*/ 124 h 403"/>
              <a:gd name="T2" fmla="*/ 62 w 527"/>
              <a:gd name="T3" fmla="*/ 124 h 403"/>
              <a:gd name="T4" fmla="*/ 94 w 527"/>
              <a:gd name="T5" fmla="*/ 93 h 403"/>
              <a:gd name="T6" fmla="*/ 155 w 527"/>
              <a:gd name="T7" fmla="*/ 124 h 403"/>
              <a:gd name="T8" fmla="*/ 218 w 527"/>
              <a:gd name="T9" fmla="*/ 186 h 403"/>
              <a:gd name="T10" fmla="*/ 218 w 527"/>
              <a:gd name="T11" fmla="*/ 217 h 403"/>
              <a:gd name="T12" fmla="*/ 247 w 527"/>
              <a:gd name="T13" fmla="*/ 217 h 403"/>
              <a:gd name="T14" fmla="*/ 247 w 527"/>
              <a:gd name="T15" fmla="*/ 217 h 403"/>
              <a:gd name="T16" fmla="*/ 309 w 527"/>
              <a:gd name="T17" fmla="*/ 278 h 403"/>
              <a:gd name="T18" fmla="*/ 340 w 527"/>
              <a:gd name="T19" fmla="*/ 310 h 403"/>
              <a:gd name="T20" fmla="*/ 340 w 527"/>
              <a:gd name="T21" fmla="*/ 310 h 403"/>
              <a:gd name="T22" fmla="*/ 402 w 527"/>
              <a:gd name="T23" fmla="*/ 341 h 403"/>
              <a:gd name="T24" fmla="*/ 433 w 527"/>
              <a:gd name="T25" fmla="*/ 341 h 403"/>
              <a:gd name="T26" fmla="*/ 464 w 527"/>
              <a:gd name="T27" fmla="*/ 371 h 403"/>
              <a:gd name="T28" fmla="*/ 464 w 527"/>
              <a:gd name="T29" fmla="*/ 371 h 403"/>
              <a:gd name="T30" fmla="*/ 495 w 527"/>
              <a:gd name="T31" fmla="*/ 402 h 403"/>
              <a:gd name="T32" fmla="*/ 526 w 527"/>
              <a:gd name="T33" fmla="*/ 371 h 403"/>
              <a:gd name="T34" fmla="*/ 495 w 527"/>
              <a:gd name="T35" fmla="*/ 341 h 403"/>
              <a:gd name="T36" fmla="*/ 433 w 527"/>
              <a:gd name="T37" fmla="*/ 310 h 403"/>
              <a:gd name="T38" fmla="*/ 402 w 527"/>
              <a:gd name="T39" fmla="*/ 278 h 403"/>
              <a:gd name="T40" fmla="*/ 371 w 527"/>
              <a:gd name="T41" fmla="*/ 217 h 403"/>
              <a:gd name="T42" fmla="*/ 340 w 527"/>
              <a:gd name="T43" fmla="*/ 217 h 403"/>
              <a:gd name="T44" fmla="*/ 278 w 527"/>
              <a:gd name="T45" fmla="*/ 154 h 403"/>
              <a:gd name="T46" fmla="*/ 278 w 527"/>
              <a:gd name="T47" fmla="*/ 124 h 403"/>
              <a:gd name="T48" fmla="*/ 278 w 527"/>
              <a:gd name="T49" fmla="*/ 62 h 403"/>
              <a:gd name="T50" fmla="*/ 309 w 527"/>
              <a:gd name="T51" fmla="*/ 30 h 403"/>
              <a:gd name="T52" fmla="*/ 340 w 527"/>
              <a:gd name="T53" fmla="*/ 0 h 403"/>
              <a:gd name="T54" fmla="*/ 309 w 527"/>
              <a:gd name="T55" fmla="*/ 0 h 403"/>
              <a:gd name="T56" fmla="*/ 278 w 527"/>
              <a:gd name="T57" fmla="*/ 0 h 403"/>
              <a:gd name="T58" fmla="*/ 247 w 527"/>
              <a:gd name="T59" fmla="*/ 0 h 403"/>
              <a:gd name="T60" fmla="*/ 247 w 527"/>
              <a:gd name="T61" fmla="*/ 0 h 403"/>
              <a:gd name="T62" fmla="*/ 218 w 527"/>
              <a:gd name="T63" fmla="*/ 0 h 403"/>
              <a:gd name="T64" fmla="*/ 218 w 527"/>
              <a:gd name="T65" fmla="*/ 0 h 403"/>
              <a:gd name="T66" fmla="*/ 186 w 527"/>
              <a:gd name="T67" fmla="*/ 30 h 403"/>
              <a:gd name="T68" fmla="*/ 186 w 527"/>
              <a:gd name="T69" fmla="*/ 30 h 403"/>
              <a:gd name="T70" fmla="*/ 155 w 527"/>
              <a:gd name="T71" fmla="*/ 30 h 403"/>
              <a:gd name="T72" fmla="*/ 155 w 527"/>
              <a:gd name="T73" fmla="*/ 30 h 403"/>
              <a:gd name="T74" fmla="*/ 155 w 527"/>
              <a:gd name="T75" fmla="*/ 30 h 403"/>
              <a:gd name="T76" fmla="*/ 124 w 527"/>
              <a:gd name="T77" fmla="*/ 62 h 403"/>
              <a:gd name="T78" fmla="*/ 94 w 527"/>
              <a:gd name="T79" fmla="*/ 62 h 403"/>
              <a:gd name="T80" fmla="*/ 62 w 527"/>
              <a:gd name="T81" fmla="*/ 30 h 403"/>
              <a:gd name="T82" fmla="*/ 31 w 527"/>
              <a:gd name="T83" fmla="*/ 62 h 403"/>
              <a:gd name="T84" fmla="*/ 31 w 527"/>
              <a:gd name="T85" fmla="*/ 62 h 403"/>
              <a:gd name="T86" fmla="*/ 31 w 527"/>
              <a:gd name="T87" fmla="*/ 62 h 403"/>
              <a:gd name="T88" fmla="*/ 0 w 527"/>
              <a:gd name="T89" fmla="*/ 93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27" h="403">
                <a:moveTo>
                  <a:pt x="31" y="124"/>
                </a:moveTo>
                <a:lnTo>
                  <a:pt x="31" y="124"/>
                </a:lnTo>
                <a:lnTo>
                  <a:pt x="31" y="124"/>
                </a:lnTo>
                <a:lnTo>
                  <a:pt x="62" y="124"/>
                </a:lnTo>
                <a:lnTo>
                  <a:pt x="62" y="124"/>
                </a:lnTo>
                <a:lnTo>
                  <a:pt x="94" y="93"/>
                </a:lnTo>
                <a:cubicBezTo>
                  <a:pt x="124" y="93"/>
                  <a:pt x="124" y="93"/>
                  <a:pt x="124" y="93"/>
                </a:cubicBezTo>
                <a:lnTo>
                  <a:pt x="155" y="124"/>
                </a:lnTo>
                <a:lnTo>
                  <a:pt x="155" y="124"/>
                </a:lnTo>
                <a:cubicBezTo>
                  <a:pt x="217" y="124"/>
                  <a:pt x="218" y="186"/>
                  <a:pt x="218" y="186"/>
                </a:cubicBezTo>
                <a:lnTo>
                  <a:pt x="218" y="186"/>
                </a:lnTo>
                <a:cubicBezTo>
                  <a:pt x="218" y="217"/>
                  <a:pt x="218" y="217"/>
                  <a:pt x="218" y="217"/>
                </a:cubicBezTo>
                <a:lnTo>
                  <a:pt x="247" y="217"/>
                </a:lnTo>
                <a:lnTo>
                  <a:pt x="247" y="217"/>
                </a:lnTo>
                <a:lnTo>
                  <a:pt x="247" y="217"/>
                </a:lnTo>
                <a:lnTo>
                  <a:pt x="247" y="217"/>
                </a:lnTo>
                <a:cubicBezTo>
                  <a:pt x="278" y="217"/>
                  <a:pt x="278" y="247"/>
                  <a:pt x="278" y="247"/>
                </a:cubicBezTo>
                <a:cubicBezTo>
                  <a:pt x="278" y="247"/>
                  <a:pt x="278" y="278"/>
                  <a:pt x="309" y="278"/>
                </a:cubicBezTo>
                <a:lnTo>
                  <a:pt x="309" y="278"/>
                </a:lnTo>
                <a:lnTo>
                  <a:pt x="340" y="310"/>
                </a:lnTo>
                <a:lnTo>
                  <a:pt x="340" y="310"/>
                </a:lnTo>
                <a:lnTo>
                  <a:pt x="340" y="310"/>
                </a:lnTo>
                <a:cubicBezTo>
                  <a:pt x="371" y="310"/>
                  <a:pt x="371" y="310"/>
                  <a:pt x="402" y="310"/>
                </a:cubicBezTo>
                <a:cubicBezTo>
                  <a:pt x="402" y="341"/>
                  <a:pt x="402" y="341"/>
                  <a:pt x="402" y="341"/>
                </a:cubicBezTo>
                <a:lnTo>
                  <a:pt x="402" y="341"/>
                </a:lnTo>
                <a:cubicBezTo>
                  <a:pt x="433" y="341"/>
                  <a:pt x="433" y="341"/>
                  <a:pt x="433" y="341"/>
                </a:cubicBezTo>
                <a:cubicBezTo>
                  <a:pt x="464" y="341"/>
                  <a:pt x="464" y="371"/>
                  <a:pt x="464" y="371"/>
                </a:cubicBezTo>
                <a:lnTo>
                  <a:pt x="464" y="371"/>
                </a:lnTo>
                <a:lnTo>
                  <a:pt x="464" y="371"/>
                </a:lnTo>
                <a:lnTo>
                  <a:pt x="464" y="371"/>
                </a:lnTo>
                <a:lnTo>
                  <a:pt x="464" y="371"/>
                </a:lnTo>
                <a:cubicBezTo>
                  <a:pt x="495" y="371"/>
                  <a:pt x="495" y="371"/>
                  <a:pt x="495" y="402"/>
                </a:cubicBezTo>
                <a:cubicBezTo>
                  <a:pt x="526" y="371"/>
                  <a:pt x="526" y="371"/>
                  <a:pt x="526" y="371"/>
                </a:cubicBezTo>
                <a:lnTo>
                  <a:pt x="526" y="371"/>
                </a:lnTo>
                <a:cubicBezTo>
                  <a:pt x="526" y="371"/>
                  <a:pt x="526" y="341"/>
                  <a:pt x="495" y="341"/>
                </a:cubicBezTo>
                <a:lnTo>
                  <a:pt x="495" y="341"/>
                </a:lnTo>
                <a:cubicBezTo>
                  <a:pt x="464" y="310"/>
                  <a:pt x="464" y="310"/>
                  <a:pt x="464" y="310"/>
                </a:cubicBezTo>
                <a:lnTo>
                  <a:pt x="433" y="310"/>
                </a:lnTo>
                <a:cubicBezTo>
                  <a:pt x="402" y="278"/>
                  <a:pt x="402" y="278"/>
                  <a:pt x="402" y="278"/>
                </a:cubicBezTo>
                <a:lnTo>
                  <a:pt x="402" y="278"/>
                </a:lnTo>
                <a:cubicBezTo>
                  <a:pt x="371" y="278"/>
                  <a:pt x="371" y="247"/>
                  <a:pt x="371" y="247"/>
                </a:cubicBezTo>
                <a:cubicBezTo>
                  <a:pt x="371" y="217"/>
                  <a:pt x="371" y="217"/>
                  <a:pt x="371" y="217"/>
                </a:cubicBezTo>
                <a:lnTo>
                  <a:pt x="340" y="217"/>
                </a:lnTo>
                <a:lnTo>
                  <a:pt x="340" y="217"/>
                </a:lnTo>
                <a:cubicBezTo>
                  <a:pt x="340" y="186"/>
                  <a:pt x="340" y="186"/>
                  <a:pt x="309" y="186"/>
                </a:cubicBezTo>
                <a:cubicBezTo>
                  <a:pt x="309" y="186"/>
                  <a:pt x="278" y="186"/>
                  <a:pt x="278" y="154"/>
                </a:cubicBezTo>
                <a:lnTo>
                  <a:pt x="278" y="124"/>
                </a:lnTo>
                <a:lnTo>
                  <a:pt x="278" y="124"/>
                </a:lnTo>
                <a:lnTo>
                  <a:pt x="278" y="93"/>
                </a:lnTo>
                <a:cubicBezTo>
                  <a:pt x="278" y="93"/>
                  <a:pt x="278" y="93"/>
                  <a:pt x="278" y="62"/>
                </a:cubicBezTo>
                <a:cubicBezTo>
                  <a:pt x="278" y="62"/>
                  <a:pt x="278" y="30"/>
                  <a:pt x="309" y="30"/>
                </a:cubicBezTo>
                <a:lnTo>
                  <a:pt x="309" y="30"/>
                </a:lnTo>
                <a:lnTo>
                  <a:pt x="340" y="30"/>
                </a:lnTo>
                <a:lnTo>
                  <a:pt x="340" y="0"/>
                </a:lnTo>
                <a:cubicBezTo>
                  <a:pt x="309" y="0"/>
                  <a:pt x="309" y="0"/>
                  <a:pt x="309" y="0"/>
                </a:cubicBezTo>
                <a:lnTo>
                  <a:pt x="309" y="0"/>
                </a:lnTo>
                <a:lnTo>
                  <a:pt x="309" y="0"/>
                </a:lnTo>
                <a:cubicBezTo>
                  <a:pt x="278" y="0"/>
                  <a:pt x="278" y="0"/>
                  <a:pt x="278" y="0"/>
                </a:cubicBezTo>
                <a:lnTo>
                  <a:pt x="278" y="0"/>
                </a:lnTo>
                <a:cubicBezTo>
                  <a:pt x="278" y="0"/>
                  <a:pt x="278" y="0"/>
                  <a:pt x="247" y="0"/>
                </a:cubicBezTo>
                <a:lnTo>
                  <a:pt x="247" y="0"/>
                </a:lnTo>
                <a:lnTo>
                  <a:pt x="247" y="0"/>
                </a:lnTo>
                <a:cubicBezTo>
                  <a:pt x="247" y="0"/>
                  <a:pt x="247" y="0"/>
                  <a:pt x="218" y="0"/>
                </a:cubicBezTo>
                <a:lnTo>
                  <a:pt x="218" y="0"/>
                </a:lnTo>
                <a:lnTo>
                  <a:pt x="218" y="0"/>
                </a:lnTo>
                <a:lnTo>
                  <a:pt x="218" y="0"/>
                </a:lnTo>
                <a:lnTo>
                  <a:pt x="186" y="0"/>
                </a:lnTo>
                <a:cubicBezTo>
                  <a:pt x="186" y="30"/>
                  <a:pt x="186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cubicBezTo>
                  <a:pt x="186" y="30"/>
                  <a:pt x="186" y="30"/>
                  <a:pt x="155" y="30"/>
                </a:cubicBezTo>
                <a:lnTo>
                  <a:pt x="155" y="30"/>
                </a:lnTo>
                <a:lnTo>
                  <a:pt x="155" y="30"/>
                </a:lnTo>
                <a:lnTo>
                  <a:pt x="155" y="30"/>
                </a:lnTo>
                <a:lnTo>
                  <a:pt x="155" y="30"/>
                </a:lnTo>
                <a:lnTo>
                  <a:pt x="155" y="30"/>
                </a:lnTo>
                <a:cubicBezTo>
                  <a:pt x="155" y="62"/>
                  <a:pt x="124" y="62"/>
                  <a:pt x="124" y="62"/>
                </a:cubicBezTo>
                <a:lnTo>
                  <a:pt x="124" y="62"/>
                </a:lnTo>
                <a:cubicBezTo>
                  <a:pt x="94" y="62"/>
                  <a:pt x="94" y="62"/>
                  <a:pt x="94" y="62"/>
                </a:cubicBezTo>
                <a:lnTo>
                  <a:pt x="94" y="62"/>
                </a:lnTo>
                <a:lnTo>
                  <a:pt x="94" y="62"/>
                </a:lnTo>
                <a:cubicBezTo>
                  <a:pt x="94" y="30"/>
                  <a:pt x="94" y="30"/>
                  <a:pt x="62" y="30"/>
                </a:cubicBezTo>
                <a:lnTo>
                  <a:pt x="62" y="30"/>
                </a:lnTo>
                <a:cubicBezTo>
                  <a:pt x="62" y="62"/>
                  <a:pt x="31" y="62"/>
                  <a:pt x="31" y="62"/>
                </a:cubicBez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cubicBezTo>
                  <a:pt x="31" y="62"/>
                  <a:pt x="31" y="93"/>
                  <a:pt x="0" y="93"/>
                </a:cubicBezTo>
                <a:lnTo>
                  <a:pt x="0" y="93"/>
                </a:lnTo>
                <a:cubicBezTo>
                  <a:pt x="31" y="93"/>
                  <a:pt x="31" y="93"/>
                  <a:pt x="31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84"/>
          <p:cNvSpPr>
            <a:spLocks noChangeArrowheads="1"/>
          </p:cNvSpPr>
          <p:nvPr/>
        </p:nvSpPr>
        <p:spPr bwMode="auto">
          <a:xfrm>
            <a:off x="5898268" y="2561582"/>
            <a:ext cx="10770" cy="21548"/>
          </a:xfrm>
          <a:custGeom>
            <a:avLst/>
            <a:gdLst>
              <a:gd name="T0" fmla="*/ 0 w 32"/>
              <a:gd name="T1" fmla="*/ 0 h 62"/>
              <a:gd name="T2" fmla="*/ 0 w 32"/>
              <a:gd name="T3" fmla="*/ 0 h 62"/>
              <a:gd name="T4" fmla="*/ 0 w 32"/>
              <a:gd name="T5" fmla="*/ 0 h 62"/>
              <a:gd name="T6" fmla="*/ 0 w 32"/>
              <a:gd name="T7" fmla="*/ 31 h 62"/>
              <a:gd name="T8" fmla="*/ 0 w 32"/>
              <a:gd name="T9" fmla="*/ 31 h 62"/>
              <a:gd name="T10" fmla="*/ 0 w 32"/>
              <a:gd name="T11" fmla="*/ 31 h 62"/>
              <a:gd name="T12" fmla="*/ 31 w 32"/>
              <a:gd name="T13" fmla="*/ 61 h 62"/>
              <a:gd name="T14" fmla="*/ 31 w 32"/>
              <a:gd name="T15" fmla="*/ 31 h 62"/>
              <a:gd name="T16" fmla="*/ 31 w 32"/>
              <a:gd name="T17" fmla="*/ 31 h 62"/>
              <a:gd name="T18" fmla="*/ 0 w 32"/>
              <a:gd name="T1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62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1"/>
                  <a:pt x="3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lnTo>
                  <a:pt x="31" y="31"/>
                </a:lnTo>
                <a:cubicBezTo>
                  <a:pt x="0" y="31"/>
                  <a:pt x="0" y="31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6" name="Freeform 85"/>
          <p:cNvSpPr>
            <a:spLocks noChangeArrowheads="1"/>
          </p:cNvSpPr>
          <p:nvPr/>
        </p:nvSpPr>
        <p:spPr bwMode="auto">
          <a:xfrm>
            <a:off x="5909038" y="2540035"/>
            <a:ext cx="21542" cy="10774"/>
          </a:xfrm>
          <a:custGeom>
            <a:avLst/>
            <a:gdLst>
              <a:gd name="T0" fmla="*/ 62 w 63"/>
              <a:gd name="T1" fmla="*/ 0 h 33"/>
              <a:gd name="T2" fmla="*/ 62 w 63"/>
              <a:gd name="T3" fmla="*/ 0 h 33"/>
              <a:gd name="T4" fmla="*/ 31 w 63"/>
              <a:gd name="T5" fmla="*/ 0 h 33"/>
              <a:gd name="T6" fmla="*/ 31 w 63"/>
              <a:gd name="T7" fmla="*/ 0 h 33"/>
              <a:gd name="T8" fmla="*/ 0 w 63"/>
              <a:gd name="T9" fmla="*/ 0 h 33"/>
              <a:gd name="T10" fmla="*/ 0 w 63"/>
              <a:gd name="T11" fmla="*/ 32 h 33"/>
              <a:gd name="T12" fmla="*/ 0 w 63"/>
              <a:gd name="T13" fmla="*/ 32 h 33"/>
              <a:gd name="T14" fmla="*/ 0 w 63"/>
              <a:gd name="T15" fmla="*/ 32 h 33"/>
              <a:gd name="T16" fmla="*/ 31 w 63"/>
              <a:gd name="T17" fmla="*/ 32 h 33"/>
              <a:gd name="T18" fmla="*/ 31 w 63"/>
              <a:gd name="T19" fmla="*/ 32 h 33"/>
              <a:gd name="T20" fmla="*/ 31 w 63"/>
              <a:gd name="T21" fmla="*/ 32 h 33"/>
              <a:gd name="T22" fmla="*/ 31 w 63"/>
              <a:gd name="T23" fmla="*/ 32 h 33"/>
              <a:gd name="T24" fmla="*/ 31 w 63"/>
              <a:gd name="T25" fmla="*/ 32 h 33"/>
              <a:gd name="T26" fmla="*/ 62 w 63"/>
              <a:gd name="T27" fmla="*/ 32 h 33"/>
              <a:gd name="T28" fmla="*/ 62 w 63"/>
              <a:gd name="T29" fmla="*/ 32 h 33"/>
              <a:gd name="T30" fmla="*/ 62 w 63"/>
              <a:gd name="T3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" h="33">
                <a:moveTo>
                  <a:pt x="62" y="0"/>
                </a:move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cubicBezTo>
                  <a:pt x="0" y="0"/>
                  <a:pt x="0" y="0"/>
                  <a:pt x="0" y="32"/>
                </a:cubicBezTo>
                <a:lnTo>
                  <a:pt x="0" y="32"/>
                </a:lnTo>
                <a:lnTo>
                  <a:pt x="0" y="32"/>
                </a:lnTo>
                <a:cubicBezTo>
                  <a:pt x="31" y="32"/>
                  <a:pt x="31" y="32"/>
                  <a:pt x="31" y="32"/>
                </a:cubicBezTo>
                <a:lnTo>
                  <a:pt x="31" y="32"/>
                </a:lnTo>
                <a:lnTo>
                  <a:pt x="31" y="32"/>
                </a:lnTo>
                <a:lnTo>
                  <a:pt x="31" y="32"/>
                </a:lnTo>
                <a:lnTo>
                  <a:pt x="31" y="32"/>
                </a:lnTo>
                <a:cubicBezTo>
                  <a:pt x="62" y="32"/>
                  <a:pt x="62" y="32"/>
                  <a:pt x="62" y="32"/>
                </a:cubicBezTo>
                <a:lnTo>
                  <a:pt x="62" y="32"/>
                </a:ln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7" name="Freeform 86"/>
          <p:cNvSpPr>
            <a:spLocks noChangeArrowheads="1"/>
          </p:cNvSpPr>
          <p:nvPr/>
        </p:nvSpPr>
        <p:spPr bwMode="auto">
          <a:xfrm>
            <a:off x="6287561" y="2854013"/>
            <a:ext cx="32313" cy="53869"/>
          </a:xfrm>
          <a:custGeom>
            <a:avLst/>
            <a:gdLst>
              <a:gd name="T0" fmla="*/ 93 w 94"/>
              <a:gd name="T1" fmla="*/ 61 h 156"/>
              <a:gd name="T2" fmla="*/ 93 w 94"/>
              <a:gd name="T3" fmla="*/ 61 h 156"/>
              <a:gd name="T4" fmla="*/ 62 w 94"/>
              <a:gd name="T5" fmla="*/ 31 h 156"/>
              <a:gd name="T6" fmla="*/ 62 w 94"/>
              <a:gd name="T7" fmla="*/ 31 h 156"/>
              <a:gd name="T8" fmla="*/ 62 w 94"/>
              <a:gd name="T9" fmla="*/ 0 h 156"/>
              <a:gd name="T10" fmla="*/ 62 w 94"/>
              <a:gd name="T11" fmla="*/ 0 h 156"/>
              <a:gd name="T12" fmla="*/ 62 w 94"/>
              <a:gd name="T13" fmla="*/ 0 h 156"/>
              <a:gd name="T14" fmla="*/ 31 w 94"/>
              <a:gd name="T15" fmla="*/ 0 h 156"/>
              <a:gd name="T16" fmla="*/ 31 w 94"/>
              <a:gd name="T17" fmla="*/ 0 h 156"/>
              <a:gd name="T18" fmla="*/ 31 w 94"/>
              <a:gd name="T19" fmla="*/ 0 h 156"/>
              <a:gd name="T20" fmla="*/ 0 w 94"/>
              <a:gd name="T21" fmla="*/ 31 h 156"/>
              <a:gd name="T22" fmla="*/ 0 w 94"/>
              <a:gd name="T23" fmla="*/ 31 h 156"/>
              <a:gd name="T24" fmla="*/ 0 w 94"/>
              <a:gd name="T25" fmla="*/ 61 h 156"/>
              <a:gd name="T26" fmla="*/ 0 w 94"/>
              <a:gd name="T27" fmla="*/ 61 h 156"/>
              <a:gd name="T28" fmla="*/ 0 w 94"/>
              <a:gd name="T29" fmla="*/ 61 h 156"/>
              <a:gd name="T30" fmla="*/ 0 w 94"/>
              <a:gd name="T31" fmla="*/ 92 h 156"/>
              <a:gd name="T32" fmla="*/ 0 w 94"/>
              <a:gd name="T33" fmla="*/ 124 h 156"/>
              <a:gd name="T34" fmla="*/ 0 w 94"/>
              <a:gd name="T35" fmla="*/ 124 h 156"/>
              <a:gd name="T36" fmla="*/ 0 w 94"/>
              <a:gd name="T37" fmla="*/ 124 h 156"/>
              <a:gd name="T38" fmla="*/ 0 w 94"/>
              <a:gd name="T39" fmla="*/ 155 h 156"/>
              <a:gd name="T40" fmla="*/ 0 w 94"/>
              <a:gd name="T41" fmla="*/ 155 h 156"/>
              <a:gd name="T42" fmla="*/ 31 w 94"/>
              <a:gd name="T43" fmla="*/ 155 h 156"/>
              <a:gd name="T44" fmla="*/ 31 w 94"/>
              <a:gd name="T45" fmla="*/ 124 h 156"/>
              <a:gd name="T46" fmla="*/ 93 w 94"/>
              <a:gd name="T47" fmla="*/ 92 h 156"/>
              <a:gd name="T48" fmla="*/ 93 w 94"/>
              <a:gd name="T49" fmla="*/ 92 h 156"/>
              <a:gd name="T50" fmla="*/ 93 w 94"/>
              <a:gd name="T51" fmla="*/ 92 h 156"/>
              <a:gd name="T52" fmla="*/ 93 w 94"/>
              <a:gd name="T53" fmla="*/ 92 h 156"/>
              <a:gd name="T54" fmla="*/ 93 w 94"/>
              <a:gd name="T55" fmla="*/ 6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156">
                <a:moveTo>
                  <a:pt x="93" y="61"/>
                </a:moveTo>
                <a:lnTo>
                  <a:pt x="93" y="61"/>
                </a:lnTo>
                <a:cubicBezTo>
                  <a:pt x="62" y="61"/>
                  <a:pt x="62" y="61"/>
                  <a:pt x="62" y="31"/>
                </a:cubicBezTo>
                <a:lnTo>
                  <a:pt x="62" y="31"/>
                </a:lnTo>
                <a:cubicBezTo>
                  <a:pt x="62" y="31"/>
                  <a:pt x="62" y="31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cubicBezTo>
                  <a:pt x="0" y="31"/>
                  <a:pt x="0" y="31"/>
                  <a:pt x="0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31" y="61"/>
                  <a:pt x="0" y="92"/>
                  <a:pt x="0" y="92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5"/>
                </a:cubicBezTo>
                <a:lnTo>
                  <a:pt x="0" y="155"/>
                </a:lnTo>
                <a:cubicBezTo>
                  <a:pt x="0" y="155"/>
                  <a:pt x="0" y="155"/>
                  <a:pt x="31" y="155"/>
                </a:cubicBezTo>
                <a:lnTo>
                  <a:pt x="31" y="124"/>
                </a:lnTo>
                <a:cubicBezTo>
                  <a:pt x="31" y="124"/>
                  <a:pt x="62" y="92"/>
                  <a:pt x="93" y="92"/>
                </a:cubicBezTo>
                <a:lnTo>
                  <a:pt x="93" y="92"/>
                </a:lnTo>
                <a:lnTo>
                  <a:pt x="93" y="92"/>
                </a:lnTo>
                <a:lnTo>
                  <a:pt x="93" y="92"/>
                </a:lnTo>
                <a:lnTo>
                  <a:pt x="93" y="6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8" name="Freeform 87"/>
          <p:cNvSpPr>
            <a:spLocks noChangeArrowheads="1"/>
          </p:cNvSpPr>
          <p:nvPr/>
        </p:nvSpPr>
        <p:spPr bwMode="auto">
          <a:xfrm>
            <a:off x="6298333" y="2744737"/>
            <a:ext cx="96938" cy="86190"/>
          </a:xfrm>
          <a:custGeom>
            <a:avLst/>
            <a:gdLst>
              <a:gd name="T0" fmla="*/ 31 w 280"/>
              <a:gd name="T1" fmla="*/ 94 h 249"/>
              <a:gd name="T2" fmla="*/ 31 w 280"/>
              <a:gd name="T3" fmla="*/ 94 h 249"/>
              <a:gd name="T4" fmla="*/ 31 w 280"/>
              <a:gd name="T5" fmla="*/ 94 h 249"/>
              <a:gd name="T6" fmla="*/ 31 w 280"/>
              <a:gd name="T7" fmla="*/ 124 h 249"/>
              <a:gd name="T8" fmla="*/ 62 w 280"/>
              <a:gd name="T9" fmla="*/ 155 h 249"/>
              <a:gd name="T10" fmla="*/ 62 w 280"/>
              <a:gd name="T11" fmla="*/ 187 h 249"/>
              <a:gd name="T12" fmla="*/ 62 w 280"/>
              <a:gd name="T13" fmla="*/ 187 h 249"/>
              <a:gd name="T14" fmla="*/ 31 w 280"/>
              <a:gd name="T15" fmla="*/ 187 h 249"/>
              <a:gd name="T16" fmla="*/ 31 w 280"/>
              <a:gd name="T17" fmla="*/ 187 h 249"/>
              <a:gd name="T18" fmla="*/ 31 w 280"/>
              <a:gd name="T19" fmla="*/ 187 h 249"/>
              <a:gd name="T20" fmla="*/ 31 w 280"/>
              <a:gd name="T21" fmla="*/ 218 h 249"/>
              <a:gd name="T22" fmla="*/ 0 w 280"/>
              <a:gd name="T23" fmla="*/ 248 h 249"/>
              <a:gd name="T24" fmla="*/ 31 w 280"/>
              <a:gd name="T25" fmla="*/ 248 h 249"/>
              <a:gd name="T26" fmla="*/ 31 w 280"/>
              <a:gd name="T27" fmla="*/ 248 h 249"/>
              <a:gd name="T28" fmla="*/ 31 w 280"/>
              <a:gd name="T29" fmla="*/ 248 h 249"/>
              <a:gd name="T30" fmla="*/ 62 w 280"/>
              <a:gd name="T31" fmla="*/ 248 h 249"/>
              <a:gd name="T32" fmla="*/ 62 w 280"/>
              <a:gd name="T33" fmla="*/ 248 h 249"/>
              <a:gd name="T34" fmla="*/ 124 w 280"/>
              <a:gd name="T35" fmla="*/ 218 h 249"/>
              <a:gd name="T36" fmla="*/ 124 w 280"/>
              <a:gd name="T37" fmla="*/ 187 h 249"/>
              <a:gd name="T38" fmla="*/ 124 w 280"/>
              <a:gd name="T39" fmla="*/ 187 h 249"/>
              <a:gd name="T40" fmla="*/ 216 w 280"/>
              <a:gd name="T41" fmla="*/ 155 h 249"/>
              <a:gd name="T42" fmla="*/ 248 w 280"/>
              <a:gd name="T43" fmla="*/ 94 h 249"/>
              <a:gd name="T44" fmla="*/ 279 w 280"/>
              <a:gd name="T45" fmla="*/ 94 h 249"/>
              <a:gd name="T46" fmla="*/ 248 w 280"/>
              <a:gd name="T47" fmla="*/ 63 h 249"/>
              <a:gd name="T48" fmla="*/ 248 w 280"/>
              <a:gd name="T49" fmla="*/ 31 h 249"/>
              <a:gd name="T50" fmla="*/ 248 w 280"/>
              <a:gd name="T51" fmla="*/ 31 h 249"/>
              <a:gd name="T52" fmla="*/ 248 w 280"/>
              <a:gd name="T53" fmla="*/ 31 h 249"/>
              <a:gd name="T54" fmla="*/ 248 w 280"/>
              <a:gd name="T55" fmla="*/ 31 h 249"/>
              <a:gd name="T56" fmla="*/ 248 w 280"/>
              <a:gd name="T57" fmla="*/ 0 h 249"/>
              <a:gd name="T58" fmla="*/ 248 w 280"/>
              <a:gd name="T59" fmla="*/ 0 h 249"/>
              <a:gd name="T60" fmla="*/ 248 w 280"/>
              <a:gd name="T61" fmla="*/ 0 h 249"/>
              <a:gd name="T62" fmla="*/ 216 w 280"/>
              <a:gd name="T63" fmla="*/ 31 h 249"/>
              <a:gd name="T64" fmla="*/ 186 w 280"/>
              <a:gd name="T65" fmla="*/ 31 h 249"/>
              <a:gd name="T66" fmla="*/ 186 w 280"/>
              <a:gd name="T67" fmla="*/ 31 h 249"/>
              <a:gd name="T68" fmla="*/ 155 w 280"/>
              <a:gd name="T69" fmla="*/ 31 h 249"/>
              <a:gd name="T70" fmla="*/ 124 w 280"/>
              <a:gd name="T71" fmla="*/ 31 h 249"/>
              <a:gd name="T72" fmla="*/ 124 w 280"/>
              <a:gd name="T73" fmla="*/ 31 h 249"/>
              <a:gd name="T74" fmla="*/ 124 w 280"/>
              <a:gd name="T75" fmla="*/ 31 h 249"/>
              <a:gd name="T76" fmla="*/ 93 w 280"/>
              <a:gd name="T77" fmla="*/ 31 h 249"/>
              <a:gd name="T78" fmla="*/ 93 w 280"/>
              <a:gd name="T79" fmla="*/ 31 h 249"/>
              <a:gd name="T80" fmla="*/ 93 w 280"/>
              <a:gd name="T81" fmla="*/ 31 h 249"/>
              <a:gd name="T82" fmla="*/ 62 w 280"/>
              <a:gd name="T83" fmla="*/ 31 h 249"/>
              <a:gd name="T84" fmla="*/ 62 w 280"/>
              <a:gd name="T85" fmla="*/ 31 h 249"/>
              <a:gd name="T86" fmla="*/ 62 w 280"/>
              <a:gd name="T87" fmla="*/ 31 h 249"/>
              <a:gd name="T88" fmla="*/ 31 w 280"/>
              <a:gd name="T89" fmla="*/ 63 h 249"/>
              <a:gd name="T90" fmla="*/ 31 w 280"/>
              <a:gd name="T91" fmla="*/ 63 h 249"/>
              <a:gd name="T92" fmla="*/ 31 w 280"/>
              <a:gd name="T93" fmla="*/ 63 h 249"/>
              <a:gd name="T94" fmla="*/ 0 w 280"/>
              <a:gd name="T95" fmla="*/ 63 h 249"/>
              <a:gd name="T96" fmla="*/ 0 w 280"/>
              <a:gd name="T97" fmla="*/ 63 h 249"/>
              <a:gd name="T98" fmla="*/ 0 w 280"/>
              <a:gd name="T99" fmla="*/ 94 h 249"/>
              <a:gd name="T100" fmla="*/ 31 w 280"/>
              <a:gd name="T101" fmla="*/ 9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0" h="249">
                <a:moveTo>
                  <a:pt x="31" y="94"/>
                </a:moveTo>
                <a:lnTo>
                  <a:pt x="31" y="94"/>
                </a:lnTo>
                <a:lnTo>
                  <a:pt x="31" y="94"/>
                </a:lnTo>
                <a:cubicBezTo>
                  <a:pt x="31" y="94"/>
                  <a:pt x="31" y="94"/>
                  <a:pt x="31" y="124"/>
                </a:cubicBezTo>
                <a:cubicBezTo>
                  <a:pt x="62" y="124"/>
                  <a:pt x="62" y="124"/>
                  <a:pt x="62" y="155"/>
                </a:cubicBezTo>
                <a:cubicBezTo>
                  <a:pt x="62" y="155"/>
                  <a:pt x="62" y="155"/>
                  <a:pt x="62" y="187"/>
                </a:cubicBezTo>
                <a:lnTo>
                  <a:pt x="62" y="187"/>
                </a:lnTo>
                <a:lnTo>
                  <a:pt x="31" y="187"/>
                </a:lnTo>
                <a:lnTo>
                  <a:pt x="31" y="187"/>
                </a:lnTo>
                <a:lnTo>
                  <a:pt x="31" y="187"/>
                </a:lnTo>
                <a:cubicBezTo>
                  <a:pt x="31" y="218"/>
                  <a:pt x="31" y="218"/>
                  <a:pt x="31" y="218"/>
                </a:cubicBezTo>
                <a:lnTo>
                  <a:pt x="0" y="248"/>
                </a:lnTo>
                <a:cubicBezTo>
                  <a:pt x="0" y="248"/>
                  <a:pt x="0" y="248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lnTo>
                  <a:pt x="62" y="248"/>
                </a:lnTo>
                <a:lnTo>
                  <a:pt x="62" y="248"/>
                </a:lnTo>
                <a:cubicBezTo>
                  <a:pt x="62" y="218"/>
                  <a:pt x="93" y="218"/>
                  <a:pt x="124" y="218"/>
                </a:cubicBezTo>
                <a:lnTo>
                  <a:pt x="124" y="187"/>
                </a:lnTo>
                <a:lnTo>
                  <a:pt x="124" y="187"/>
                </a:lnTo>
                <a:cubicBezTo>
                  <a:pt x="155" y="187"/>
                  <a:pt x="216" y="155"/>
                  <a:pt x="216" y="155"/>
                </a:cubicBezTo>
                <a:cubicBezTo>
                  <a:pt x="248" y="124"/>
                  <a:pt x="248" y="124"/>
                  <a:pt x="248" y="94"/>
                </a:cubicBezTo>
                <a:cubicBezTo>
                  <a:pt x="279" y="94"/>
                  <a:pt x="279" y="94"/>
                  <a:pt x="279" y="94"/>
                </a:cubicBezTo>
                <a:cubicBezTo>
                  <a:pt x="248" y="94"/>
                  <a:pt x="248" y="63"/>
                  <a:pt x="248" y="63"/>
                </a:cubicBezTo>
                <a:lnTo>
                  <a:pt x="248" y="31"/>
                </a:lnTo>
                <a:lnTo>
                  <a:pt x="248" y="31"/>
                </a:lnTo>
                <a:lnTo>
                  <a:pt x="248" y="31"/>
                </a:lnTo>
                <a:lnTo>
                  <a:pt x="248" y="31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ubicBezTo>
                  <a:pt x="248" y="0"/>
                  <a:pt x="248" y="0"/>
                  <a:pt x="216" y="31"/>
                </a:cubicBezTo>
                <a:cubicBezTo>
                  <a:pt x="216" y="31"/>
                  <a:pt x="216" y="31"/>
                  <a:pt x="186" y="31"/>
                </a:cubicBezTo>
                <a:lnTo>
                  <a:pt x="186" y="31"/>
                </a:lnTo>
                <a:cubicBezTo>
                  <a:pt x="155" y="31"/>
                  <a:pt x="155" y="31"/>
                  <a:pt x="155" y="31"/>
                </a:cubicBezTo>
                <a:cubicBezTo>
                  <a:pt x="155" y="31"/>
                  <a:pt x="155" y="31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lnTo>
                  <a:pt x="62" y="31"/>
                </a:lnTo>
                <a:cubicBezTo>
                  <a:pt x="62" y="63"/>
                  <a:pt x="31" y="63"/>
                  <a:pt x="31" y="63"/>
                </a:cubicBezTo>
                <a:lnTo>
                  <a:pt x="31" y="63"/>
                </a:lnTo>
                <a:lnTo>
                  <a:pt x="31" y="63"/>
                </a:lnTo>
                <a:cubicBezTo>
                  <a:pt x="31" y="63"/>
                  <a:pt x="31" y="63"/>
                  <a:pt x="0" y="63"/>
                </a:cubicBezTo>
                <a:lnTo>
                  <a:pt x="0" y="63"/>
                </a:ln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31" y="9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9" name="Freeform 88"/>
          <p:cNvSpPr>
            <a:spLocks noChangeArrowheads="1"/>
          </p:cNvSpPr>
          <p:nvPr/>
        </p:nvSpPr>
        <p:spPr bwMode="auto">
          <a:xfrm>
            <a:off x="5853645" y="2443071"/>
            <a:ext cx="96939" cy="21548"/>
          </a:xfrm>
          <a:custGeom>
            <a:avLst/>
            <a:gdLst>
              <a:gd name="T0" fmla="*/ 0 w 280"/>
              <a:gd name="T1" fmla="*/ 30 h 63"/>
              <a:gd name="T2" fmla="*/ 0 w 280"/>
              <a:gd name="T3" fmla="*/ 30 h 63"/>
              <a:gd name="T4" fmla="*/ 0 w 280"/>
              <a:gd name="T5" fmla="*/ 30 h 63"/>
              <a:gd name="T6" fmla="*/ 31 w 280"/>
              <a:gd name="T7" fmla="*/ 62 h 63"/>
              <a:gd name="T8" fmla="*/ 31 w 280"/>
              <a:gd name="T9" fmla="*/ 62 h 63"/>
              <a:gd name="T10" fmla="*/ 62 w 280"/>
              <a:gd name="T11" fmla="*/ 62 h 63"/>
              <a:gd name="T12" fmla="*/ 62 w 280"/>
              <a:gd name="T13" fmla="*/ 62 h 63"/>
              <a:gd name="T14" fmla="*/ 62 w 280"/>
              <a:gd name="T15" fmla="*/ 62 h 63"/>
              <a:gd name="T16" fmla="*/ 93 w 280"/>
              <a:gd name="T17" fmla="*/ 62 h 63"/>
              <a:gd name="T18" fmla="*/ 93 w 280"/>
              <a:gd name="T19" fmla="*/ 62 h 63"/>
              <a:gd name="T20" fmla="*/ 124 w 280"/>
              <a:gd name="T21" fmla="*/ 62 h 63"/>
              <a:gd name="T22" fmla="*/ 124 w 280"/>
              <a:gd name="T23" fmla="*/ 62 h 63"/>
              <a:gd name="T24" fmla="*/ 186 w 280"/>
              <a:gd name="T25" fmla="*/ 62 h 63"/>
              <a:gd name="T26" fmla="*/ 186 w 280"/>
              <a:gd name="T27" fmla="*/ 62 h 63"/>
              <a:gd name="T28" fmla="*/ 186 w 280"/>
              <a:gd name="T29" fmla="*/ 62 h 63"/>
              <a:gd name="T30" fmla="*/ 186 w 280"/>
              <a:gd name="T31" fmla="*/ 62 h 63"/>
              <a:gd name="T32" fmla="*/ 186 w 280"/>
              <a:gd name="T33" fmla="*/ 62 h 63"/>
              <a:gd name="T34" fmla="*/ 217 w 280"/>
              <a:gd name="T35" fmla="*/ 62 h 63"/>
              <a:gd name="T36" fmla="*/ 248 w 280"/>
              <a:gd name="T37" fmla="*/ 62 h 63"/>
              <a:gd name="T38" fmla="*/ 248 w 280"/>
              <a:gd name="T39" fmla="*/ 62 h 63"/>
              <a:gd name="T40" fmla="*/ 248 w 280"/>
              <a:gd name="T41" fmla="*/ 62 h 63"/>
              <a:gd name="T42" fmla="*/ 279 w 280"/>
              <a:gd name="T43" fmla="*/ 30 h 63"/>
              <a:gd name="T44" fmla="*/ 279 w 280"/>
              <a:gd name="T45" fmla="*/ 30 h 63"/>
              <a:gd name="T46" fmla="*/ 279 w 280"/>
              <a:gd name="T47" fmla="*/ 30 h 63"/>
              <a:gd name="T48" fmla="*/ 248 w 280"/>
              <a:gd name="T49" fmla="*/ 30 h 63"/>
              <a:gd name="T50" fmla="*/ 217 w 280"/>
              <a:gd name="T51" fmla="*/ 30 h 63"/>
              <a:gd name="T52" fmla="*/ 217 w 280"/>
              <a:gd name="T53" fmla="*/ 30 h 63"/>
              <a:gd name="T54" fmla="*/ 217 w 280"/>
              <a:gd name="T55" fmla="*/ 30 h 63"/>
              <a:gd name="T56" fmla="*/ 217 w 280"/>
              <a:gd name="T57" fmla="*/ 30 h 63"/>
              <a:gd name="T58" fmla="*/ 217 w 280"/>
              <a:gd name="T59" fmla="*/ 30 h 63"/>
              <a:gd name="T60" fmla="*/ 217 w 280"/>
              <a:gd name="T61" fmla="*/ 30 h 63"/>
              <a:gd name="T62" fmla="*/ 186 w 280"/>
              <a:gd name="T63" fmla="*/ 30 h 63"/>
              <a:gd name="T64" fmla="*/ 186 w 280"/>
              <a:gd name="T65" fmla="*/ 30 h 63"/>
              <a:gd name="T66" fmla="*/ 186 w 280"/>
              <a:gd name="T67" fmla="*/ 30 h 63"/>
              <a:gd name="T68" fmla="*/ 155 w 280"/>
              <a:gd name="T69" fmla="*/ 0 h 63"/>
              <a:gd name="T70" fmla="*/ 155 w 280"/>
              <a:gd name="T71" fmla="*/ 0 h 63"/>
              <a:gd name="T72" fmla="*/ 124 w 280"/>
              <a:gd name="T73" fmla="*/ 0 h 63"/>
              <a:gd name="T74" fmla="*/ 124 w 280"/>
              <a:gd name="T75" fmla="*/ 0 h 63"/>
              <a:gd name="T76" fmla="*/ 124 w 280"/>
              <a:gd name="T77" fmla="*/ 0 h 63"/>
              <a:gd name="T78" fmla="*/ 93 w 280"/>
              <a:gd name="T79" fmla="*/ 0 h 63"/>
              <a:gd name="T80" fmla="*/ 93 w 280"/>
              <a:gd name="T81" fmla="*/ 0 h 63"/>
              <a:gd name="T82" fmla="*/ 93 w 280"/>
              <a:gd name="T83" fmla="*/ 0 h 63"/>
              <a:gd name="T84" fmla="*/ 62 w 280"/>
              <a:gd name="T85" fmla="*/ 0 h 63"/>
              <a:gd name="T86" fmla="*/ 31 w 280"/>
              <a:gd name="T87" fmla="*/ 0 h 63"/>
              <a:gd name="T88" fmla="*/ 31 w 280"/>
              <a:gd name="T89" fmla="*/ 0 h 63"/>
              <a:gd name="T90" fmla="*/ 0 w 280"/>
              <a:gd name="T91" fmla="*/ 0 h 63"/>
              <a:gd name="T92" fmla="*/ 0 w 280"/>
              <a:gd name="T93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0" h="63">
                <a:moveTo>
                  <a:pt x="0" y="30"/>
                </a:moveTo>
                <a:lnTo>
                  <a:pt x="0" y="30"/>
                </a:lnTo>
                <a:lnTo>
                  <a:pt x="0" y="30"/>
                </a:lnTo>
                <a:cubicBezTo>
                  <a:pt x="0" y="30"/>
                  <a:pt x="31" y="30"/>
                  <a:pt x="31" y="62"/>
                </a:cubicBezTo>
                <a:lnTo>
                  <a:pt x="31" y="62"/>
                </a:lnTo>
                <a:cubicBezTo>
                  <a:pt x="62" y="62"/>
                  <a:pt x="62" y="62"/>
                  <a:pt x="62" y="62"/>
                </a:cubicBezTo>
                <a:lnTo>
                  <a:pt x="62" y="62"/>
                </a:lnTo>
                <a:lnTo>
                  <a:pt x="62" y="62"/>
                </a:lnTo>
                <a:lnTo>
                  <a:pt x="93" y="62"/>
                </a:lnTo>
                <a:lnTo>
                  <a:pt x="93" y="62"/>
                </a:lnTo>
                <a:lnTo>
                  <a:pt x="124" y="62"/>
                </a:lnTo>
                <a:lnTo>
                  <a:pt x="124" y="62"/>
                </a:lnTo>
                <a:cubicBezTo>
                  <a:pt x="155" y="62"/>
                  <a:pt x="155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86" y="62"/>
                  <a:pt x="186" y="62"/>
                  <a:pt x="217" y="62"/>
                </a:cubicBezTo>
                <a:cubicBezTo>
                  <a:pt x="217" y="62"/>
                  <a:pt x="217" y="62"/>
                  <a:pt x="248" y="62"/>
                </a:cubicBezTo>
                <a:lnTo>
                  <a:pt x="248" y="62"/>
                </a:lnTo>
                <a:lnTo>
                  <a:pt x="248" y="62"/>
                </a:lnTo>
                <a:lnTo>
                  <a:pt x="279" y="30"/>
                </a:lnTo>
                <a:lnTo>
                  <a:pt x="279" y="30"/>
                </a:lnTo>
                <a:lnTo>
                  <a:pt x="279" y="30"/>
                </a:lnTo>
                <a:lnTo>
                  <a:pt x="248" y="30"/>
                </a:lnTo>
                <a:cubicBezTo>
                  <a:pt x="248" y="30"/>
                  <a:pt x="248" y="30"/>
                  <a:pt x="217" y="30"/>
                </a:cubicBez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cubicBezTo>
                  <a:pt x="217" y="30"/>
                  <a:pt x="217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cubicBezTo>
                  <a:pt x="155" y="30"/>
                  <a:pt x="155" y="0"/>
                  <a:pt x="155" y="0"/>
                </a:cubicBezTo>
                <a:lnTo>
                  <a:pt x="155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lnTo>
                  <a:pt x="0" y="0"/>
                </a:lnTo>
                <a:lnTo>
                  <a:pt x="0" y="3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0" name="Freeform 89"/>
          <p:cNvSpPr>
            <a:spLocks noChangeArrowheads="1"/>
          </p:cNvSpPr>
          <p:nvPr/>
        </p:nvSpPr>
        <p:spPr bwMode="auto">
          <a:xfrm>
            <a:off x="5842874" y="2486166"/>
            <a:ext cx="75396" cy="32321"/>
          </a:xfrm>
          <a:custGeom>
            <a:avLst/>
            <a:gdLst>
              <a:gd name="T0" fmla="*/ 62 w 218"/>
              <a:gd name="T1" fmla="*/ 30 h 94"/>
              <a:gd name="T2" fmla="*/ 62 w 218"/>
              <a:gd name="T3" fmla="*/ 30 h 94"/>
              <a:gd name="T4" fmla="*/ 62 w 218"/>
              <a:gd name="T5" fmla="*/ 30 h 94"/>
              <a:gd name="T6" fmla="*/ 31 w 218"/>
              <a:gd name="T7" fmla="*/ 30 h 94"/>
              <a:gd name="T8" fmla="*/ 31 w 218"/>
              <a:gd name="T9" fmla="*/ 62 h 94"/>
              <a:gd name="T10" fmla="*/ 0 w 218"/>
              <a:gd name="T11" fmla="*/ 62 h 94"/>
              <a:gd name="T12" fmla="*/ 0 w 218"/>
              <a:gd name="T13" fmla="*/ 62 h 94"/>
              <a:gd name="T14" fmla="*/ 0 w 218"/>
              <a:gd name="T15" fmla="*/ 62 h 94"/>
              <a:gd name="T16" fmla="*/ 0 w 218"/>
              <a:gd name="T17" fmla="*/ 93 h 94"/>
              <a:gd name="T18" fmla="*/ 0 w 218"/>
              <a:gd name="T19" fmla="*/ 93 h 94"/>
              <a:gd name="T20" fmla="*/ 31 w 218"/>
              <a:gd name="T21" fmla="*/ 93 h 94"/>
              <a:gd name="T22" fmla="*/ 31 w 218"/>
              <a:gd name="T23" fmla="*/ 93 h 94"/>
              <a:gd name="T24" fmla="*/ 62 w 218"/>
              <a:gd name="T25" fmla="*/ 62 h 94"/>
              <a:gd name="T26" fmla="*/ 62 w 218"/>
              <a:gd name="T27" fmla="*/ 93 h 94"/>
              <a:gd name="T28" fmla="*/ 62 w 218"/>
              <a:gd name="T29" fmla="*/ 93 h 94"/>
              <a:gd name="T30" fmla="*/ 62 w 218"/>
              <a:gd name="T31" fmla="*/ 93 h 94"/>
              <a:gd name="T32" fmla="*/ 62 w 218"/>
              <a:gd name="T33" fmla="*/ 93 h 94"/>
              <a:gd name="T34" fmla="*/ 93 w 218"/>
              <a:gd name="T35" fmla="*/ 93 h 94"/>
              <a:gd name="T36" fmla="*/ 93 w 218"/>
              <a:gd name="T37" fmla="*/ 93 h 94"/>
              <a:gd name="T38" fmla="*/ 93 w 218"/>
              <a:gd name="T39" fmla="*/ 93 h 94"/>
              <a:gd name="T40" fmla="*/ 93 w 218"/>
              <a:gd name="T41" fmla="*/ 93 h 94"/>
              <a:gd name="T42" fmla="*/ 93 w 218"/>
              <a:gd name="T43" fmla="*/ 93 h 94"/>
              <a:gd name="T44" fmla="*/ 93 w 218"/>
              <a:gd name="T45" fmla="*/ 93 h 94"/>
              <a:gd name="T46" fmla="*/ 93 w 218"/>
              <a:gd name="T47" fmla="*/ 93 h 94"/>
              <a:gd name="T48" fmla="*/ 93 w 218"/>
              <a:gd name="T49" fmla="*/ 93 h 94"/>
              <a:gd name="T50" fmla="*/ 93 w 218"/>
              <a:gd name="T51" fmla="*/ 93 h 94"/>
              <a:gd name="T52" fmla="*/ 124 w 218"/>
              <a:gd name="T53" fmla="*/ 62 h 94"/>
              <a:gd name="T54" fmla="*/ 124 w 218"/>
              <a:gd name="T55" fmla="*/ 62 h 94"/>
              <a:gd name="T56" fmla="*/ 124 w 218"/>
              <a:gd name="T57" fmla="*/ 93 h 94"/>
              <a:gd name="T58" fmla="*/ 155 w 218"/>
              <a:gd name="T59" fmla="*/ 93 h 94"/>
              <a:gd name="T60" fmla="*/ 155 w 218"/>
              <a:gd name="T61" fmla="*/ 93 h 94"/>
              <a:gd name="T62" fmla="*/ 155 w 218"/>
              <a:gd name="T63" fmla="*/ 62 h 94"/>
              <a:gd name="T64" fmla="*/ 186 w 218"/>
              <a:gd name="T65" fmla="*/ 62 h 94"/>
              <a:gd name="T66" fmla="*/ 186 w 218"/>
              <a:gd name="T67" fmla="*/ 62 h 94"/>
              <a:gd name="T68" fmla="*/ 186 w 218"/>
              <a:gd name="T69" fmla="*/ 62 h 94"/>
              <a:gd name="T70" fmla="*/ 186 w 218"/>
              <a:gd name="T71" fmla="*/ 30 h 94"/>
              <a:gd name="T72" fmla="*/ 186 w 218"/>
              <a:gd name="T73" fmla="*/ 30 h 94"/>
              <a:gd name="T74" fmla="*/ 217 w 218"/>
              <a:gd name="T75" fmla="*/ 30 h 94"/>
              <a:gd name="T76" fmla="*/ 217 w 218"/>
              <a:gd name="T77" fmla="*/ 30 h 94"/>
              <a:gd name="T78" fmla="*/ 217 w 218"/>
              <a:gd name="T79" fmla="*/ 30 h 94"/>
              <a:gd name="T80" fmla="*/ 217 w 218"/>
              <a:gd name="T81" fmla="*/ 30 h 94"/>
              <a:gd name="T82" fmla="*/ 217 w 218"/>
              <a:gd name="T83" fmla="*/ 30 h 94"/>
              <a:gd name="T84" fmla="*/ 217 w 218"/>
              <a:gd name="T85" fmla="*/ 0 h 94"/>
              <a:gd name="T86" fmla="*/ 217 w 218"/>
              <a:gd name="T87" fmla="*/ 0 h 94"/>
              <a:gd name="T88" fmla="*/ 217 w 218"/>
              <a:gd name="T89" fmla="*/ 0 h 94"/>
              <a:gd name="T90" fmla="*/ 217 w 218"/>
              <a:gd name="T91" fmla="*/ 0 h 94"/>
              <a:gd name="T92" fmla="*/ 186 w 218"/>
              <a:gd name="T93" fmla="*/ 0 h 94"/>
              <a:gd name="T94" fmla="*/ 186 w 218"/>
              <a:gd name="T95" fmla="*/ 0 h 94"/>
              <a:gd name="T96" fmla="*/ 186 w 218"/>
              <a:gd name="T97" fmla="*/ 0 h 94"/>
              <a:gd name="T98" fmla="*/ 155 w 218"/>
              <a:gd name="T99" fmla="*/ 0 h 94"/>
              <a:gd name="T100" fmla="*/ 155 w 218"/>
              <a:gd name="T101" fmla="*/ 0 h 94"/>
              <a:gd name="T102" fmla="*/ 155 w 218"/>
              <a:gd name="T103" fmla="*/ 0 h 94"/>
              <a:gd name="T104" fmla="*/ 93 w 218"/>
              <a:gd name="T105" fmla="*/ 0 h 94"/>
              <a:gd name="T106" fmla="*/ 93 w 218"/>
              <a:gd name="T107" fmla="*/ 0 h 94"/>
              <a:gd name="T108" fmla="*/ 93 w 218"/>
              <a:gd name="T109" fmla="*/ 0 h 94"/>
              <a:gd name="T110" fmla="*/ 62 w 218"/>
              <a:gd name="T111" fmla="*/ 0 h 94"/>
              <a:gd name="T112" fmla="*/ 62 w 218"/>
              <a:gd name="T113" fmla="*/ 0 h 94"/>
              <a:gd name="T114" fmla="*/ 62 w 218"/>
              <a:gd name="T115" fmla="*/ 0 h 94"/>
              <a:gd name="T116" fmla="*/ 62 w 218"/>
              <a:gd name="T117" fmla="*/ 3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8" h="94">
                <a:moveTo>
                  <a:pt x="62" y="30"/>
                </a:moveTo>
                <a:lnTo>
                  <a:pt x="62" y="30"/>
                </a:lnTo>
                <a:lnTo>
                  <a:pt x="62" y="30"/>
                </a:lnTo>
                <a:lnTo>
                  <a:pt x="31" y="30"/>
                </a:lnTo>
                <a:cubicBezTo>
                  <a:pt x="31" y="62"/>
                  <a:pt x="31" y="62"/>
                  <a:pt x="31" y="62"/>
                </a:cubicBez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62"/>
                  <a:pt x="0" y="62"/>
                  <a:pt x="0" y="93"/>
                </a:cubicBezTo>
                <a:lnTo>
                  <a:pt x="0" y="93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cubicBezTo>
                  <a:pt x="62" y="62"/>
                  <a:pt x="62" y="62"/>
                  <a:pt x="62" y="62"/>
                </a:cubicBez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lnTo>
                  <a:pt x="62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124" y="62"/>
                </a:lnTo>
                <a:lnTo>
                  <a:pt x="124" y="62"/>
                </a:lnTo>
                <a:lnTo>
                  <a:pt x="124" y="93"/>
                </a:lnTo>
                <a:cubicBezTo>
                  <a:pt x="155" y="93"/>
                  <a:pt x="155" y="93"/>
                  <a:pt x="155" y="93"/>
                </a:cubicBezTo>
                <a:lnTo>
                  <a:pt x="155" y="93"/>
                </a:lnTo>
                <a:cubicBezTo>
                  <a:pt x="155" y="62"/>
                  <a:pt x="155" y="62"/>
                  <a:pt x="155" y="62"/>
                </a:cubicBezTo>
                <a:cubicBezTo>
                  <a:pt x="186" y="62"/>
                  <a:pt x="186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cubicBezTo>
                  <a:pt x="186" y="30"/>
                  <a:pt x="186" y="30"/>
                  <a:pt x="186" y="30"/>
                </a:cubicBezTo>
                <a:lnTo>
                  <a:pt x="186" y="30"/>
                </a:lnTo>
                <a:cubicBezTo>
                  <a:pt x="186" y="30"/>
                  <a:pt x="186" y="30"/>
                  <a:pt x="217" y="30"/>
                </a:cubicBez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cubicBezTo>
                  <a:pt x="217" y="0"/>
                  <a:pt x="217" y="0"/>
                  <a:pt x="217" y="0"/>
                </a:cubicBezTo>
                <a:lnTo>
                  <a:pt x="217" y="0"/>
                </a:lnTo>
                <a:lnTo>
                  <a:pt x="217" y="0"/>
                </a:lnTo>
                <a:lnTo>
                  <a:pt x="217" y="0"/>
                </a:ln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3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1" name="Freeform 90"/>
          <p:cNvSpPr>
            <a:spLocks noChangeArrowheads="1"/>
          </p:cNvSpPr>
          <p:nvPr/>
        </p:nvSpPr>
        <p:spPr bwMode="auto">
          <a:xfrm>
            <a:off x="5876726" y="2529261"/>
            <a:ext cx="21542" cy="21548"/>
          </a:xfrm>
          <a:custGeom>
            <a:avLst/>
            <a:gdLst>
              <a:gd name="T0" fmla="*/ 31 w 63"/>
              <a:gd name="T1" fmla="*/ 30 h 63"/>
              <a:gd name="T2" fmla="*/ 31 w 63"/>
              <a:gd name="T3" fmla="*/ 30 h 63"/>
              <a:gd name="T4" fmla="*/ 31 w 63"/>
              <a:gd name="T5" fmla="*/ 30 h 63"/>
              <a:gd name="T6" fmla="*/ 31 w 63"/>
              <a:gd name="T7" fmla="*/ 30 h 63"/>
              <a:gd name="T8" fmla="*/ 62 w 63"/>
              <a:gd name="T9" fmla="*/ 30 h 63"/>
              <a:gd name="T10" fmla="*/ 62 w 63"/>
              <a:gd name="T11" fmla="*/ 30 h 63"/>
              <a:gd name="T12" fmla="*/ 62 w 63"/>
              <a:gd name="T13" fmla="*/ 30 h 63"/>
              <a:gd name="T14" fmla="*/ 62 w 63"/>
              <a:gd name="T15" fmla="*/ 0 h 63"/>
              <a:gd name="T16" fmla="*/ 31 w 63"/>
              <a:gd name="T17" fmla="*/ 0 h 63"/>
              <a:gd name="T18" fmla="*/ 31 w 63"/>
              <a:gd name="T19" fmla="*/ 0 h 63"/>
              <a:gd name="T20" fmla="*/ 31 w 63"/>
              <a:gd name="T21" fmla="*/ 30 h 63"/>
              <a:gd name="T22" fmla="*/ 31 w 63"/>
              <a:gd name="T23" fmla="*/ 30 h 63"/>
              <a:gd name="T24" fmla="*/ 0 w 63"/>
              <a:gd name="T25" fmla="*/ 30 h 63"/>
              <a:gd name="T26" fmla="*/ 0 w 63"/>
              <a:gd name="T27" fmla="*/ 30 h 63"/>
              <a:gd name="T28" fmla="*/ 0 w 63"/>
              <a:gd name="T29" fmla="*/ 30 h 63"/>
              <a:gd name="T30" fmla="*/ 0 w 63"/>
              <a:gd name="T31" fmla="*/ 30 h 63"/>
              <a:gd name="T32" fmla="*/ 0 w 63"/>
              <a:gd name="T33" fmla="*/ 30 h 63"/>
              <a:gd name="T34" fmla="*/ 0 w 63"/>
              <a:gd name="T35" fmla="*/ 30 h 63"/>
              <a:gd name="T36" fmla="*/ 0 w 63"/>
              <a:gd name="T37" fmla="*/ 30 h 63"/>
              <a:gd name="T38" fmla="*/ 0 w 63"/>
              <a:gd name="T39" fmla="*/ 62 h 63"/>
              <a:gd name="T40" fmla="*/ 31 w 63"/>
              <a:gd name="T41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" h="63">
                <a:moveTo>
                  <a:pt x="31" y="30"/>
                </a:move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cubicBezTo>
                  <a:pt x="31" y="30"/>
                  <a:pt x="31" y="30"/>
                  <a:pt x="62" y="30"/>
                </a:cubicBezTo>
                <a:lnTo>
                  <a:pt x="62" y="30"/>
                </a:lnTo>
                <a:lnTo>
                  <a:pt x="62" y="3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cubicBezTo>
                  <a:pt x="31" y="30"/>
                  <a:pt x="31" y="30"/>
                  <a:pt x="31" y="30"/>
                </a:cubicBezTo>
                <a:lnTo>
                  <a:pt x="31" y="30"/>
                </a:lnTo>
                <a:cubicBezTo>
                  <a:pt x="0" y="30"/>
                  <a:pt x="0" y="30"/>
                  <a:pt x="0" y="30"/>
                </a:cubicBez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30"/>
                  <a:pt x="31" y="3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2" name="Freeform 91"/>
          <p:cNvSpPr>
            <a:spLocks noChangeArrowheads="1"/>
          </p:cNvSpPr>
          <p:nvPr/>
        </p:nvSpPr>
        <p:spPr bwMode="auto">
          <a:xfrm>
            <a:off x="5962894" y="2540035"/>
            <a:ext cx="64626" cy="75417"/>
          </a:xfrm>
          <a:custGeom>
            <a:avLst/>
            <a:gdLst>
              <a:gd name="T0" fmla="*/ 186 w 187"/>
              <a:gd name="T1" fmla="*/ 156 h 218"/>
              <a:gd name="T2" fmla="*/ 186 w 187"/>
              <a:gd name="T3" fmla="*/ 156 h 218"/>
              <a:gd name="T4" fmla="*/ 186 w 187"/>
              <a:gd name="T5" fmla="*/ 124 h 218"/>
              <a:gd name="T6" fmla="*/ 186 w 187"/>
              <a:gd name="T7" fmla="*/ 124 h 218"/>
              <a:gd name="T8" fmla="*/ 186 w 187"/>
              <a:gd name="T9" fmla="*/ 124 h 218"/>
              <a:gd name="T10" fmla="*/ 155 w 187"/>
              <a:gd name="T11" fmla="*/ 124 h 218"/>
              <a:gd name="T12" fmla="*/ 155 w 187"/>
              <a:gd name="T13" fmla="*/ 124 h 218"/>
              <a:gd name="T14" fmla="*/ 124 w 187"/>
              <a:gd name="T15" fmla="*/ 63 h 218"/>
              <a:gd name="T16" fmla="*/ 93 w 187"/>
              <a:gd name="T17" fmla="*/ 32 h 218"/>
              <a:gd name="T18" fmla="*/ 62 w 187"/>
              <a:gd name="T19" fmla="*/ 0 h 218"/>
              <a:gd name="T20" fmla="*/ 62 w 187"/>
              <a:gd name="T21" fmla="*/ 0 h 218"/>
              <a:gd name="T22" fmla="*/ 62 w 187"/>
              <a:gd name="T23" fmla="*/ 32 h 218"/>
              <a:gd name="T24" fmla="*/ 62 w 187"/>
              <a:gd name="T25" fmla="*/ 32 h 218"/>
              <a:gd name="T26" fmla="*/ 62 w 187"/>
              <a:gd name="T27" fmla="*/ 63 h 218"/>
              <a:gd name="T28" fmla="*/ 62 w 187"/>
              <a:gd name="T29" fmla="*/ 63 h 218"/>
              <a:gd name="T30" fmla="*/ 62 w 187"/>
              <a:gd name="T31" fmla="*/ 94 h 218"/>
              <a:gd name="T32" fmla="*/ 62 w 187"/>
              <a:gd name="T33" fmla="*/ 94 h 218"/>
              <a:gd name="T34" fmla="*/ 62 w 187"/>
              <a:gd name="T35" fmla="*/ 94 h 218"/>
              <a:gd name="T36" fmla="*/ 62 w 187"/>
              <a:gd name="T37" fmla="*/ 94 h 218"/>
              <a:gd name="T38" fmla="*/ 62 w 187"/>
              <a:gd name="T39" fmla="*/ 124 h 218"/>
              <a:gd name="T40" fmla="*/ 62 w 187"/>
              <a:gd name="T41" fmla="*/ 124 h 218"/>
              <a:gd name="T42" fmla="*/ 62 w 187"/>
              <a:gd name="T43" fmla="*/ 124 h 218"/>
              <a:gd name="T44" fmla="*/ 62 w 187"/>
              <a:gd name="T45" fmla="*/ 124 h 218"/>
              <a:gd name="T46" fmla="*/ 31 w 187"/>
              <a:gd name="T47" fmla="*/ 187 h 218"/>
              <a:gd name="T48" fmla="*/ 0 w 187"/>
              <a:gd name="T49" fmla="*/ 187 h 218"/>
              <a:gd name="T50" fmla="*/ 0 w 187"/>
              <a:gd name="T51" fmla="*/ 187 h 218"/>
              <a:gd name="T52" fmla="*/ 31 w 187"/>
              <a:gd name="T53" fmla="*/ 217 h 218"/>
              <a:gd name="T54" fmla="*/ 0 w 187"/>
              <a:gd name="T55" fmla="*/ 217 h 218"/>
              <a:gd name="T56" fmla="*/ 31 w 187"/>
              <a:gd name="T57" fmla="*/ 217 h 218"/>
              <a:gd name="T58" fmla="*/ 31 w 187"/>
              <a:gd name="T59" fmla="*/ 187 h 218"/>
              <a:gd name="T60" fmla="*/ 62 w 187"/>
              <a:gd name="T61" fmla="*/ 187 h 218"/>
              <a:gd name="T62" fmla="*/ 62 w 187"/>
              <a:gd name="T63" fmla="*/ 187 h 218"/>
              <a:gd name="T64" fmla="*/ 93 w 187"/>
              <a:gd name="T65" fmla="*/ 217 h 218"/>
              <a:gd name="T66" fmla="*/ 93 w 187"/>
              <a:gd name="T67" fmla="*/ 217 h 218"/>
              <a:gd name="T68" fmla="*/ 93 w 187"/>
              <a:gd name="T69" fmla="*/ 217 h 218"/>
              <a:gd name="T70" fmla="*/ 93 w 187"/>
              <a:gd name="T71" fmla="*/ 217 h 218"/>
              <a:gd name="T72" fmla="*/ 93 w 187"/>
              <a:gd name="T73" fmla="*/ 217 h 218"/>
              <a:gd name="T74" fmla="*/ 93 w 187"/>
              <a:gd name="T75" fmla="*/ 217 h 218"/>
              <a:gd name="T76" fmla="*/ 124 w 187"/>
              <a:gd name="T77" fmla="*/ 217 h 218"/>
              <a:gd name="T78" fmla="*/ 124 w 187"/>
              <a:gd name="T79" fmla="*/ 217 h 218"/>
              <a:gd name="T80" fmla="*/ 155 w 187"/>
              <a:gd name="T81" fmla="*/ 217 h 218"/>
              <a:gd name="T82" fmla="*/ 186 w 187"/>
              <a:gd name="T83" fmla="*/ 187 h 218"/>
              <a:gd name="T84" fmla="*/ 186 w 187"/>
              <a:gd name="T85" fmla="*/ 217 h 218"/>
              <a:gd name="T86" fmla="*/ 186 w 187"/>
              <a:gd name="T87" fmla="*/ 187 h 218"/>
              <a:gd name="T88" fmla="*/ 186 w 187"/>
              <a:gd name="T89" fmla="*/ 187 h 218"/>
              <a:gd name="T90" fmla="*/ 186 w 187"/>
              <a:gd name="T91" fmla="*/ 187 h 218"/>
              <a:gd name="T92" fmla="*/ 186 w 187"/>
              <a:gd name="T93" fmla="*/ 187 h 218"/>
              <a:gd name="T94" fmla="*/ 186 w 187"/>
              <a:gd name="T95" fmla="*/ 156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" h="218">
                <a:moveTo>
                  <a:pt x="186" y="156"/>
                </a:moveTo>
                <a:lnTo>
                  <a:pt x="186" y="156"/>
                </a:ln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cubicBezTo>
                  <a:pt x="155" y="124"/>
                  <a:pt x="155" y="124"/>
                  <a:pt x="155" y="124"/>
                </a:cubicBezTo>
                <a:lnTo>
                  <a:pt x="155" y="124"/>
                </a:lnTo>
                <a:cubicBezTo>
                  <a:pt x="155" y="94"/>
                  <a:pt x="124" y="94"/>
                  <a:pt x="124" y="63"/>
                </a:cubicBezTo>
                <a:cubicBezTo>
                  <a:pt x="93" y="63"/>
                  <a:pt x="93" y="32"/>
                  <a:pt x="93" y="32"/>
                </a:cubicBezTo>
                <a:cubicBezTo>
                  <a:pt x="93" y="32"/>
                  <a:pt x="62" y="32"/>
                  <a:pt x="62" y="0"/>
                </a:cubicBezTo>
                <a:lnTo>
                  <a:pt x="62" y="0"/>
                </a:lnTo>
                <a:cubicBezTo>
                  <a:pt x="62" y="32"/>
                  <a:pt x="62" y="32"/>
                  <a:pt x="62" y="32"/>
                </a:cubicBezTo>
                <a:lnTo>
                  <a:pt x="62" y="32"/>
                </a:lnTo>
                <a:cubicBezTo>
                  <a:pt x="62" y="63"/>
                  <a:pt x="62" y="63"/>
                  <a:pt x="62" y="63"/>
                </a:cubicBezTo>
                <a:lnTo>
                  <a:pt x="62" y="63"/>
                </a:lnTo>
                <a:lnTo>
                  <a:pt x="62" y="94"/>
                </a:lnTo>
                <a:lnTo>
                  <a:pt x="62" y="94"/>
                </a:lnTo>
                <a:lnTo>
                  <a:pt x="62" y="94"/>
                </a:lnTo>
                <a:lnTo>
                  <a:pt x="62" y="94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ubicBezTo>
                  <a:pt x="62" y="156"/>
                  <a:pt x="31" y="187"/>
                  <a:pt x="31" y="187"/>
                </a:cubicBezTo>
                <a:cubicBezTo>
                  <a:pt x="0" y="187"/>
                  <a:pt x="0" y="187"/>
                  <a:pt x="0" y="187"/>
                </a:cubicBezTo>
                <a:lnTo>
                  <a:pt x="0" y="187"/>
                </a:lnTo>
                <a:cubicBezTo>
                  <a:pt x="31" y="217"/>
                  <a:pt x="31" y="217"/>
                  <a:pt x="31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31" y="217"/>
                  <a:pt x="31" y="217"/>
                  <a:pt x="31" y="217"/>
                </a:cubicBezTo>
                <a:cubicBezTo>
                  <a:pt x="31" y="217"/>
                  <a:pt x="31" y="217"/>
                  <a:pt x="31" y="187"/>
                </a:cubicBezTo>
                <a:cubicBezTo>
                  <a:pt x="31" y="187"/>
                  <a:pt x="31" y="187"/>
                  <a:pt x="62" y="187"/>
                </a:cubicBezTo>
                <a:lnTo>
                  <a:pt x="62" y="18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cubicBezTo>
                  <a:pt x="93" y="217"/>
                  <a:pt x="93" y="217"/>
                  <a:pt x="124" y="217"/>
                </a:cubicBezTo>
                <a:lnTo>
                  <a:pt x="124" y="217"/>
                </a:lnTo>
                <a:cubicBezTo>
                  <a:pt x="124" y="217"/>
                  <a:pt x="124" y="217"/>
                  <a:pt x="155" y="217"/>
                </a:cubicBezTo>
                <a:cubicBezTo>
                  <a:pt x="155" y="217"/>
                  <a:pt x="155" y="187"/>
                  <a:pt x="186" y="187"/>
                </a:cubicBezTo>
                <a:cubicBezTo>
                  <a:pt x="186" y="187"/>
                  <a:pt x="186" y="187"/>
                  <a:pt x="186" y="217"/>
                </a:cubicBezTo>
                <a:cubicBezTo>
                  <a:pt x="186" y="187"/>
                  <a:pt x="186" y="187"/>
                  <a:pt x="186" y="187"/>
                </a:cubicBezTo>
                <a:lnTo>
                  <a:pt x="186" y="187"/>
                </a:lnTo>
                <a:lnTo>
                  <a:pt x="186" y="187"/>
                </a:lnTo>
                <a:lnTo>
                  <a:pt x="186" y="187"/>
                </a:lnTo>
                <a:cubicBezTo>
                  <a:pt x="186" y="156"/>
                  <a:pt x="186" y="156"/>
                  <a:pt x="186" y="15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3" name="Freeform 92"/>
          <p:cNvSpPr>
            <a:spLocks noChangeArrowheads="1"/>
          </p:cNvSpPr>
          <p:nvPr/>
        </p:nvSpPr>
        <p:spPr bwMode="auto">
          <a:xfrm>
            <a:off x="5919810" y="2561582"/>
            <a:ext cx="43084" cy="43095"/>
          </a:xfrm>
          <a:custGeom>
            <a:avLst/>
            <a:gdLst>
              <a:gd name="T0" fmla="*/ 124 w 125"/>
              <a:gd name="T1" fmla="*/ 31 h 125"/>
              <a:gd name="T2" fmla="*/ 124 w 125"/>
              <a:gd name="T3" fmla="*/ 31 h 125"/>
              <a:gd name="T4" fmla="*/ 124 w 125"/>
              <a:gd name="T5" fmla="*/ 31 h 125"/>
              <a:gd name="T6" fmla="*/ 124 w 125"/>
              <a:gd name="T7" fmla="*/ 31 h 125"/>
              <a:gd name="T8" fmla="*/ 124 w 125"/>
              <a:gd name="T9" fmla="*/ 31 h 125"/>
              <a:gd name="T10" fmla="*/ 124 w 125"/>
              <a:gd name="T11" fmla="*/ 31 h 125"/>
              <a:gd name="T12" fmla="*/ 93 w 125"/>
              <a:gd name="T13" fmla="*/ 31 h 125"/>
              <a:gd name="T14" fmla="*/ 93 w 125"/>
              <a:gd name="T15" fmla="*/ 31 h 125"/>
              <a:gd name="T16" fmla="*/ 93 w 125"/>
              <a:gd name="T17" fmla="*/ 31 h 125"/>
              <a:gd name="T18" fmla="*/ 93 w 125"/>
              <a:gd name="T19" fmla="*/ 31 h 125"/>
              <a:gd name="T20" fmla="*/ 0 w 125"/>
              <a:gd name="T21" fmla="*/ 0 h 125"/>
              <a:gd name="T22" fmla="*/ 0 w 125"/>
              <a:gd name="T23" fmla="*/ 0 h 125"/>
              <a:gd name="T24" fmla="*/ 0 w 125"/>
              <a:gd name="T25" fmla="*/ 31 h 125"/>
              <a:gd name="T26" fmla="*/ 0 w 125"/>
              <a:gd name="T27" fmla="*/ 31 h 125"/>
              <a:gd name="T28" fmla="*/ 31 w 125"/>
              <a:gd name="T29" fmla="*/ 31 h 125"/>
              <a:gd name="T30" fmla="*/ 62 w 125"/>
              <a:gd name="T31" fmla="*/ 61 h 125"/>
              <a:gd name="T32" fmla="*/ 62 w 125"/>
              <a:gd name="T33" fmla="*/ 93 h 125"/>
              <a:gd name="T34" fmla="*/ 62 w 125"/>
              <a:gd name="T35" fmla="*/ 93 h 125"/>
              <a:gd name="T36" fmla="*/ 62 w 125"/>
              <a:gd name="T37" fmla="*/ 93 h 125"/>
              <a:gd name="T38" fmla="*/ 93 w 125"/>
              <a:gd name="T39" fmla="*/ 124 h 125"/>
              <a:gd name="T40" fmla="*/ 124 w 125"/>
              <a:gd name="T41" fmla="*/ 93 h 125"/>
              <a:gd name="T42" fmla="*/ 124 w 125"/>
              <a:gd name="T43" fmla="*/ 61 h 125"/>
              <a:gd name="T44" fmla="*/ 124 w 125"/>
              <a:gd name="T45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125">
                <a:moveTo>
                  <a:pt x="124" y="31"/>
                </a:move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cubicBezTo>
                  <a:pt x="62" y="31"/>
                  <a:pt x="31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  <a:lnTo>
                  <a:pt x="0" y="31"/>
                </a:lnTo>
                <a:cubicBezTo>
                  <a:pt x="0" y="31"/>
                  <a:pt x="0" y="31"/>
                  <a:pt x="31" y="31"/>
                </a:cubicBezTo>
                <a:cubicBezTo>
                  <a:pt x="31" y="61"/>
                  <a:pt x="31" y="61"/>
                  <a:pt x="62" y="61"/>
                </a:cubicBez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cubicBezTo>
                  <a:pt x="93" y="93"/>
                  <a:pt x="93" y="124"/>
                  <a:pt x="93" y="124"/>
                </a:cubicBezTo>
                <a:cubicBezTo>
                  <a:pt x="93" y="93"/>
                  <a:pt x="93" y="93"/>
                  <a:pt x="124" y="93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24" y="61"/>
                  <a:pt x="124" y="61"/>
                  <a:pt x="124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4" name="Freeform 93"/>
          <p:cNvSpPr>
            <a:spLocks noChangeArrowheads="1"/>
          </p:cNvSpPr>
          <p:nvPr/>
        </p:nvSpPr>
        <p:spPr bwMode="auto">
          <a:xfrm>
            <a:off x="6005978" y="2658547"/>
            <a:ext cx="32312" cy="43095"/>
          </a:xfrm>
          <a:custGeom>
            <a:avLst/>
            <a:gdLst>
              <a:gd name="T0" fmla="*/ 62 w 94"/>
              <a:gd name="T1" fmla="*/ 0 h 125"/>
              <a:gd name="T2" fmla="*/ 62 w 94"/>
              <a:gd name="T3" fmla="*/ 0 h 125"/>
              <a:gd name="T4" fmla="*/ 31 w 94"/>
              <a:gd name="T5" fmla="*/ 0 h 125"/>
              <a:gd name="T6" fmla="*/ 31 w 94"/>
              <a:gd name="T7" fmla="*/ 0 h 125"/>
              <a:gd name="T8" fmla="*/ 31 w 94"/>
              <a:gd name="T9" fmla="*/ 0 h 125"/>
              <a:gd name="T10" fmla="*/ 31 w 94"/>
              <a:gd name="T11" fmla="*/ 0 h 125"/>
              <a:gd name="T12" fmla="*/ 31 w 94"/>
              <a:gd name="T13" fmla="*/ 0 h 125"/>
              <a:gd name="T14" fmla="*/ 0 w 94"/>
              <a:gd name="T15" fmla="*/ 31 h 125"/>
              <a:gd name="T16" fmla="*/ 0 w 94"/>
              <a:gd name="T17" fmla="*/ 31 h 125"/>
              <a:gd name="T18" fmla="*/ 0 w 94"/>
              <a:gd name="T19" fmla="*/ 63 h 125"/>
              <a:gd name="T20" fmla="*/ 0 w 94"/>
              <a:gd name="T21" fmla="*/ 63 h 125"/>
              <a:gd name="T22" fmla="*/ 0 w 94"/>
              <a:gd name="T23" fmla="*/ 63 h 125"/>
              <a:gd name="T24" fmla="*/ 0 w 94"/>
              <a:gd name="T25" fmla="*/ 124 h 125"/>
              <a:gd name="T26" fmla="*/ 0 w 94"/>
              <a:gd name="T27" fmla="*/ 124 h 125"/>
              <a:gd name="T28" fmla="*/ 31 w 94"/>
              <a:gd name="T29" fmla="*/ 124 h 125"/>
              <a:gd name="T30" fmla="*/ 31 w 94"/>
              <a:gd name="T31" fmla="*/ 124 h 125"/>
              <a:gd name="T32" fmla="*/ 62 w 94"/>
              <a:gd name="T33" fmla="*/ 124 h 125"/>
              <a:gd name="T34" fmla="*/ 62 w 94"/>
              <a:gd name="T35" fmla="*/ 124 h 125"/>
              <a:gd name="T36" fmla="*/ 62 w 94"/>
              <a:gd name="T37" fmla="*/ 124 h 125"/>
              <a:gd name="T38" fmla="*/ 62 w 94"/>
              <a:gd name="T39" fmla="*/ 94 h 125"/>
              <a:gd name="T40" fmla="*/ 93 w 94"/>
              <a:gd name="T41" fmla="*/ 63 h 125"/>
              <a:gd name="T42" fmla="*/ 62 w 94"/>
              <a:gd name="T4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4" h="125">
                <a:moveTo>
                  <a:pt x="62" y="0"/>
                </a:move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63"/>
                </a:lnTo>
                <a:lnTo>
                  <a:pt x="0" y="63"/>
                </a:lnTo>
                <a:lnTo>
                  <a:pt x="0" y="63"/>
                </a:lnTo>
                <a:cubicBezTo>
                  <a:pt x="0" y="94"/>
                  <a:pt x="0" y="94"/>
                  <a:pt x="0" y="124"/>
                </a:cubicBezTo>
                <a:lnTo>
                  <a:pt x="0" y="124"/>
                </a:lnTo>
                <a:lnTo>
                  <a:pt x="31" y="124"/>
                </a:lnTo>
                <a:lnTo>
                  <a:pt x="31" y="124"/>
                </a:lnTo>
                <a:cubicBezTo>
                  <a:pt x="31" y="124"/>
                  <a:pt x="31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94"/>
                  <a:pt x="62" y="94"/>
                  <a:pt x="62" y="94"/>
                </a:cubicBezTo>
                <a:cubicBezTo>
                  <a:pt x="62" y="94"/>
                  <a:pt x="62" y="63"/>
                  <a:pt x="93" y="63"/>
                </a:cubicBezTo>
                <a:cubicBezTo>
                  <a:pt x="62" y="63"/>
                  <a:pt x="62" y="31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5" name="Freeform 94"/>
          <p:cNvSpPr>
            <a:spLocks noChangeArrowheads="1"/>
          </p:cNvSpPr>
          <p:nvPr/>
        </p:nvSpPr>
        <p:spPr bwMode="auto">
          <a:xfrm>
            <a:off x="6070603" y="2279925"/>
            <a:ext cx="66164" cy="33860"/>
          </a:xfrm>
          <a:custGeom>
            <a:avLst/>
            <a:gdLst>
              <a:gd name="T0" fmla="*/ 187 w 188"/>
              <a:gd name="T1" fmla="*/ 63 h 95"/>
              <a:gd name="T2" fmla="*/ 187 w 188"/>
              <a:gd name="T3" fmla="*/ 63 h 95"/>
              <a:gd name="T4" fmla="*/ 187 w 188"/>
              <a:gd name="T5" fmla="*/ 63 h 95"/>
              <a:gd name="T6" fmla="*/ 187 w 188"/>
              <a:gd name="T7" fmla="*/ 63 h 95"/>
              <a:gd name="T8" fmla="*/ 156 w 188"/>
              <a:gd name="T9" fmla="*/ 32 h 95"/>
              <a:gd name="T10" fmla="*/ 156 w 188"/>
              <a:gd name="T11" fmla="*/ 32 h 95"/>
              <a:gd name="T12" fmla="*/ 156 w 188"/>
              <a:gd name="T13" fmla="*/ 32 h 95"/>
              <a:gd name="T14" fmla="*/ 156 w 188"/>
              <a:gd name="T15" fmla="*/ 32 h 95"/>
              <a:gd name="T16" fmla="*/ 156 w 188"/>
              <a:gd name="T17" fmla="*/ 32 h 95"/>
              <a:gd name="T18" fmla="*/ 156 w 188"/>
              <a:gd name="T19" fmla="*/ 32 h 95"/>
              <a:gd name="T20" fmla="*/ 125 w 188"/>
              <a:gd name="T21" fmla="*/ 32 h 95"/>
              <a:gd name="T22" fmla="*/ 125 w 188"/>
              <a:gd name="T23" fmla="*/ 32 h 95"/>
              <a:gd name="T24" fmla="*/ 63 w 188"/>
              <a:gd name="T25" fmla="*/ 0 h 95"/>
              <a:gd name="T26" fmla="*/ 63 w 188"/>
              <a:gd name="T27" fmla="*/ 0 h 95"/>
              <a:gd name="T28" fmla="*/ 32 w 188"/>
              <a:gd name="T29" fmla="*/ 0 h 95"/>
              <a:gd name="T30" fmla="*/ 32 w 188"/>
              <a:gd name="T31" fmla="*/ 0 h 95"/>
              <a:gd name="T32" fmla="*/ 32 w 188"/>
              <a:gd name="T33" fmla="*/ 0 h 95"/>
              <a:gd name="T34" fmla="*/ 32 w 188"/>
              <a:gd name="T35" fmla="*/ 0 h 95"/>
              <a:gd name="T36" fmla="*/ 0 w 188"/>
              <a:gd name="T37" fmla="*/ 32 h 95"/>
              <a:gd name="T38" fmla="*/ 32 w 188"/>
              <a:gd name="T39" fmla="*/ 32 h 95"/>
              <a:gd name="T40" fmla="*/ 32 w 188"/>
              <a:gd name="T41" fmla="*/ 32 h 95"/>
              <a:gd name="T42" fmla="*/ 32 w 188"/>
              <a:gd name="T43" fmla="*/ 32 h 95"/>
              <a:gd name="T44" fmla="*/ 63 w 188"/>
              <a:gd name="T45" fmla="*/ 63 h 95"/>
              <a:gd name="T46" fmla="*/ 63 w 188"/>
              <a:gd name="T47" fmla="*/ 63 h 95"/>
              <a:gd name="T48" fmla="*/ 63 w 188"/>
              <a:gd name="T49" fmla="*/ 63 h 95"/>
              <a:gd name="T50" fmla="*/ 125 w 188"/>
              <a:gd name="T51" fmla="*/ 94 h 95"/>
              <a:gd name="T52" fmla="*/ 125 w 188"/>
              <a:gd name="T53" fmla="*/ 94 h 95"/>
              <a:gd name="T54" fmla="*/ 125 w 188"/>
              <a:gd name="T55" fmla="*/ 94 h 95"/>
              <a:gd name="T56" fmla="*/ 125 w 188"/>
              <a:gd name="T57" fmla="*/ 94 h 95"/>
              <a:gd name="T58" fmla="*/ 125 w 188"/>
              <a:gd name="T59" fmla="*/ 94 h 95"/>
              <a:gd name="T60" fmla="*/ 125 w 188"/>
              <a:gd name="T61" fmla="*/ 94 h 95"/>
              <a:gd name="T62" fmla="*/ 156 w 188"/>
              <a:gd name="T63" fmla="*/ 94 h 95"/>
              <a:gd name="T64" fmla="*/ 187 w 188"/>
              <a:gd name="T65" fmla="*/ 6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95">
                <a:moveTo>
                  <a:pt x="187" y="63"/>
                </a:moveTo>
                <a:lnTo>
                  <a:pt x="187" y="63"/>
                </a:lnTo>
                <a:lnTo>
                  <a:pt x="187" y="63"/>
                </a:lnTo>
                <a:lnTo>
                  <a:pt x="187" y="63"/>
                </a:lnTo>
                <a:cubicBezTo>
                  <a:pt x="156" y="63"/>
                  <a:pt x="156" y="63"/>
                  <a:pt x="156" y="32"/>
                </a:cubicBez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cubicBezTo>
                  <a:pt x="125" y="32"/>
                  <a:pt x="125" y="32"/>
                  <a:pt x="125" y="32"/>
                </a:cubicBezTo>
                <a:lnTo>
                  <a:pt x="125" y="32"/>
                </a:lnTo>
                <a:cubicBezTo>
                  <a:pt x="94" y="32"/>
                  <a:pt x="94" y="0"/>
                  <a:pt x="63" y="0"/>
                </a:cubicBezTo>
                <a:lnTo>
                  <a:pt x="63" y="0"/>
                </a:lnTo>
                <a:cubicBezTo>
                  <a:pt x="63" y="0"/>
                  <a:pt x="63" y="0"/>
                  <a:pt x="32" y="0"/>
                </a:cubicBez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32"/>
                  <a:pt x="32" y="32"/>
                  <a:pt x="0" y="32"/>
                </a:cubicBezTo>
                <a:cubicBezTo>
                  <a:pt x="0" y="32"/>
                  <a:pt x="0" y="32"/>
                  <a:pt x="32" y="32"/>
                </a:cubicBezTo>
                <a:lnTo>
                  <a:pt x="32" y="32"/>
                </a:lnTo>
                <a:lnTo>
                  <a:pt x="32" y="32"/>
                </a:lnTo>
                <a:lnTo>
                  <a:pt x="63" y="63"/>
                </a:lnTo>
                <a:lnTo>
                  <a:pt x="63" y="63"/>
                </a:lnTo>
                <a:lnTo>
                  <a:pt x="63" y="63"/>
                </a:lnTo>
                <a:cubicBezTo>
                  <a:pt x="94" y="63"/>
                  <a:pt x="125" y="63"/>
                  <a:pt x="125" y="94"/>
                </a:cubicBezTo>
                <a:lnTo>
                  <a:pt x="125" y="94"/>
                </a:lnTo>
                <a:lnTo>
                  <a:pt x="125" y="94"/>
                </a:lnTo>
                <a:lnTo>
                  <a:pt x="125" y="94"/>
                </a:lnTo>
                <a:lnTo>
                  <a:pt x="125" y="94"/>
                </a:lnTo>
                <a:lnTo>
                  <a:pt x="125" y="94"/>
                </a:lnTo>
                <a:cubicBezTo>
                  <a:pt x="156" y="94"/>
                  <a:pt x="156" y="94"/>
                  <a:pt x="156" y="94"/>
                </a:cubicBezTo>
                <a:cubicBezTo>
                  <a:pt x="156" y="63"/>
                  <a:pt x="187" y="63"/>
                  <a:pt x="187" y="6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6" name="Freeform 95"/>
          <p:cNvSpPr>
            <a:spLocks noChangeArrowheads="1"/>
          </p:cNvSpPr>
          <p:nvPr/>
        </p:nvSpPr>
        <p:spPr bwMode="auto">
          <a:xfrm>
            <a:off x="6070603" y="2236830"/>
            <a:ext cx="55394" cy="33860"/>
          </a:xfrm>
          <a:custGeom>
            <a:avLst/>
            <a:gdLst>
              <a:gd name="T0" fmla="*/ 125 w 157"/>
              <a:gd name="T1" fmla="*/ 32 h 95"/>
              <a:gd name="T2" fmla="*/ 125 w 157"/>
              <a:gd name="T3" fmla="*/ 32 h 95"/>
              <a:gd name="T4" fmla="*/ 63 w 157"/>
              <a:gd name="T5" fmla="*/ 0 h 95"/>
              <a:gd name="T6" fmla="*/ 63 w 157"/>
              <a:gd name="T7" fmla="*/ 0 h 95"/>
              <a:gd name="T8" fmla="*/ 32 w 157"/>
              <a:gd name="T9" fmla="*/ 0 h 95"/>
              <a:gd name="T10" fmla="*/ 0 w 157"/>
              <a:gd name="T11" fmla="*/ 32 h 95"/>
              <a:gd name="T12" fmla="*/ 0 w 157"/>
              <a:gd name="T13" fmla="*/ 32 h 95"/>
              <a:gd name="T14" fmla="*/ 0 w 157"/>
              <a:gd name="T15" fmla="*/ 32 h 95"/>
              <a:gd name="T16" fmla="*/ 0 w 157"/>
              <a:gd name="T17" fmla="*/ 32 h 95"/>
              <a:gd name="T18" fmla="*/ 32 w 157"/>
              <a:gd name="T19" fmla="*/ 63 h 95"/>
              <a:gd name="T20" fmla="*/ 32 w 157"/>
              <a:gd name="T21" fmla="*/ 63 h 95"/>
              <a:gd name="T22" fmla="*/ 94 w 157"/>
              <a:gd name="T23" fmla="*/ 94 h 95"/>
              <a:gd name="T24" fmla="*/ 125 w 157"/>
              <a:gd name="T25" fmla="*/ 94 h 95"/>
              <a:gd name="T26" fmla="*/ 125 w 157"/>
              <a:gd name="T27" fmla="*/ 94 h 95"/>
              <a:gd name="T28" fmla="*/ 156 w 157"/>
              <a:gd name="T29" fmla="*/ 94 h 95"/>
              <a:gd name="T30" fmla="*/ 156 w 157"/>
              <a:gd name="T31" fmla="*/ 63 h 95"/>
              <a:gd name="T32" fmla="*/ 156 w 157"/>
              <a:gd name="T33" fmla="*/ 63 h 95"/>
              <a:gd name="T34" fmla="*/ 156 w 157"/>
              <a:gd name="T35" fmla="*/ 32 h 95"/>
              <a:gd name="T36" fmla="*/ 156 w 157"/>
              <a:gd name="T37" fmla="*/ 32 h 95"/>
              <a:gd name="T38" fmla="*/ 125 w 157"/>
              <a:gd name="T39" fmla="*/ 3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" h="95">
                <a:moveTo>
                  <a:pt x="125" y="32"/>
                </a:moveTo>
                <a:lnTo>
                  <a:pt x="125" y="32"/>
                </a:lnTo>
                <a:cubicBezTo>
                  <a:pt x="94" y="32"/>
                  <a:pt x="94" y="32"/>
                  <a:pt x="63" y="0"/>
                </a:cubicBezTo>
                <a:lnTo>
                  <a:pt x="63" y="0"/>
                </a:lnTo>
                <a:lnTo>
                  <a:pt x="32" y="0"/>
                </a:lnTo>
                <a:cubicBezTo>
                  <a:pt x="32" y="0"/>
                  <a:pt x="32" y="0"/>
                  <a:pt x="0" y="32"/>
                </a:cubicBez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cubicBezTo>
                  <a:pt x="0" y="32"/>
                  <a:pt x="0" y="63"/>
                  <a:pt x="32" y="63"/>
                </a:cubicBezTo>
                <a:lnTo>
                  <a:pt x="32" y="63"/>
                </a:lnTo>
                <a:cubicBezTo>
                  <a:pt x="63" y="63"/>
                  <a:pt x="94" y="63"/>
                  <a:pt x="94" y="94"/>
                </a:cubicBezTo>
                <a:lnTo>
                  <a:pt x="125" y="94"/>
                </a:lnTo>
                <a:lnTo>
                  <a:pt x="125" y="94"/>
                </a:lnTo>
                <a:lnTo>
                  <a:pt x="156" y="94"/>
                </a:lnTo>
                <a:lnTo>
                  <a:pt x="156" y="63"/>
                </a:lnTo>
                <a:lnTo>
                  <a:pt x="156" y="63"/>
                </a:lnTo>
                <a:lnTo>
                  <a:pt x="156" y="32"/>
                </a:lnTo>
                <a:lnTo>
                  <a:pt x="156" y="32"/>
                </a:lnTo>
                <a:lnTo>
                  <a:pt x="125" y="3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7" name="Freeform 96"/>
          <p:cNvSpPr>
            <a:spLocks noChangeArrowheads="1"/>
          </p:cNvSpPr>
          <p:nvPr/>
        </p:nvSpPr>
        <p:spPr bwMode="auto">
          <a:xfrm>
            <a:off x="6016748" y="2010580"/>
            <a:ext cx="184645" cy="206241"/>
          </a:xfrm>
          <a:custGeom>
            <a:avLst/>
            <a:gdLst>
              <a:gd name="T0" fmla="*/ 372 w 528"/>
              <a:gd name="T1" fmla="*/ 93 h 590"/>
              <a:gd name="T2" fmla="*/ 372 w 528"/>
              <a:gd name="T3" fmla="*/ 62 h 590"/>
              <a:gd name="T4" fmla="*/ 372 w 528"/>
              <a:gd name="T5" fmla="*/ 31 h 590"/>
              <a:gd name="T6" fmla="*/ 372 w 528"/>
              <a:gd name="T7" fmla="*/ 0 h 590"/>
              <a:gd name="T8" fmla="*/ 372 w 528"/>
              <a:gd name="T9" fmla="*/ 0 h 590"/>
              <a:gd name="T10" fmla="*/ 310 w 528"/>
              <a:gd name="T11" fmla="*/ 0 h 590"/>
              <a:gd name="T12" fmla="*/ 310 w 528"/>
              <a:gd name="T13" fmla="*/ 0 h 590"/>
              <a:gd name="T14" fmla="*/ 279 w 528"/>
              <a:gd name="T15" fmla="*/ 0 h 590"/>
              <a:gd name="T16" fmla="*/ 248 w 528"/>
              <a:gd name="T17" fmla="*/ 62 h 590"/>
              <a:gd name="T18" fmla="*/ 217 w 528"/>
              <a:gd name="T19" fmla="*/ 93 h 590"/>
              <a:gd name="T20" fmla="*/ 154 w 528"/>
              <a:gd name="T21" fmla="*/ 93 h 590"/>
              <a:gd name="T22" fmla="*/ 124 w 528"/>
              <a:gd name="T23" fmla="*/ 93 h 590"/>
              <a:gd name="T24" fmla="*/ 154 w 528"/>
              <a:gd name="T25" fmla="*/ 124 h 590"/>
              <a:gd name="T26" fmla="*/ 154 w 528"/>
              <a:gd name="T27" fmla="*/ 124 h 590"/>
              <a:gd name="T28" fmla="*/ 154 w 528"/>
              <a:gd name="T29" fmla="*/ 155 h 590"/>
              <a:gd name="T30" fmla="*/ 186 w 528"/>
              <a:gd name="T31" fmla="*/ 186 h 590"/>
              <a:gd name="T32" fmla="*/ 186 w 528"/>
              <a:gd name="T33" fmla="*/ 186 h 590"/>
              <a:gd name="T34" fmla="*/ 154 w 528"/>
              <a:gd name="T35" fmla="*/ 217 h 590"/>
              <a:gd name="T36" fmla="*/ 248 w 528"/>
              <a:gd name="T37" fmla="*/ 279 h 590"/>
              <a:gd name="T38" fmla="*/ 217 w 528"/>
              <a:gd name="T39" fmla="*/ 341 h 590"/>
              <a:gd name="T40" fmla="*/ 186 w 528"/>
              <a:gd name="T41" fmla="*/ 310 h 590"/>
              <a:gd name="T42" fmla="*/ 124 w 528"/>
              <a:gd name="T43" fmla="*/ 372 h 590"/>
              <a:gd name="T44" fmla="*/ 93 w 528"/>
              <a:gd name="T45" fmla="*/ 402 h 590"/>
              <a:gd name="T46" fmla="*/ 62 w 528"/>
              <a:gd name="T47" fmla="*/ 402 h 590"/>
              <a:gd name="T48" fmla="*/ 31 w 528"/>
              <a:gd name="T49" fmla="*/ 496 h 590"/>
              <a:gd name="T50" fmla="*/ 31 w 528"/>
              <a:gd name="T51" fmla="*/ 558 h 590"/>
              <a:gd name="T52" fmla="*/ 31 w 528"/>
              <a:gd name="T53" fmla="*/ 558 h 590"/>
              <a:gd name="T54" fmla="*/ 62 w 528"/>
              <a:gd name="T55" fmla="*/ 589 h 590"/>
              <a:gd name="T56" fmla="*/ 93 w 528"/>
              <a:gd name="T57" fmla="*/ 589 h 590"/>
              <a:gd name="T58" fmla="*/ 154 w 528"/>
              <a:gd name="T59" fmla="*/ 589 h 590"/>
              <a:gd name="T60" fmla="*/ 186 w 528"/>
              <a:gd name="T61" fmla="*/ 589 h 590"/>
              <a:gd name="T62" fmla="*/ 217 w 528"/>
              <a:gd name="T63" fmla="*/ 558 h 590"/>
              <a:gd name="T64" fmla="*/ 279 w 528"/>
              <a:gd name="T65" fmla="*/ 558 h 590"/>
              <a:gd name="T66" fmla="*/ 279 w 528"/>
              <a:gd name="T67" fmla="*/ 558 h 590"/>
              <a:gd name="T68" fmla="*/ 310 w 528"/>
              <a:gd name="T69" fmla="*/ 558 h 590"/>
              <a:gd name="T70" fmla="*/ 341 w 528"/>
              <a:gd name="T71" fmla="*/ 558 h 590"/>
              <a:gd name="T72" fmla="*/ 372 w 528"/>
              <a:gd name="T73" fmla="*/ 526 h 590"/>
              <a:gd name="T74" fmla="*/ 403 w 528"/>
              <a:gd name="T75" fmla="*/ 526 h 590"/>
              <a:gd name="T76" fmla="*/ 434 w 528"/>
              <a:gd name="T77" fmla="*/ 496 h 590"/>
              <a:gd name="T78" fmla="*/ 527 w 528"/>
              <a:gd name="T79" fmla="*/ 434 h 590"/>
              <a:gd name="T80" fmla="*/ 527 w 528"/>
              <a:gd name="T81" fmla="*/ 434 h 590"/>
              <a:gd name="T82" fmla="*/ 527 w 528"/>
              <a:gd name="T83" fmla="*/ 434 h 590"/>
              <a:gd name="T84" fmla="*/ 496 w 528"/>
              <a:gd name="T85" fmla="*/ 434 h 590"/>
              <a:gd name="T86" fmla="*/ 465 w 528"/>
              <a:gd name="T87" fmla="*/ 402 h 590"/>
              <a:gd name="T88" fmla="*/ 434 w 528"/>
              <a:gd name="T89" fmla="*/ 372 h 590"/>
              <a:gd name="T90" fmla="*/ 465 w 528"/>
              <a:gd name="T91" fmla="*/ 341 h 590"/>
              <a:gd name="T92" fmla="*/ 434 w 528"/>
              <a:gd name="T93" fmla="*/ 310 h 590"/>
              <a:gd name="T94" fmla="*/ 434 w 528"/>
              <a:gd name="T95" fmla="*/ 248 h 590"/>
              <a:gd name="T96" fmla="*/ 434 w 528"/>
              <a:gd name="T97" fmla="*/ 217 h 590"/>
              <a:gd name="T98" fmla="*/ 434 w 528"/>
              <a:gd name="T99" fmla="*/ 217 h 590"/>
              <a:gd name="T100" fmla="*/ 403 w 528"/>
              <a:gd name="T101" fmla="*/ 186 h 590"/>
              <a:gd name="T102" fmla="*/ 403 w 528"/>
              <a:gd name="T103" fmla="*/ 155 h 590"/>
              <a:gd name="T104" fmla="*/ 403 w 528"/>
              <a:gd name="T105" fmla="*/ 124 h 590"/>
              <a:gd name="T106" fmla="*/ 403 w 528"/>
              <a:gd name="T107" fmla="*/ 124 h 590"/>
              <a:gd name="T108" fmla="*/ 403 w 528"/>
              <a:gd name="T109" fmla="*/ 124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8" h="590">
                <a:moveTo>
                  <a:pt x="372" y="93"/>
                </a:moveTo>
                <a:lnTo>
                  <a:pt x="372" y="93"/>
                </a:lnTo>
                <a:lnTo>
                  <a:pt x="372" y="93"/>
                </a:lnTo>
                <a:lnTo>
                  <a:pt x="372" y="62"/>
                </a:lnTo>
                <a:lnTo>
                  <a:pt x="372" y="62"/>
                </a:lnTo>
                <a:cubicBezTo>
                  <a:pt x="372" y="31"/>
                  <a:pt x="372" y="31"/>
                  <a:pt x="372" y="31"/>
                </a:cubicBezTo>
                <a:lnTo>
                  <a:pt x="372" y="31"/>
                </a:lnTo>
                <a:cubicBezTo>
                  <a:pt x="372" y="31"/>
                  <a:pt x="372" y="31"/>
                  <a:pt x="372" y="0"/>
                </a:cubicBezTo>
                <a:lnTo>
                  <a:pt x="372" y="0"/>
                </a:lnTo>
                <a:lnTo>
                  <a:pt x="372" y="0"/>
                </a:lnTo>
                <a:cubicBezTo>
                  <a:pt x="341" y="0"/>
                  <a:pt x="341" y="0"/>
                  <a:pt x="341" y="0"/>
                </a:cubicBezTo>
                <a:cubicBezTo>
                  <a:pt x="341" y="0"/>
                  <a:pt x="341" y="0"/>
                  <a:pt x="310" y="0"/>
                </a:cubicBezTo>
                <a:lnTo>
                  <a:pt x="310" y="0"/>
                </a:lnTo>
                <a:lnTo>
                  <a:pt x="310" y="0"/>
                </a:lnTo>
                <a:cubicBezTo>
                  <a:pt x="279" y="0"/>
                  <a:pt x="279" y="0"/>
                  <a:pt x="279" y="0"/>
                </a:cubicBezTo>
                <a:lnTo>
                  <a:pt x="279" y="0"/>
                </a:lnTo>
                <a:cubicBezTo>
                  <a:pt x="279" y="31"/>
                  <a:pt x="248" y="62"/>
                  <a:pt x="248" y="62"/>
                </a:cubicBezTo>
                <a:lnTo>
                  <a:pt x="248" y="62"/>
                </a:lnTo>
                <a:cubicBezTo>
                  <a:pt x="248" y="62"/>
                  <a:pt x="248" y="62"/>
                  <a:pt x="217" y="62"/>
                </a:cubicBezTo>
                <a:lnTo>
                  <a:pt x="217" y="93"/>
                </a:lnTo>
                <a:lnTo>
                  <a:pt x="186" y="93"/>
                </a:lnTo>
                <a:lnTo>
                  <a:pt x="154" y="93"/>
                </a:lnTo>
                <a:lnTo>
                  <a:pt x="154" y="93"/>
                </a:lnTo>
                <a:lnTo>
                  <a:pt x="124" y="93"/>
                </a:lnTo>
                <a:lnTo>
                  <a:pt x="124" y="93"/>
                </a:lnTo>
                <a:cubicBezTo>
                  <a:pt x="124" y="93"/>
                  <a:pt x="154" y="93"/>
                  <a:pt x="154" y="124"/>
                </a:cubicBezTo>
                <a:lnTo>
                  <a:pt x="154" y="124"/>
                </a:lnTo>
                <a:lnTo>
                  <a:pt x="154" y="124"/>
                </a:lnTo>
                <a:cubicBezTo>
                  <a:pt x="154" y="155"/>
                  <a:pt x="154" y="155"/>
                  <a:pt x="154" y="155"/>
                </a:cubicBezTo>
                <a:lnTo>
                  <a:pt x="154" y="155"/>
                </a:lnTo>
                <a:lnTo>
                  <a:pt x="154" y="155"/>
                </a:lnTo>
                <a:cubicBezTo>
                  <a:pt x="154" y="155"/>
                  <a:pt x="154" y="155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cubicBezTo>
                  <a:pt x="154" y="186"/>
                  <a:pt x="154" y="217"/>
                  <a:pt x="154" y="217"/>
                </a:cubicBezTo>
                <a:lnTo>
                  <a:pt x="154" y="217"/>
                </a:lnTo>
                <a:lnTo>
                  <a:pt x="186" y="217"/>
                </a:lnTo>
                <a:cubicBezTo>
                  <a:pt x="217" y="217"/>
                  <a:pt x="248" y="248"/>
                  <a:pt x="248" y="279"/>
                </a:cubicBezTo>
                <a:lnTo>
                  <a:pt x="248" y="310"/>
                </a:lnTo>
                <a:lnTo>
                  <a:pt x="217" y="341"/>
                </a:lnTo>
                <a:lnTo>
                  <a:pt x="186" y="310"/>
                </a:lnTo>
                <a:lnTo>
                  <a:pt x="186" y="310"/>
                </a:lnTo>
                <a:cubicBezTo>
                  <a:pt x="186" y="341"/>
                  <a:pt x="154" y="341"/>
                  <a:pt x="154" y="341"/>
                </a:cubicBezTo>
                <a:cubicBezTo>
                  <a:pt x="154" y="341"/>
                  <a:pt x="154" y="372"/>
                  <a:pt x="124" y="372"/>
                </a:cubicBezTo>
                <a:lnTo>
                  <a:pt x="124" y="372"/>
                </a:lnTo>
                <a:cubicBezTo>
                  <a:pt x="93" y="402"/>
                  <a:pt x="93" y="402"/>
                  <a:pt x="93" y="402"/>
                </a:cubicBezTo>
                <a:cubicBezTo>
                  <a:pt x="62" y="402"/>
                  <a:pt x="62" y="402"/>
                  <a:pt x="62" y="402"/>
                </a:cubicBezTo>
                <a:lnTo>
                  <a:pt x="62" y="402"/>
                </a:lnTo>
                <a:cubicBezTo>
                  <a:pt x="62" y="434"/>
                  <a:pt x="0" y="465"/>
                  <a:pt x="0" y="465"/>
                </a:cubicBezTo>
                <a:cubicBezTo>
                  <a:pt x="0" y="465"/>
                  <a:pt x="0" y="465"/>
                  <a:pt x="31" y="496"/>
                </a:cubicBezTo>
                <a:lnTo>
                  <a:pt x="31" y="496"/>
                </a:lnTo>
                <a:cubicBezTo>
                  <a:pt x="31" y="526"/>
                  <a:pt x="31" y="526"/>
                  <a:pt x="31" y="558"/>
                </a:cubicBezTo>
                <a:lnTo>
                  <a:pt x="31" y="558"/>
                </a:lnTo>
                <a:lnTo>
                  <a:pt x="31" y="558"/>
                </a:lnTo>
                <a:cubicBezTo>
                  <a:pt x="62" y="558"/>
                  <a:pt x="62" y="589"/>
                  <a:pt x="62" y="589"/>
                </a:cubicBezTo>
                <a:lnTo>
                  <a:pt x="62" y="589"/>
                </a:lnTo>
                <a:lnTo>
                  <a:pt x="62" y="589"/>
                </a:lnTo>
                <a:lnTo>
                  <a:pt x="93" y="589"/>
                </a:lnTo>
                <a:cubicBezTo>
                  <a:pt x="93" y="589"/>
                  <a:pt x="93" y="589"/>
                  <a:pt x="124" y="589"/>
                </a:cubicBezTo>
                <a:cubicBezTo>
                  <a:pt x="124" y="589"/>
                  <a:pt x="124" y="589"/>
                  <a:pt x="154" y="589"/>
                </a:cubicBezTo>
                <a:lnTo>
                  <a:pt x="154" y="589"/>
                </a:lnTo>
                <a:cubicBezTo>
                  <a:pt x="186" y="589"/>
                  <a:pt x="186" y="589"/>
                  <a:pt x="186" y="589"/>
                </a:cubicBezTo>
                <a:cubicBezTo>
                  <a:pt x="186" y="589"/>
                  <a:pt x="217" y="589"/>
                  <a:pt x="217" y="558"/>
                </a:cubicBezTo>
                <a:lnTo>
                  <a:pt x="217" y="558"/>
                </a:lnTo>
                <a:cubicBezTo>
                  <a:pt x="248" y="558"/>
                  <a:pt x="248" y="558"/>
                  <a:pt x="248" y="558"/>
                </a:cubicBezTo>
                <a:lnTo>
                  <a:pt x="279" y="558"/>
                </a:lnTo>
                <a:lnTo>
                  <a:pt x="279" y="558"/>
                </a:lnTo>
                <a:lnTo>
                  <a:pt x="279" y="558"/>
                </a:lnTo>
                <a:cubicBezTo>
                  <a:pt x="310" y="558"/>
                  <a:pt x="310" y="558"/>
                  <a:pt x="310" y="558"/>
                </a:cubicBezTo>
                <a:lnTo>
                  <a:pt x="310" y="558"/>
                </a:lnTo>
                <a:cubicBezTo>
                  <a:pt x="341" y="558"/>
                  <a:pt x="341" y="558"/>
                  <a:pt x="341" y="558"/>
                </a:cubicBezTo>
                <a:lnTo>
                  <a:pt x="341" y="558"/>
                </a:lnTo>
                <a:lnTo>
                  <a:pt x="341" y="558"/>
                </a:lnTo>
                <a:lnTo>
                  <a:pt x="372" y="526"/>
                </a:lnTo>
                <a:lnTo>
                  <a:pt x="372" y="526"/>
                </a:lnTo>
                <a:cubicBezTo>
                  <a:pt x="372" y="526"/>
                  <a:pt x="372" y="526"/>
                  <a:pt x="403" y="526"/>
                </a:cubicBezTo>
                <a:cubicBezTo>
                  <a:pt x="403" y="526"/>
                  <a:pt x="403" y="526"/>
                  <a:pt x="434" y="496"/>
                </a:cubicBezTo>
                <a:lnTo>
                  <a:pt x="434" y="496"/>
                </a:lnTo>
                <a:cubicBezTo>
                  <a:pt x="434" y="496"/>
                  <a:pt x="434" y="496"/>
                  <a:pt x="465" y="465"/>
                </a:cubicBezTo>
                <a:cubicBezTo>
                  <a:pt x="465" y="465"/>
                  <a:pt x="496" y="434"/>
                  <a:pt x="527" y="434"/>
                </a:cubicBez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496" y="434"/>
                </a:lnTo>
                <a:lnTo>
                  <a:pt x="496" y="402"/>
                </a:lnTo>
                <a:cubicBezTo>
                  <a:pt x="465" y="402"/>
                  <a:pt x="465" y="402"/>
                  <a:pt x="465" y="402"/>
                </a:cubicBezTo>
                <a:cubicBezTo>
                  <a:pt x="434" y="372"/>
                  <a:pt x="434" y="372"/>
                  <a:pt x="434" y="372"/>
                </a:cubicBezTo>
                <a:lnTo>
                  <a:pt x="434" y="372"/>
                </a:lnTo>
                <a:cubicBezTo>
                  <a:pt x="434" y="372"/>
                  <a:pt x="434" y="341"/>
                  <a:pt x="465" y="341"/>
                </a:cubicBezTo>
                <a:lnTo>
                  <a:pt x="465" y="341"/>
                </a:lnTo>
                <a:cubicBezTo>
                  <a:pt x="434" y="341"/>
                  <a:pt x="434" y="310"/>
                  <a:pt x="434" y="310"/>
                </a:cubicBezTo>
                <a:lnTo>
                  <a:pt x="434" y="310"/>
                </a:lnTo>
                <a:lnTo>
                  <a:pt x="434" y="279"/>
                </a:lnTo>
                <a:lnTo>
                  <a:pt x="434" y="248"/>
                </a:lnTo>
                <a:lnTo>
                  <a:pt x="434" y="248"/>
                </a:lnTo>
                <a:lnTo>
                  <a:pt x="434" y="217"/>
                </a:lnTo>
                <a:lnTo>
                  <a:pt x="434" y="217"/>
                </a:lnTo>
                <a:lnTo>
                  <a:pt x="434" y="217"/>
                </a:lnTo>
                <a:cubicBezTo>
                  <a:pt x="434" y="217"/>
                  <a:pt x="403" y="217"/>
                  <a:pt x="403" y="186"/>
                </a:cubicBezTo>
                <a:lnTo>
                  <a:pt x="403" y="186"/>
                </a:lnTo>
                <a:lnTo>
                  <a:pt x="403" y="186"/>
                </a:lnTo>
                <a:cubicBezTo>
                  <a:pt x="403" y="186"/>
                  <a:pt x="403" y="186"/>
                  <a:pt x="403" y="155"/>
                </a:cubicBezTo>
                <a:cubicBezTo>
                  <a:pt x="403" y="155"/>
                  <a:pt x="403" y="155"/>
                  <a:pt x="403" y="124"/>
                </a:cubicBezTo>
                <a:lnTo>
                  <a:pt x="403" y="124"/>
                </a:lnTo>
                <a:lnTo>
                  <a:pt x="403" y="124"/>
                </a:lnTo>
                <a:lnTo>
                  <a:pt x="403" y="124"/>
                </a:lnTo>
                <a:lnTo>
                  <a:pt x="403" y="124"/>
                </a:lnTo>
                <a:lnTo>
                  <a:pt x="403" y="124"/>
                </a:lnTo>
                <a:lnTo>
                  <a:pt x="372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8" name="Freeform 97"/>
          <p:cNvSpPr>
            <a:spLocks noChangeArrowheads="1"/>
          </p:cNvSpPr>
          <p:nvPr/>
        </p:nvSpPr>
        <p:spPr bwMode="auto">
          <a:xfrm>
            <a:off x="6038290" y="2410749"/>
            <a:ext cx="324668" cy="152373"/>
          </a:xfrm>
          <a:custGeom>
            <a:avLst/>
            <a:gdLst>
              <a:gd name="T0" fmla="*/ 682 w 931"/>
              <a:gd name="T1" fmla="*/ 63 h 436"/>
              <a:gd name="T2" fmla="*/ 682 w 931"/>
              <a:gd name="T3" fmla="*/ 63 h 436"/>
              <a:gd name="T4" fmla="*/ 620 w 931"/>
              <a:gd name="T5" fmla="*/ 63 h 436"/>
              <a:gd name="T6" fmla="*/ 589 w 931"/>
              <a:gd name="T7" fmla="*/ 0 h 436"/>
              <a:gd name="T8" fmla="*/ 527 w 931"/>
              <a:gd name="T9" fmla="*/ 0 h 436"/>
              <a:gd name="T10" fmla="*/ 496 w 931"/>
              <a:gd name="T11" fmla="*/ 0 h 436"/>
              <a:gd name="T12" fmla="*/ 465 w 931"/>
              <a:gd name="T13" fmla="*/ 32 h 436"/>
              <a:gd name="T14" fmla="*/ 434 w 931"/>
              <a:gd name="T15" fmla="*/ 63 h 436"/>
              <a:gd name="T16" fmla="*/ 372 w 931"/>
              <a:gd name="T17" fmla="*/ 63 h 436"/>
              <a:gd name="T18" fmla="*/ 341 w 931"/>
              <a:gd name="T19" fmla="*/ 32 h 436"/>
              <a:gd name="T20" fmla="*/ 310 w 931"/>
              <a:gd name="T21" fmla="*/ 32 h 436"/>
              <a:gd name="T22" fmla="*/ 279 w 931"/>
              <a:gd name="T23" fmla="*/ 32 h 436"/>
              <a:gd name="T24" fmla="*/ 248 w 931"/>
              <a:gd name="T25" fmla="*/ 32 h 436"/>
              <a:gd name="T26" fmla="*/ 186 w 931"/>
              <a:gd name="T27" fmla="*/ 0 h 436"/>
              <a:gd name="T28" fmla="*/ 92 w 931"/>
              <a:gd name="T29" fmla="*/ 32 h 436"/>
              <a:gd name="T30" fmla="*/ 92 w 931"/>
              <a:gd name="T31" fmla="*/ 32 h 436"/>
              <a:gd name="T32" fmla="*/ 92 w 931"/>
              <a:gd name="T33" fmla="*/ 63 h 436"/>
              <a:gd name="T34" fmla="*/ 62 w 931"/>
              <a:gd name="T35" fmla="*/ 124 h 436"/>
              <a:gd name="T36" fmla="*/ 31 w 931"/>
              <a:gd name="T37" fmla="*/ 124 h 436"/>
              <a:gd name="T38" fmla="*/ 31 w 931"/>
              <a:gd name="T39" fmla="*/ 156 h 436"/>
              <a:gd name="T40" fmla="*/ 0 w 931"/>
              <a:gd name="T41" fmla="*/ 187 h 436"/>
              <a:gd name="T42" fmla="*/ 0 w 931"/>
              <a:gd name="T43" fmla="*/ 218 h 436"/>
              <a:gd name="T44" fmla="*/ 0 w 931"/>
              <a:gd name="T45" fmla="*/ 218 h 436"/>
              <a:gd name="T46" fmla="*/ 92 w 931"/>
              <a:gd name="T47" fmla="*/ 218 h 436"/>
              <a:gd name="T48" fmla="*/ 155 w 931"/>
              <a:gd name="T49" fmla="*/ 218 h 436"/>
              <a:gd name="T50" fmla="*/ 217 w 931"/>
              <a:gd name="T51" fmla="*/ 218 h 436"/>
              <a:gd name="T52" fmla="*/ 217 w 931"/>
              <a:gd name="T53" fmla="*/ 187 h 436"/>
              <a:gd name="T54" fmla="*/ 248 w 931"/>
              <a:gd name="T55" fmla="*/ 187 h 436"/>
              <a:gd name="T56" fmla="*/ 248 w 931"/>
              <a:gd name="T57" fmla="*/ 187 h 436"/>
              <a:gd name="T58" fmla="*/ 310 w 931"/>
              <a:gd name="T59" fmla="*/ 187 h 436"/>
              <a:gd name="T60" fmla="*/ 341 w 931"/>
              <a:gd name="T61" fmla="*/ 218 h 436"/>
              <a:gd name="T62" fmla="*/ 403 w 931"/>
              <a:gd name="T63" fmla="*/ 248 h 436"/>
              <a:gd name="T64" fmla="*/ 434 w 931"/>
              <a:gd name="T65" fmla="*/ 311 h 436"/>
              <a:gd name="T66" fmla="*/ 496 w 931"/>
              <a:gd name="T67" fmla="*/ 280 h 436"/>
              <a:gd name="T68" fmla="*/ 527 w 931"/>
              <a:gd name="T69" fmla="*/ 342 h 436"/>
              <a:gd name="T70" fmla="*/ 589 w 931"/>
              <a:gd name="T71" fmla="*/ 311 h 436"/>
              <a:gd name="T72" fmla="*/ 651 w 931"/>
              <a:gd name="T73" fmla="*/ 342 h 436"/>
              <a:gd name="T74" fmla="*/ 620 w 931"/>
              <a:gd name="T75" fmla="*/ 404 h 436"/>
              <a:gd name="T76" fmla="*/ 651 w 931"/>
              <a:gd name="T77" fmla="*/ 435 h 436"/>
              <a:gd name="T78" fmla="*/ 682 w 931"/>
              <a:gd name="T79" fmla="*/ 435 h 436"/>
              <a:gd name="T80" fmla="*/ 682 w 931"/>
              <a:gd name="T81" fmla="*/ 404 h 436"/>
              <a:gd name="T82" fmla="*/ 651 w 931"/>
              <a:gd name="T83" fmla="*/ 311 h 436"/>
              <a:gd name="T84" fmla="*/ 713 w 931"/>
              <a:gd name="T85" fmla="*/ 311 h 436"/>
              <a:gd name="T86" fmla="*/ 775 w 931"/>
              <a:gd name="T87" fmla="*/ 311 h 436"/>
              <a:gd name="T88" fmla="*/ 837 w 931"/>
              <a:gd name="T89" fmla="*/ 280 h 436"/>
              <a:gd name="T90" fmla="*/ 868 w 931"/>
              <a:gd name="T91" fmla="*/ 218 h 436"/>
              <a:gd name="T92" fmla="*/ 930 w 931"/>
              <a:gd name="T93" fmla="*/ 218 h 436"/>
              <a:gd name="T94" fmla="*/ 930 w 931"/>
              <a:gd name="T95" fmla="*/ 218 h 436"/>
              <a:gd name="T96" fmla="*/ 930 w 931"/>
              <a:gd name="T97" fmla="*/ 156 h 436"/>
              <a:gd name="T98" fmla="*/ 930 w 931"/>
              <a:gd name="T99" fmla="*/ 156 h 436"/>
              <a:gd name="T100" fmla="*/ 868 w 931"/>
              <a:gd name="T101" fmla="*/ 124 h 436"/>
              <a:gd name="T102" fmla="*/ 837 w 931"/>
              <a:gd name="T103" fmla="*/ 124 h 436"/>
              <a:gd name="T104" fmla="*/ 806 w 931"/>
              <a:gd name="T105" fmla="*/ 124 h 436"/>
              <a:gd name="T106" fmla="*/ 775 w 931"/>
              <a:gd name="T107" fmla="*/ 124 h 436"/>
              <a:gd name="T108" fmla="*/ 744 w 931"/>
              <a:gd name="T109" fmla="*/ 124 h 436"/>
              <a:gd name="T110" fmla="*/ 713 w 931"/>
              <a:gd name="T111" fmla="*/ 124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1" h="436">
                <a:moveTo>
                  <a:pt x="682" y="94"/>
                </a:moveTo>
                <a:lnTo>
                  <a:pt x="682" y="94"/>
                </a:lnTo>
                <a:lnTo>
                  <a:pt x="682" y="63"/>
                </a:lnTo>
                <a:lnTo>
                  <a:pt x="682" y="63"/>
                </a:lnTo>
                <a:lnTo>
                  <a:pt x="682" y="63"/>
                </a:lnTo>
                <a:lnTo>
                  <a:pt x="682" y="63"/>
                </a:lnTo>
                <a:cubicBezTo>
                  <a:pt x="651" y="63"/>
                  <a:pt x="651" y="63"/>
                  <a:pt x="651" y="63"/>
                </a:cubicBezTo>
                <a:lnTo>
                  <a:pt x="620" y="63"/>
                </a:lnTo>
                <a:lnTo>
                  <a:pt x="620" y="63"/>
                </a:lnTo>
                <a:cubicBezTo>
                  <a:pt x="620" y="32"/>
                  <a:pt x="620" y="32"/>
                  <a:pt x="620" y="32"/>
                </a:cubicBezTo>
                <a:cubicBezTo>
                  <a:pt x="620" y="0"/>
                  <a:pt x="620" y="0"/>
                  <a:pt x="620" y="0"/>
                </a:cubicBezTo>
                <a:cubicBezTo>
                  <a:pt x="620" y="0"/>
                  <a:pt x="620" y="0"/>
                  <a:pt x="589" y="0"/>
                </a:cubicBezTo>
                <a:lnTo>
                  <a:pt x="589" y="0"/>
                </a:lnTo>
                <a:cubicBezTo>
                  <a:pt x="558" y="0"/>
                  <a:pt x="558" y="0"/>
                  <a:pt x="558" y="0"/>
                </a:cubicBezTo>
                <a:lnTo>
                  <a:pt x="527" y="0"/>
                </a:lnTo>
                <a:lnTo>
                  <a:pt x="527" y="0"/>
                </a:lnTo>
                <a:lnTo>
                  <a:pt x="527" y="0"/>
                </a:lnTo>
                <a:cubicBezTo>
                  <a:pt x="496" y="0"/>
                  <a:pt x="496" y="0"/>
                  <a:pt x="496" y="0"/>
                </a:cubicBezTo>
                <a:cubicBezTo>
                  <a:pt x="496" y="0"/>
                  <a:pt x="496" y="0"/>
                  <a:pt x="465" y="0"/>
                </a:cubicBezTo>
                <a:lnTo>
                  <a:pt x="465" y="0"/>
                </a:lnTo>
                <a:cubicBezTo>
                  <a:pt x="465" y="32"/>
                  <a:pt x="465" y="32"/>
                  <a:pt x="465" y="32"/>
                </a:cubicBezTo>
                <a:lnTo>
                  <a:pt x="465" y="32"/>
                </a:lnTo>
                <a:cubicBezTo>
                  <a:pt x="465" y="63"/>
                  <a:pt x="434" y="63"/>
                  <a:pt x="434" y="63"/>
                </a:cubicBezTo>
                <a:lnTo>
                  <a:pt x="434" y="63"/>
                </a:lnTo>
                <a:lnTo>
                  <a:pt x="434" y="63"/>
                </a:lnTo>
                <a:cubicBezTo>
                  <a:pt x="403" y="63"/>
                  <a:pt x="403" y="63"/>
                  <a:pt x="403" y="32"/>
                </a:cubicBezTo>
                <a:cubicBezTo>
                  <a:pt x="403" y="63"/>
                  <a:pt x="403" y="63"/>
                  <a:pt x="372" y="63"/>
                </a:cubicBezTo>
                <a:lnTo>
                  <a:pt x="372" y="63"/>
                </a:lnTo>
                <a:lnTo>
                  <a:pt x="372" y="32"/>
                </a:lnTo>
                <a:lnTo>
                  <a:pt x="341" y="32"/>
                </a:lnTo>
                <a:lnTo>
                  <a:pt x="341" y="32"/>
                </a:lnTo>
                <a:cubicBezTo>
                  <a:pt x="310" y="32"/>
                  <a:pt x="310" y="32"/>
                  <a:pt x="310" y="32"/>
                </a:cubicBezTo>
                <a:lnTo>
                  <a:pt x="310" y="32"/>
                </a:lnTo>
                <a:lnTo>
                  <a:pt x="310" y="32"/>
                </a:lnTo>
                <a:lnTo>
                  <a:pt x="279" y="32"/>
                </a:lnTo>
                <a:lnTo>
                  <a:pt x="279" y="32"/>
                </a:lnTo>
                <a:lnTo>
                  <a:pt x="279" y="32"/>
                </a:lnTo>
                <a:lnTo>
                  <a:pt x="248" y="32"/>
                </a:lnTo>
                <a:lnTo>
                  <a:pt x="248" y="32"/>
                </a:lnTo>
                <a:cubicBezTo>
                  <a:pt x="248" y="32"/>
                  <a:pt x="217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cubicBezTo>
                  <a:pt x="155" y="0"/>
                  <a:pt x="124" y="0"/>
                  <a:pt x="124" y="32"/>
                </a:cubicBezTo>
                <a:lnTo>
                  <a:pt x="92" y="32"/>
                </a:lnTo>
                <a:lnTo>
                  <a:pt x="92" y="32"/>
                </a:lnTo>
                <a:lnTo>
                  <a:pt x="92" y="32"/>
                </a:lnTo>
                <a:lnTo>
                  <a:pt x="92" y="32"/>
                </a:lnTo>
                <a:lnTo>
                  <a:pt x="92" y="63"/>
                </a:lnTo>
                <a:lnTo>
                  <a:pt x="92" y="63"/>
                </a:lnTo>
                <a:lnTo>
                  <a:pt x="92" y="63"/>
                </a:lnTo>
                <a:cubicBezTo>
                  <a:pt x="92" y="94"/>
                  <a:pt x="92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56"/>
                </a:lnTo>
                <a:lnTo>
                  <a:pt x="31" y="156"/>
                </a:lnTo>
                <a:lnTo>
                  <a:pt x="31" y="156"/>
                </a:lnTo>
                <a:lnTo>
                  <a:pt x="31" y="187"/>
                </a:lnTo>
                <a:lnTo>
                  <a:pt x="0" y="187"/>
                </a:lnTo>
                <a:lnTo>
                  <a:pt x="0" y="187"/>
                </a:lnTo>
                <a:cubicBezTo>
                  <a:pt x="0" y="187"/>
                  <a:pt x="0" y="187"/>
                  <a:pt x="0" y="218"/>
                </a:cubicBez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cubicBezTo>
                  <a:pt x="31" y="218"/>
                  <a:pt x="31" y="218"/>
                  <a:pt x="31" y="218"/>
                </a:cubicBezTo>
                <a:cubicBezTo>
                  <a:pt x="31" y="218"/>
                  <a:pt x="31" y="218"/>
                  <a:pt x="62" y="218"/>
                </a:cubicBezTo>
                <a:lnTo>
                  <a:pt x="92" y="218"/>
                </a:lnTo>
                <a:lnTo>
                  <a:pt x="92" y="218"/>
                </a:lnTo>
                <a:lnTo>
                  <a:pt x="124" y="218"/>
                </a:lnTo>
                <a:cubicBezTo>
                  <a:pt x="124" y="218"/>
                  <a:pt x="124" y="218"/>
                  <a:pt x="155" y="218"/>
                </a:cubicBezTo>
                <a:lnTo>
                  <a:pt x="155" y="218"/>
                </a:lnTo>
                <a:cubicBezTo>
                  <a:pt x="155" y="218"/>
                  <a:pt x="155" y="218"/>
                  <a:pt x="186" y="218"/>
                </a:cubicBezTo>
                <a:lnTo>
                  <a:pt x="217" y="218"/>
                </a:lnTo>
                <a:lnTo>
                  <a:pt x="217" y="218"/>
                </a:lnTo>
                <a:lnTo>
                  <a:pt x="217" y="218"/>
                </a:lnTo>
                <a:cubicBezTo>
                  <a:pt x="217" y="218"/>
                  <a:pt x="217" y="218"/>
                  <a:pt x="217" y="187"/>
                </a:cubicBezTo>
                <a:lnTo>
                  <a:pt x="217" y="187"/>
                </a:lnTo>
                <a:lnTo>
                  <a:pt x="217" y="187"/>
                </a:lnTo>
                <a:lnTo>
                  <a:pt x="248" y="187"/>
                </a:lnTo>
                <a:lnTo>
                  <a:pt x="248" y="187"/>
                </a:lnTo>
                <a:lnTo>
                  <a:pt x="248" y="187"/>
                </a:lnTo>
                <a:lnTo>
                  <a:pt x="248" y="187"/>
                </a:lnTo>
                <a:lnTo>
                  <a:pt x="248" y="187"/>
                </a:lnTo>
                <a:lnTo>
                  <a:pt x="279" y="187"/>
                </a:lnTo>
                <a:lnTo>
                  <a:pt x="310" y="187"/>
                </a:lnTo>
                <a:cubicBezTo>
                  <a:pt x="310" y="187"/>
                  <a:pt x="341" y="187"/>
                  <a:pt x="341" y="218"/>
                </a:cubicBezTo>
                <a:lnTo>
                  <a:pt x="341" y="218"/>
                </a:lnTo>
                <a:lnTo>
                  <a:pt x="341" y="218"/>
                </a:lnTo>
                <a:cubicBezTo>
                  <a:pt x="372" y="218"/>
                  <a:pt x="403" y="218"/>
                  <a:pt x="403" y="248"/>
                </a:cubicBezTo>
                <a:lnTo>
                  <a:pt x="403" y="248"/>
                </a:lnTo>
                <a:lnTo>
                  <a:pt x="403" y="248"/>
                </a:lnTo>
                <a:cubicBezTo>
                  <a:pt x="403" y="248"/>
                  <a:pt x="403" y="248"/>
                  <a:pt x="403" y="280"/>
                </a:cubicBezTo>
                <a:lnTo>
                  <a:pt x="403" y="280"/>
                </a:lnTo>
                <a:cubicBezTo>
                  <a:pt x="434" y="280"/>
                  <a:pt x="434" y="311"/>
                  <a:pt x="434" y="311"/>
                </a:cubicBezTo>
                <a:lnTo>
                  <a:pt x="434" y="311"/>
                </a:lnTo>
                <a:lnTo>
                  <a:pt x="434" y="311"/>
                </a:lnTo>
                <a:cubicBezTo>
                  <a:pt x="465" y="311"/>
                  <a:pt x="465" y="280"/>
                  <a:pt x="496" y="280"/>
                </a:cubicBezTo>
                <a:lnTo>
                  <a:pt x="496" y="280"/>
                </a:lnTo>
                <a:cubicBezTo>
                  <a:pt x="527" y="280"/>
                  <a:pt x="527" y="311"/>
                  <a:pt x="527" y="311"/>
                </a:cubicBezTo>
                <a:cubicBezTo>
                  <a:pt x="527" y="311"/>
                  <a:pt x="527" y="311"/>
                  <a:pt x="527" y="342"/>
                </a:cubicBezTo>
                <a:lnTo>
                  <a:pt x="527" y="342"/>
                </a:lnTo>
                <a:cubicBezTo>
                  <a:pt x="527" y="342"/>
                  <a:pt x="558" y="342"/>
                  <a:pt x="558" y="311"/>
                </a:cubicBezTo>
                <a:lnTo>
                  <a:pt x="589" y="311"/>
                </a:lnTo>
                <a:lnTo>
                  <a:pt x="589" y="311"/>
                </a:lnTo>
                <a:lnTo>
                  <a:pt x="620" y="342"/>
                </a:lnTo>
                <a:cubicBezTo>
                  <a:pt x="651" y="342"/>
                  <a:pt x="651" y="342"/>
                  <a:pt x="651" y="342"/>
                </a:cubicBezTo>
                <a:cubicBezTo>
                  <a:pt x="620" y="404"/>
                  <a:pt x="620" y="404"/>
                  <a:pt x="620" y="404"/>
                </a:cubicBezTo>
                <a:lnTo>
                  <a:pt x="620" y="404"/>
                </a:lnTo>
                <a:lnTo>
                  <a:pt x="620" y="404"/>
                </a:lnTo>
                <a:lnTo>
                  <a:pt x="620" y="404"/>
                </a:lnTo>
                <a:lnTo>
                  <a:pt x="620" y="435"/>
                </a:lnTo>
                <a:lnTo>
                  <a:pt x="651" y="435"/>
                </a:lnTo>
                <a:lnTo>
                  <a:pt x="651" y="435"/>
                </a:lnTo>
                <a:lnTo>
                  <a:pt x="651" y="435"/>
                </a:lnTo>
                <a:lnTo>
                  <a:pt x="682" y="435"/>
                </a:lnTo>
                <a:lnTo>
                  <a:pt x="682" y="435"/>
                </a:lnTo>
                <a:cubicBezTo>
                  <a:pt x="682" y="404"/>
                  <a:pt x="682" y="404"/>
                  <a:pt x="682" y="404"/>
                </a:cubicBezTo>
                <a:lnTo>
                  <a:pt x="682" y="404"/>
                </a:lnTo>
                <a:cubicBezTo>
                  <a:pt x="651" y="404"/>
                  <a:pt x="651" y="372"/>
                  <a:pt x="651" y="372"/>
                </a:cubicBezTo>
                <a:cubicBezTo>
                  <a:pt x="651" y="342"/>
                  <a:pt x="651" y="342"/>
                  <a:pt x="651" y="342"/>
                </a:cubicBezTo>
                <a:cubicBezTo>
                  <a:pt x="651" y="311"/>
                  <a:pt x="651" y="311"/>
                  <a:pt x="651" y="311"/>
                </a:cubicBezTo>
                <a:lnTo>
                  <a:pt x="651" y="311"/>
                </a:lnTo>
                <a:cubicBezTo>
                  <a:pt x="682" y="311"/>
                  <a:pt x="682" y="311"/>
                  <a:pt x="713" y="311"/>
                </a:cubicBezTo>
                <a:lnTo>
                  <a:pt x="713" y="311"/>
                </a:lnTo>
                <a:lnTo>
                  <a:pt x="744" y="311"/>
                </a:lnTo>
                <a:cubicBezTo>
                  <a:pt x="744" y="311"/>
                  <a:pt x="744" y="311"/>
                  <a:pt x="775" y="311"/>
                </a:cubicBezTo>
                <a:lnTo>
                  <a:pt x="775" y="311"/>
                </a:lnTo>
                <a:cubicBezTo>
                  <a:pt x="775" y="311"/>
                  <a:pt x="775" y="311"/>
                  <a:pt x="775" y="280"/>
                </a:cubicBezTo>
                <a:cubicBezTo>
                  <a:pt x="806" y="280"/>
                  <a:pt x="806" y="280"/>
                  <a:pt x="806" y="280"/>
                </a:cubicBezTo>
                <a:cubicBezTo>
                  <a:pt x="837" y="280"/>
                  <a:pt x="837" y="280"/>
                  <a:pt x="837" y="280"/>
                </a:cubicBezTo>
                <a:lnTo>
                  <a:pt x="837" y="280"/>
                </a:lnTo>
                <a:cubicBezTo>
                  <a:pt x="837" y="248"/>
                  <a:pt x="868" y="218"/>
                  <a:pt x="868" y="218"/>
                </a:cubicBezTo>
                <a:lnTo>
                  <a:pt x="868" y="218"/>
                </a:lnTo>
                <a:cubicBezTo>
                  <a:pt x="899" y="218"/>
                  <a:pt x="899" y="218"/>
                  <a:pt x="899" y="218"/>
                </a:cubicBezTo>
                <a:lnTo>
                  <a:pt x="930" y="218"/>
                </a:lnTo>
                <a:lnTo>
                  <a:pt x="930" y="218"/>
                </a:lnTo>
                <a:lnTo>
                  <a:pt x="930" y="218"/>
                </a:lnTo>
                <a:lnTo>
                  <a:pt x="930" y="218"/>
                </a:lnTo>
                <a:lnTo>
                  <a:pt x="930" y="218"/>
                </a:lnTo>
                <a:lnTo>
                  <a:pt x="930" y="187"/>
                </a:lnTo>
                <a:lnTo>
                  <a:pt x="930" y="187"/>
                </a:lnTo>
                <a:lnTo>
                  <a:pt x="930" y="156"/>
                </a:lnTo>
                <a:lnTo>
                  <a:pt x="930" y="156"/>
                </a:lnTo>
                <a:lnTo>
                  <a:pt x="930" y="156"/>
                </a:lnTo>
                <a:lnTo>
                  <a:pt x="930" y="156"/>
                </a:lnTo>
                <a:lnTo>
                  <a:pt x="930" y="156"/>
                </a:lnTo>
                <a:cubicBezTo>
                  <a:pt x="899" y="156"/>
                  <a:pt x="899" y="156"/>
                  <a:pt x="899" y="124"/>
                </a:cubicBezTo>
                <a:lnTo>
                  <a:pt x="868" y="124"/>
                </a:lnTo>
                <a:lnTo>
                  <a:pt x="868" y="124"/>
                </a:lnTo>
                <a:cubicBezTo>
                  <a:pt x="837" y="124"/>
                  <a:pt x="837" y="124"/>
                  <a:pt x="837" y="124"/>
                </a:cubicBezTo>
                <a:lnTo>
                  <a:pt x="837" y="124"/>
                </a:lnTo>
                <a:cubicBezTo>
                  <a:pt x="806" y="124"/>
                  <a:pt x="806" y="124"/>
                  <a:pt x="806" y="124"/>
                </a:cubicBezTo>
                <a:lnTo>
                  <a:pt x="806" y="124"/>
                </a:lnTo>
                <a:lnTo>
                  <a:pt x="806" y="124"/>
                </a:lnTo>
                <a:lnTo>
                  <a:pt x="806" y="124"/>
                </a:lnTo>
                <a:cubicBezTo>
                  <a:pt x="806" y="124"/>
                  <a:pt x="806" y="124"/>
                  <a:pt x="775" y="124"/>
                </a:cubicBezTo>
                <a:lnTo>
                  <a:pt x="775" y="124"/>
                </a:lnTo>
                <a:lnTo>
                  <a:pt x="775" y="124"/>
                </a:lnTo>
                <a:cubicBezTo>
                  <a:pt x="775" y="124"/>
                  <a:pt x="775" y="124"/>
                  <a:pt x="744" y="124"/>
                </a:cubicBezTo>
                <a:lnTo>
                  <a:pt x="744" y="124"/>
                </a:lnTo>
                <a:lnTo>
                  <a:pt x="744" y="124"/>
                </a:lnTo>
                <a:lnTo>
                  <a:pt x="744" y="124"/>
                </a:lnTo>
                <a:cubicBezTo>
                  <a:pt x="713" y="124"/>
                  <a:pt x="713" y="124"/>
                  <a:pt x="713" y="124"/>
                </a:cubicBezTo>
                <a:lnTo>
                  <a:pt x="713" y="124"/>
                </a:lnTo>
                <a:cubicBezTo>
                  <a:pt x="682" y="124"/>
                  <a:pt x="682" y="94"/>
                  <a:pt x="682" y="9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9" name="Freeform 98"/>
          <p:cNvSpPr>
            <a:spLocks noChangeArrowheads="1"/>
          </p:cNvSpPr>
          <p:nvPr/>
        </p:nvSpPr>
        <p:spPr bwMode="auto">
          <a:xfrm>
            <a:off x="6070603" y="2323021"/>
            <a:ext cx="141561" cy="86190"/>
          </a:xfrm>
          <a:custGeom>
            <a:avLst/>
            <a:gdLst>
              <a:gd name="T0" fmla="*/ 373 w 405"/>
              <a:gd name="T1" fmla="*/ 94 h 249"/>
              <a:gd name="T2" fmla="*/ 342 w 405"/>
              <a:gd name="T3" fmla="*/ 63 h 249"/>
              <a:gd name="T4" fmla="*/ 342 w 405"/>
              <a:gd name="T5" fmla="*/ 63 h 249"/>
              <a:gd name="T6" fmla="*/ 342 w 405"/>
              <a:gd name="T7" fmla="*/ 31 h 249"/>
              <a:gd name="T8" fmla="*/ 311 w 405"/>
              <a:gd name="T9" fmla="*/ 0 h 249"/>
              <a:gd name="T10" fmla="*/ 280 w 405"/>
              <a:gd name="T11" fmla="*/ 31 h 249"/>
              <a:gd name="T12" fmla="*/ 249 w 405"/>
              <a:gd name="T13" fmla="*/ 0 h 249"/>
              <a:gd name="T14" fmla="*/ 218 w 405"/>
              <a:gd name="T15" fmla="*/ 0 h 249"/>
              <a:gd name="T16" fmla="*/ 218 w 405"/>
              <a:gd name="T17" fmla="*/ 0 h 249"/>
              <a:gd name="T18" fmla="*/ 156 w 405"/>
              <a:gd name="T19" fmla="*/ 31 h 249"/>
              <a:gd name="T20" fmla="*/ 156 w 405"/>
              <a:gd name="T21" fmla="*/ 63 h 249"/>
              <a:gd name="T22" fmla="*/ 94 w 405"/>
              <a:gd name="T23" fmla="*/ 63 h 249"/>
              <a:gd name="T24" fmla="*/ 94 w 405"/>
              <a:gd name="T25" fmla="*/ 63 h 249"/>
              <a:gd name="T26" fmla="*/ 94 w 405"/>
              <a:gd name="T27" fmla="*/ 94 h 249"/>
              <a:gd name="T28" fmla="*/ 63 w 405"/>
              <a:gd name="T29" fmla="*/ 124 h 249"/>
              <a:gd name="T30" fmla="*/ 32 w 405"/>
              <a:gd name="T31" fmla="*/ 124 h 249"/>
              <a:gd name="T32" fmla="*/ 0 w 405"/>
              <a:gd name="T33" fmla="*/ 156 h 249"/>
              <a:gd name="T34" fmla="*/ 0 w 405"/>
              <a:gd name="T35" fmla="*/ 156 h 249"/>
              <a:gd name="T36" fmla="*/ 0 w 405"/>
              <a:gd name="T37" fmla="*/ 187 h 249"/>
              <a:gd name="T38" fmla="*/ 0 w 405"/>
              <a:gd name="T39" fmla="*/ 218 h 249"/>
              <a:gd name="T40" fmla="*/ 0 w 405"/>
              <a:gd name="T41" fmla="*/ 218 h 249"/>
              <a:gd name="T42" fmla="*/ 0 w 405"/>
              <a:gd name="T43" fmla="*/ 218 h 249"/>
              <a:gd name="T44" fmla="*/ 94 w 405"/>
              <a:gd name="T45" fmla="*/ 218 h 249"/>
              <a:gd name="T46" fmla="*/ 187 w 405"/>
              <a:gd name="T47" fmla="*/ 218 h 249"/>
              <a:gd name="T48" fmla="*/ 187 w 405"/>
              <a:gd name="T49" fmla="*/ 218 h 249"/>
              <a:gd name="T50" fmla="*/ 218 w 405"/>
              <a:gd name="T51" fmla="*/ 218 h 249"/>
              <a:gd name="T52" fmla="*/ 249 w 405"/>
              <a:gd name="T53" fmla="*/ 218 h 249"/>
              <a:gd name="T54" fmla="*/ 249 w 405"/>
              <a:gd name="T55" fmla="*/ 218 h 249"/>
              <a:gd name="T56" fmla="*/ 280 w 405"/>
              <a:gd name="T57" fmla="*/ 248 h 249"/>
              <a:gd name="T58" fmla="*/ 280 w 405"/>
              <a:gd name="T59" fmla="*/ 248 h 249"/>
              <a:gd name="T60" fmla="*/ 311 w 405"/>
              <a:gd name="T61" fmla="*/ 248 h 249"/>
              <a:gd name="T62" fmla="*/ 311 w 405"/>
              <a:gd name="T63" fmla="*/ 248 h 249"/>
              <a:gd name="T64" fmla="*/ 342 w 405"/>
              <a:gd name="T65" fmla="*/ 248 h 249"/>
              <a:gd name="T66" fmla="*/ 342 w 405"/>
              <a:gd name="T67" fmla="*/ 187 h 249"/>
              <a:gd name="T68" fmla="*/ 373 w 405"/>
              <a:gd name="T69" fmla="*/ 187 h 249"/>
              <a:gd name="T70" fmla="*/ 373 w 405"/>
              <a:gd name="T71" fmla="*/ 156 h 249"/>
              <a:gd name="T72" fmla="*/ 373 w 405"/>
              <a:gd name="T73" fmla="*/ 156 h 249"/>
              <a:gd name="T74" fmla="*/ 373 w 405"/>
              <a:gd name="T75" fmla="*/ 124 h 249"/>
              <a:gd name="T76" fmla="*/ 404 w 405"/>
              <a:gd name="T77" fmla="*/ 124 h 249"/>
              <a:gd name="T78" fmla="*/ 373 w 405"/>
              <a:gd name="T79" fmla="*/ 9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5" h="249">
                <a:moveTo>
                  <a:pt x="373" y="94"/>
                </a:moveTo>
                <a:lnTo>
                  <a:pt x="373" y="94"/>
                </a:lnTo>
                <a:lnTo>
                  <a:pt x="373" y="94"/>
                </a:lnTo>
                <a:cubicBezTo>
                  <a:pt x="373" y="94"/>
                  <a:pt x="342" y="94"/>
                  <a:pt x="342" y="63"/>
                </a:cubicBezTo>
                <a:lnTo>
                  <a:pt x="342" y="63"/>
                </a:lnTo>
                <a:lnTo>
                  <a:pt x="342" y="63"/>
                </a:lnTo>
                <a:cubicBezTo>
                  <a:pt x="342" y="31"/>
                  <a:pt x="342" y="31"/>
                  <a:pt x="342" y="31"/>
                </a:cubicBezTo>
                <a:lnTo>
                  <a:pt x="342" y="31"/>
                </a:lnTo>
                <a:cubicBezTo>
                  <a:pt x="342" y="31"/>
                  <a:pt x="342" y="31"/>
                  <a:pt x="342" y="0"/>
                </a:cubicBezTo>
                <a:cubicBezTo>
                  <a:pt x="342" y="0"/>
                  <a:pt x="342" y="0"/>
                  <a:pt x="311" y="0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311" y="31"/>
                  <a:pt x="311" y="31"/>
                  <a:pt x="280" y="31"/>
                </a:cubicBezTo>
                <a:cubicBezTo>
                  <a:pt x="280" y="31"/>
                  <a:pt x="280" y="0"/>
                  <a:pt x="249" y="0"/>
                </a:cubicBezTo>
                <a:lnTo>
                  <a:pt x="249" y="0"/>
                </a:lnTo>
                <a:cubicBezTo>
                  <a:pt x="218" y="0"/>
                  <a:pt x="218" y="0"/>
                  <a:pt x="218" y="0"/>
                </a:cubicBezTo>
                <a:lnTo>
                  <a:pt x="218" y="0"/>
                </a:lnTo>
                <a:lnTo>
                  <a:pt x="218" y="0"/>
                </a:lnTo>
                <a:lnTo>
                  <a:pt x="218" y="0"/>
                </a:ln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56" y="0"/>
                  <a:pt x="156" y="31"/>
                </a:cubicBezTo>
                <a:lnTo>
                  <a:pt x="156" y="31"/>
                </a:lnTo>
                <a:cubicBezTo>
                  <a:pt x="156" y="31"/>
                  <a:pt x="156" y="31"/>
                  <a:pt x="156" y="63"/>
                </a:cubicBezTo>
                <a:cubicBezTo>
                  <a:pt x="125" y="63"/>
                  <a:pt x="125" y="63"/>
                  <a:pt x="125" y="63"/>
                </a:cubicBezTo>
                <a:lnTo>
                  <a:pt x="94" y="63"/>
                </a:lnTo>
                <a:lnTo>
                  <a:pt x="94" y="63"/>
                </a:lnTo>
                <a:lnTo>
                  <a:pt x="94" y="63"/>
                </a:lnTo>
                <a:lnTo>
                  <a:pt x="94" y="94"/>
                </a:lnTo>
                <a:lnTo>
                  <a:pt x="94" y="94"/>
                </a:lnTo>
                <a:cubicBezTo>
                  <a:pt x="94" y="124"/>
                  <a:pt x="63" y="124"/>
                  <a:pt x="63" y="124"/>
                </a:cubicBezTo>
                <a:lnTo>
                  <a:pt x="63" y="124"/>
                </a:lnTo>
                <a:cubicBezTo>
                  <a:pt x="63" y="124"/>
                  <a:pt x="63" y="124"/>
                  <a:pt x="32" y="124"/>
                </a:cubicBezTo>
                <a:lnTo>
                  <a:pt x="32" y="124"/>
                </a:lnTo>
                <a:lnTo>
                  <a:pt x="32" y="124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87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cubicBezTo>
                  <a:pt x="32" y="218"/>
                  <a:pt x="32" y="218"/>
                  <a:pt x="63" y="218"/>
                </a:cubicBezTo>
                <a:cubicBezTo>
                  <a:pt x="94" y="218"/>
                  <a:pt x="94" y="218"/>
                  <a:pt x="94" y="218"/>
                </a:cubicBezTo>
                <a:lnTo>
                  <a:pt x="94" y="218"/>
                </a:lnTo>
                <a:cubicBezTo>
                  <a:pt x="125" y="218"/>
                  <a:pt x="156" y="218"/>
                  <a:pt x="187" y="218"/>
                </a:cubicBezTo>
                <a:lnTo>
                  <a:pt x="187" y="218"/>
                </a:lnTo>
                <a:lnTo>
                  <a:pt x="187" y="218"/>
                </a:lnTo>
                <a:lnTo>
                  <a:pt x="187" y="218"/>
                </a:lnTo>
                <a:lnTo>
                  <a:pt x="218" y="218"/>
                </a:lnTo>
                <a:cubicBezTo>
                  <a:pt x="218" y="218"/>
                  <a:pt x="218" y="218"/>
                  <a:pt x="249" y="218"/>
                </a:cubicBezTo>
                <a:lnTo>
                  <a:pt x="249" y="218"/>
                </a:lnTo>
                <a:lnTo>
                  <a:pt x="249" y="218"/>
                </a:lnTo>
                <a:lnTo>
                  <a:pt x="249" y="218"/>
                </a:lnTo>
                <a:lnTo>
                  <a:pt x="249" y="218"/>
                </a:lnTo>
                <a:cubicBezTo>
                  <a:pt x="280" y="218"/>
                  <a:pt x="280" y="218"/>
                  <a:pt x="280" y="248"/>
                </a:cubicBezTo>
                <a:lnTo>
                  <a:pt x="280" y="248"/>
                </a:lnTo>
                <a:lnTo>
                  <a:pt x="280" y="248"/>
                </a:lnTo>
                <a:cubicBezTo>
                  <a:pt x="280" y="248"/>
                  <a:pt x="280" y="248"/>
                  <a:pt x="311" y="248"/>
                </a:cubicBezTo>
                <a:lnTo>
                  <a:pt x="311" y="248"/>
                </a:lnTo>
                <a:lnTo>
                  <a:pt x="311" y="248"/>
                </a:lnTo>
                <a:lnTo>
                  <a:pt x="311" y="248"/>
                </a:lnTo>
                <a:lnTo>
                  <a:pt x="311" y="248"/>
                </a:lnTo>
                <a:cubicBezTo>
                  <a:pt x="311" y="248"/>
                  <a:pt x="311" y="248"/>
                  <a:pt x="342" y="248"/>
                </a:cubicBezTo>
                <a:cubicBezTo>
                  <a:pt x="342" y="218"/>
                  <a:pt x="342" y="218"/>
                  <a:pt x="342" y="218"/>
                </a:cubicBezTo>
                <a:lnTo>
                  <a:pt x="342" y="187"/>
                </a:lnTo>
                <a:lnTo>
                  <a:pt x="373" y="187"/>
                </a:lnTo>
                <a:lnTo>
                  <a:pt x="373" y="187"/>
                </a:lnTo>
                <a:lnTo>
                  <a:pt x="373" y="187"/>
                </a:lnTo>
                <a:cubicBezTo>
                  <a:pt x="373" y="187"/>
                  <a:pt x="373" y="187"/>
                  <a:pt x="373" y="156"/>
                </a:cubicBezTo>
                <a:lnTo>
                  <a:pt x="373" y="156"/>
                </a:lnTo>
                <a:lnTo>
                  <a:pt x="373" y="156"/>
                </a:lnTo>
                <a:lnTo>
                  <a:pt x="373" y="156"/>
                </a:lnTo>
                <a:lnTo>
                  <a:pt x="373" y="124"/>
                </a:lnTo>
                <a:lnTo>
                  <a:pt x="373" y="124"/>
                </a:lnTo>
                <a:cubicBezTo>
                  <a:pt x="404" y="124"/>
                  <a:pt x="404" y="124"/>
                  <a:pt x="404" y="124"/>
                </a:cubicBezTo>
                <a:lnTo>
                  <a:pt x="404" y="124"/>
                </a:lnTo>
                <a:cubicBezTo>
                  <a:pt x="404" y="124"/>
                  <a:pt x="373" y="124"/>
                  <a:pt x="373" y="9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0" name="Freeform 99"/>
          <p:cNvSpPr>
            <a:spLocks noChangeArrowheads="1"/>
          </p:cNvSpPr>
          <p:nvPr/>
        </p:nvSpPr>
        <p:spPr bwMode="auto">
          <a:xfrm>
            <a:off x="5876726" y="1782792"/>
            <a:ext cx="96938" cy="64643"/>
          </a:xfrm>
          <a:custGeom>
            <a:avLst/>
            <a:gdLst>
              <a:gd name="T0" fmla="*/ 155 w 280"/>
              <a:gd name="T1" fmla="*/ 31 h 187"/>
              <a:gd name="T2" fmla="*/ 155 w 280"/>
              <a:gd name="T3" fmla="*/ 31 h 187"/>
              <a:gd name="T4" fmla="*/ 155 w 280"/>
              <a:gd name="T5" fmla="*/ 62 h 187"/>
              <a:gd name="T6" fmla="*/ 155 w 280"/>
              <a:gd name="T7" fmla="*/ 93 h 187"/>
              <a:gd name="T8" fmla="*/ 155 w 280"/>
              <a:gd name="T9" fmla="*/ 124 h 187"/>
              <a:gd name="T10" fmla="*/ 124 w 280"/>
              <a:gd name="T11" fmla="*/ 124 h 187"/>
              <a:gd name="T12" fmla="*/ 93 w 280"/>
              <a:gd name="T13" fmla="*/ 124 h 187"/>
              <a:gd name="T14" fmla="*/ 93 w 280"/>
              <a:gd name="T15" fmla="*/ 124 h 187"/>
              <a:gd name="T16" fmla="*/ 62 w 280"/>
              <a:gd name="T17" fmla="*/ 124 h 187"/>
              <a:gd name="T18" fmla="*/ 62 w 280"/>
              <a:gd name="T19" fmla="*/ 124 h 187"/>
              <a:gd name="T20" fmla="*/ 31 w 280"/>
              <a:gd name="T21" fmla="*/ 155 h 187"/>
              <a:gd name="T22" fmla="*/ 0 w 280"/>
              <a:gd name="T23" fmla="*/ 155 h 187"/>
              <a:gd name="T24" fmla="*/ 0 w 280"/>
              <a:gd name="T25" fmla="*/ 155 h 187"/>
              <a:gd name="T26" fmla="*/ 31 w 280"/>
              <a:gd name="T27" fmla="*/ 155 h 187"/>
              <a:gd name="T28" fmla="*/ 93 w 280"/>
              <a:gd name="T29" fmla="*/ 186 h 187"/>
              <a:gd name="T30" fmla="*/ 124 w 280"/>
              <a:gd name="T31" fmla="*/ 186 h 187"/>
              <a:gd name="T32" fmla="*/ 155 w 280"/>
              <a:gd name="T33" fmla="*/ 155 h 187"/>
              <a:gd name="T34" fmla="*/ 155 w 280"/>
              <a:gd name="T35" fmla="*/ 155 h 187"/>
              <a:gd name="T36" fmla="*/ 217 w 280"/>
              <a:gd name="T37" fmla="*/ 124 h 187"/>
              <a:gd name="T38" fmla="*/ 217 w 280"/>
              <a:gd name="T39" fmla="*/ 124 h 187"/>
              <a:gd name="T40" fmla="*/ 217 w 280"/>
              <a:gd name="T41" fmla="*/ 93 h 187"/>
              <a:gd name="T42" fmla="*/ 248 w 280"/>
              <a:gd name="T43" fmla="*/ 93 h 187"/>
              <a:gd name="T44" fmla="*/ 248 w 280"/>
              <a:gd name="T45" fmla="*/ 93 h 187"/>
              <a:gd name="T46" fmla="*/ 279 w 280"/>
              <a:gd name="T47" fmla="*/ 62 h 187"/>
              <a:gd name="T48" fmla="*/ 279 w 280"/>
              <a:gd name="T49" fmla="*/ 62 h 187"/>
              <a:gd name="T50" fmla="*/ 279 w 280"/>
              <a:gd name="T51" fmla="*/ 62 h 187"/>
              <a:gd name="T52" fmla="*/ 217 w 280"/>
              <a:gd name="T53" fmla="*/ 31 h 187"/>
              <a:gd name="T54" fmla="*/ 217 w 280"/>
              <a:gd name="T55" fmla="*/ 31 h 187"/>
              <a:gd name="T56" fmla="*/ 217 w 280"/>
              <a:gd name="T57" fmla="*/ 31 h 187"/>
              <a:gd name="T58" fmla="*/ 217 w 280"/>
              <a:gd name="T59" fmla="*/ 31 h 187"/>
              <a:gd name="T60" fmla="*/ 186 w 280"/>
              <a:gd name="T61" fmla="*/ 0 h 187"/>
              <a:gd name="T62" fmla="*/ 186 w 280"/>
              <a:gd name="T63" fmla="*/ 0 h 187"/>
              <a:gd name="T64" fmla="*/ 124 w 280"/>
              <a:gd name="T65" fmla="*/ 0 h 187"/>
              <a:gd name="T66" fmla="*/ 155 w 280"/>
              <a:gd name="T67" fmla="*/ 3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0" h="187">
                <a:moveTo>
                  <a:pt x="155" y="31"/>
                </a:moveTo>
                <a:lnTo>
                  <a:pt x="155" y="31"/>
                </a:lnTo>
                <a:lnTo>
                  <a:pt x="155" y="62"/>
                </a:lnTo>
                <a:cubicBezTo>
                  <a:pt x="155" y="62"/>
                  <a:pt x="155" y="62"/>
                  <a:pt x="155" y="93"/>
                </a:cubicBezTo>
                <a:lnTo>
                  <a:pt x="155" y="124"/>
                </a:lnTo>
                <a:cubicBezTo>
                  <a:pt x="124" y="124"/>
                  <a:pt x="124" y="124"/>
                  <a:pt x="124" y="124"/>
                </a:cubicBezTo>
                <a:cubicBezTo>
                  <a:pt x="93" y="124"/>
                  <a:pt x="93" y="124"/>
                  <a:pt x="93" y="124"/>
                </a:cubicBezTo>
                <a:lnTo>
                  <a:pt x="93" y="124"/>
                </a:lnTo>
                <a:cubicBezTo>
                  <a:pt x="62" y="124"/>
                  <a:pt x="62" y="124"/>
                  <a:pt x="62" y="124"/>
                </a:cubicBezTo>
                <a:lnTo>
                  <a:pt x="62" y="124"/>
                </a:lnTo>
                <a:cubicBezTo>
                  <a:pt x="62" y="155"/>
                  <a:pt x="31" y="155"/>
                  <a:pt x="31" y="155"/>
                </a:cubicBezTo>
                <a:lnTo>
                  <a:pt x="0" y="155"/>
                </a:lnTo>
                <a:lnTo>
                  <a:pt x="0" y="155"/>
                </a:lnTo>
                <a:lnTo>
                  <a:pt x="31" y="155"/>
                </a:lnTo>
                <a:cubicBezTo>
                  <a:pt x="62" y="155"/>
                  <a:pt x="93" y="155"/>
                  <a:pt x="93" y="186"/>
                </a:cubicBezTo>
                <a:lnTo>
                  <a:pt x="124" y="186"/>
                </a:lnTo>
                <a:cubicBezTo>
                  <a:pt x="124" y="186"/>
                  <a:pt x="124" y="186"/>
                  <a:pt x="155" y="155"/>
                </a:cubicBezTo>
                <a:lnTo>
                  <a:pt x="155" y="155"/>
                </a:lnTo>
                <a:cubicBezTo>
                  <a:pt x="155" y="155"/>
                  <a:pt x="186" y="124"/>
                  <a:pt x="217" y="124"/>
                </a:cubicBezTo>
                <a:lnTo>
                  <a:pt x="217" y="124"/>
                </a:lnTo>
                <a:lnTo>
                  <a:pt x="217" y="93"/>
                </a:lnTo>
                <a:lnTo>
                  <a:pt x="248" y="93"/>
                </a:lnTo>
                <a:lnTo>
                  <a:pt x="248" y="93"/>
                </a:ln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cubicBezTo>
                  <a:pt x="248" y="62"/>
                  <a:pt x="248" y="62"/>
                  <a:pt x="217" y="31"/>
                </a:cubicBezTo>
                <a:lnTo>
                  <a:pt x="217" y="31"/>
                </a:lnTo>
                <a:lnTo>
                  <a:pt x="217" y="31"/>
                </a:lnTo>
                <a:lnTo>
                  <a:pt x="217" y="31"/>
                </a:lnTo>
                <a:cubicBezTo>
                  <a:pt x="186" y="31"/>
                  <a:pt x="186" y="31"/>
                  <a:pt x="186" y="0"/>
                </a:cubicBezTo>
                <a:lnTo>
                  <a:pt x="186" y="0"/>
                </a:lnTo>
                <a:cubicBezTo>
                  <a:pt x="155" y="0"/>
                  <a:pt x="155" y="0"/>
                  <a:pt x="124" y="0"/>
                </a:cubicBezTo>
                <a:cubicBezTo>
                  <a:pt x="124" y="31"/>
                  <a:pt x="155" y="31"/>
                  <a:pt x="155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1" name="Freeform 100"/>
          <p:cNvSpPr>
            <a:spLocks noChangeArrowheads="1"/>
          </p:cNvSpPr>
          <p:nvPr/>
        </p:nvSpPr>
        <p:spPr bwMode="auto">
          <a:xfrm>
            <a:off x="5821332" y="1793566"/>
            <a:ext cx="75396" cy="10773"/>
          </a:xfrm>
          <a:custGeom>
            <a:avLst/>
            <a:gdLst>
              <a:gd name="T0" fmla="*/ 31 w 218"/>
              <a:gd name="T1" fmla="*/ 0 h 32"/>
              <a:gd name="T2" fmla="*/ 31 w 218"/>
              <a:gd name="T3" fmla="*/ 0 h 32"/>
              <a:gd name="T4" fmla="*/ 62 w 218"/>
              <a:gd name="T5" fmla="*/ 31 h 32"/>
              <a:gd name="T6" fmla="*/ 93 w 218"/>
              <a:gd name="T7" fmla="*/ 31 h 32"/>
              <a:gd name="T8" fmla="*/ 93 w 218"/>
              <a:gd name="T9" fmla="*/ 31 h 32"/>
              <a:gd name="T10" fmla="*/ 93 w 218"/>
              <a:gd name="T11" fmla="*/ 31 h 32"/>
              <a:gd name="T12" fmla="*/ 124 w 218"/>
              <a:gd name="T13" fmla="*/ 31 h 32"/>
              <a:gd name="T14" fmla="*/ 124 w 218"/>
              <a:gd name="T15" fmla="*/ 31 h 32"/>
              <a:gd name="T16" fmla="*/ 186 w 218"/>
              <a:gd name="T17" fmla="*/ 31 h 32"/>
              <a:gd name="T18" fmla="*/ 186 w 218"/>
              <a:gd name="T19" fmla="*/ 31 h 32"/>
              <a:gd name="T20" fmla="*/ 217 w 218"/>
              <a:gd name="T21" fmla="*/ 0 h 32"/>
              <a:gd name="T22" fmla="*/ 217 w 218"/>
              <a:gd name="T23" fmla="*/ 0 h 32"/>
              <a:gd name="T24" fmla="*/ 186 w 218"/>
              <a:gd name="T25" fmla="*/ 0 h 32"/>
              <a:gd name="T26" fmla="*/ 186 w 218"/>
              <a:gd name="T27" fmla="*/ 0 h 32"/>
              <a:gd name="T28" fmla="*/ 124 w 218"/>
              <a:gd name="T29" fmla="*/ 31 h 32"/>
              <a:gd name="T30" fmla="*/ 93 w 218"/>
              <a:gd name="T31" fmla="*/ 0 h 32"/>
              <a:gd name="T32" fmla="*/ 93 w 218"/>
              <a:gd name="T33" fmla="*/ 0 h 32"/>
              <a:gd name="T34" fmla="*/ 93 w 218"/>
              <a:gd name="T35" fmla="*/ 0 h 32"/>
              <a:gd name="T36" fmla="*/ 62 w 218"/>
              <a:gd name="T37" fmla="*/ 0 h 32"/>
              <a:gd name="T38" fmla="*/ 31 w 218"/>
              <a:gd name="T39" fmla="*/ 0 h 32"/>
              <a:gd name="T40" fmla="*/ 0 w 218"/>
              <a:gd name="T41" fmla="*/ 0 h 32"/>
              <a:gd name="T42" fmla="*/ 0 w 218"/>
              <a:gd name="T43" fmla="*/ 0 h 32"/>
              <a:gd name="T44" fmla="*/ 31 w 218"/>
              <a:gd name="T4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8" h="32">
                <a:moveTo>
                  <a:pt x="31" y="0"/>
                </a:moveTo>
                <a:lnTo>
                  <a:pt x="31" y="0"/>
                </a:ln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lnTo>
                  <a:pt x="124" y="31"/>
                </a:lnTo>
                <a:lnTo>
                  <a:pt x="124" y="31"/>
                </a:lnTo>
                <a:cubicBezTo>
                  <a:pt x="124" y="31"/>
                  <a:pt x="155" y="31"/>
                  <a:pt x="186" y="31"/>
                </a:cubicBezTo>
                <a:lnTo>
                  <a:pt x="186" y="31"/>
                </a:lnTo>
                <a:cubicBezTo>
                  <a:pt x="186" y="31"/>
                  <a:pt x="186" y="0"/>
                  <a:pt x="217" y="0"/>
                </a:cubicBez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lnTo>
                  <a:pt x="186" y="0"/>
                </a:lnTo>
                <a:cubicBezTo>
                  <a:pt x="155" y="0"/>
                  <a:pt x="155" y="31"/>
                  <a:pt x="124" y="31"/>
                </a:cubicBezTo>
                <a:cubicBezTo>
                  <a:pt x="124" y="31"/>
                  <a:pt x="124" y="31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31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2" name="Freeform 101"/>
          <p:cNvSpPr>
            <a:spLocks noChangeArrowheads="1"/>
          </p:cNvSpPr>
          <p:nvPr/>
        </p:nvSpPr>
        <p:spPr bwMode="auto">
          <a:xfrm>
            <a:off x="8320198" y="3643578"/>
            <a:ext cx="163103" cy="152372"/>
          </a:xfrm>
          <a:custGeom>
            <a:avLst/>
            <a:gdLst>
              <a:gd name="T0" fmla="*/ 0 w 466"/>
              <a:gd name="T1" fmla="*/ 217 h 435"/>
              <a:gd name="T2" fmla="*/ 0 w 466"/>
              <a:gd name="T3" fmla="*/ 248 h 435"/>
              <a:gd name="T4" fmla="*/ 0 w 466"/>
              <a:gd name="T5" fmla="*/ 372 h 435"/>
              <a:gd name="T6" fmla="*/ 31 w 466"/>
              <a:gd name="T7" fmla="*/ 372 h 435"/>
              <a:gd name="T8" fmla="*/ 31 w 466"/>
              <a:gd name="T9" fmla="*/ 372 h 435"/>
              <a:gd name="T10" fmla="*/ 93 w 466"/>
              <a:gd name="T11" fmla="*/ 372 h 435"/>
              <a:gd name="T12" fmla="*/ 93 w 466"/>
              <a:gd name="T13" fmla="*/ 372 h 435"/>
              <a:gd name="T14" fmla="*/ 124 w 466"/>
              <a:gd name="T15" fmla="*/ 341 h 435"/>
              <a:gd name="T16" fmla="*/ 186 w 466"/>
              <a:gd name="T17" fmla="*/ 279 h 435"/>
              <a:gd name="T18" fmla="*/ 217 w 466"/>
              <a:gd name="T19" fmla="*/ 279 h 435"/>
              <a:gd name="T20" fmla="*/ 279 w 466"/>
              <a:gd name="T21" fmla="*/ 279 h 435"/>
              <a:gd name="T22" fmla="*/ 310 w 466"/>
              <a:gd name="T23" fmla="*/ 341 h 435"/>
              <a:gd name="T24" fmla="*/ 341 w 466"/>
              <a:gd name="T25" fmla="*/ 372 h 435"/>
              <a:gd name="T26" fmla="*/ 341 w 466"/>
              <a:gd name="T27" fmla="*/ 372 h 435"/>
              <a:gd name="T28" fmla="*/ 372 w 466"/>
              <a:gd name="T29" fmla="*/ 403 h 435"/>
              <a:gd name="T30" fmla="*/ 403 w 466"/>
              <a:gd name="T31" fmla="*/ 403 h 435"/>
              <a:gd name="T32" fmla="*/ 434 w 466"/>
              <a:gd name="T33" fmla="*/ 434 h 435"/>
              <a:gd name="T34" fmla="*/ 434 w 466"/>
              <a:gd name="T35" fmla="*/ 403 h 435"/>
              <a:gd name="T36" fmla="*/ 403 w 466"/>
              <a:gd name="T37" fmla="*/ 372 h 435"/>
              <a:gd name="T38" fmla="*/ 372 w 466"/>
              <a:gd name="T39" fmla="*/ 341 h 435"/>
              <a:gd name="T40" fmla="*/ 341 w 466"/>
              <a:gd name="T41" fmla="*/ 279 h 435"/>
              <a:gd name="T42" fmla="*/ 310 w 466"/>
              <a:gd name="T43" fmla="*/ 217 h 435"/>
              <a:gd name="T44" fmla="*/ 310 w 466"/>
              <a:gd name="T45" fmla="*/ 186 h 435"/>
              <a:gd name="T46" fmla="*/ 248 w 466"/>
              <a:gd name="T47" fmla="*/ 155 h 435"/>
              <a:gd name="T48" fmla="*/ 248 w 466"/>
              <a:gd name="T49" fmla="*/ 93 h 435"/>
              <a:gd name="T50" fmla="*/ 217 w 466"/>
              <a:gd name="T51" fmla="*/ 62 h 435"/>
              <a:gd name="T52" fmla="*/ 186 w 466"/>
              <a:gd name="T53" fmla="*/ 62 h 435"/>
              <a:gd name="T54" fmla="*/ 186 w 466"/>
              <a:gd name="T55" fmla="*/ 62 h 435"/>
              <a:gd name="T56" fmla="*/ 124 w 466"/>
              <a:gd name="T57" fmla="*/ 31 h 435"/>
              <a:gd name="T58" fmla="*/ 124 w 466"/>
              <a:gd name="T59" fmla="*/ 31 h 435"/>
              <a:gd name="T60" fmla="*/ 62 w 466"/>
              <a:gd name="T61" fmla="*/ 0 h 435"/>
              <a:gd name="T62" fmla="*/ 0 w 466"/>
              <a:gd name="T63" fmla="*/ 186 h 435"/>
              <a:gd name="T64" fmla="*/ 0 w 466"/>
              <a:gd name="T65" fmla="*/ 18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66" h="435">
                <a:moveTo>
                  <a:pt x="0" y="217"/>
                </a:moveTo>
                <a:lnTo>
                  <a:pt x="0" y="217"/>
                </a:lnTo>
                <a:cubicBezTo>
                  <a:pt x="0" y="217"/>
                  <a:pt x="0" y="217"/>
                  <a:pt x="0" y="248"/>
                </a:cubicBezTo>
                <a:lnTo>
                  <a:pt x="0" y="248"/>
                </a:lnTo>
                <a:cubicBezTo>
                  <a:pt x="0" y="248"/>
                  <a:pt x="0" y="248"/>
                  <a:pt x="0" y="310"/>
                </a:cubicBezTo>
                <a:cubicBezTo>
                  <a:pt x="0" y="310"/>
                  <a:pt x="0" y="341"/>
                  <a:pt x="0" y="372"/>
                </a:cubicBez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cubicBezTo>
                  <a:pt x="62" y="372"/>
                  <a:pt x="62" y="372"/>
                  <a:pt x="62" y="372"/>
                </a:cubicBezTo>
                <a:lnTo>
                  <a:pt x="93" y="372"/>
                </a:lnTo>
                <a:lnTo>
                  <a:pt x="93" y="372"/>
                </a:lnTo>
                <a:lnTo>
                  <a:pt x="93" y="372"/>
                </a:lnTo>
                <a:lnTo>
                  <a:pt x="93" y="372"/>
                </a:lnTo>
                <a:cubicBezTo>
                  <a:pt x="93" y="341"/>
                  <a:pt x="124" y="341"/>
                  <a:pt x="124" y="341"/>
                </a:cubicBezTo>
                <a:cubicBezTo>
                  <a:pt x="124" y="341"/>
                  <a:pt x="124" y="341"/>
                  <a:pt x="124" y="310"/>
                </a:cubicBezTo>
                <a:cubicBezTo>
                  <a:pt x="155" y="279"/>
                  <a:pt x="186" y="279"/>
                  <a:pt x="186" y="279"/>
                </a:cubicBezTo>
                <a:cubicBezTo>
                  <a:pt x="186" y="279"/>
                  <a:pt x="186" y="279"/>
                  <a:pt x="217" y="279"/>
                </a:cubicBezTo>
                <a:lnTo>
                  <a:pt x="217" y="279"/>
                </a:lnTo>
                <a:cubicBezTo>
                  <a:pt x="248" y="279"/>
                  <a:pt x="248" y="279"/>
                  <a:pt x="248" y="279"/>
                </a:cubicBezTo>
                <a:lnTo>
                  <a:pt x="279" y="279"/>
                </a:lnTo>
                <a:cubicBezTo>
                  <a:pt x="310" y="310"/>
                  <a:pt x="310" y="310"/>
                  <a:pt x="310" y="310"/>
                </a:cubicBezTo>
                <a:lnTo>
                  <a:pt x="310" y="341"/>
                </a:lnTo>
                <a:lnTo>
                  <a:pt x="310" y="341"/>
                </a:lnTo>
                <a:cubicBezTo>
                  <a:pt x="341" y="341"/>
                  <a:pt x="341" y="341"/>
                  <a:pt x="341" y="372"/>
                </a:cubicBezTo>
                <a:lnTo>
                  <a:pt x="341" y="372"/>
                </a:lnTo>
                <a:lnTo>
                  <a:pt x="341" y="372"/>
                </a:lnTo>
                <a:cubicBezTo>
                  <a:pt x="372" y="372"/>
                  <a:pt x="372" y="403"/>
                  <a:pt x="372" y="403"/>
                </a:cubicBezTo>
                <a:lnTo>
                  <a:pt x="372" y="403"/>
                </a:lnTo>
                <a:lnTo>
                  <a:pt x="403" y="403"/>
                </a:lnTo>
                <a:lnTo>
                  <a:pt x="403" y="403"/>
                </a:lnTo>
                <a:lnTo>
                  <a:pt x="403" y="403"/>
                </a:lnTo>
                <a:lnTo>
                  <a:pt x="434" y="434"/>
                </a:lnTo>
                <a:cubicBezTo>
                  <a:pt x="465" y="434"/>
                  <a:pt x="465" y="434"/>
                  <a:pt x="465" y="434"/>
                </a:cubicBezTo>
                <a:cubicBezTo>
                  <a:pt x="434" y="434"/>
                  <a:pt x="434" y="403"/>
                  <a:pt x="434" y="403"/>
                </a:cubicBezTo>
                <a:lnTo>
                  <a:pt x="434" y="403"/>
                </a:lnTo>
                <a:cubicBezTo>
                  <a:pt x="434" y="403"/>
                  <a:pt x="403" y="403"/>
                  <a:pt x="403" y="372"/>
                </a:cubicBezTo>
                <a:lnTo>
                  <a:pt x="372" y="372"/>
                </a:lnTo>
                <a:cubicBezTo>
                  <a:pt x="372" y="341"/>
                  <a:pt x="372" y="341"/>
                  <a:pt x="372" y="341"/>
                </a:cubicBezTo>
                <a:cubicBezTo>
                  <a:pt x="372" y="310"/>
                  <a:pt x="341" y="310"/>
                  <a:pt x="341" y="310"/>
                </a:cubicBezTo>
                <a:lnTo>
                  <a:pt x="341" y="279"/>
                </a:lnTo>
                <a:cubicBezTo>
                  <a:pt x="310" y="279"/>
                  <a:pt x="310" y="248"/>
                  <a:pt x="310" y="248"/>
                </a:cubicBezTo>
                <a:cubicBezTo>
                  <a:pt x="310" y="217"/>
                  <a:pt x="310" y="217"/>
                  <a:pt x="310" y="217"/>
                </a:cubicBezTo>
                <a:cubicBezTo>
                  <a:pt x="310" y="186"/>
                  <a:pt x="310" y="186"/>
                  <a:pt x="341" y="186"/>
                </a:cubicBezTo>
                <a:cubicBezTo>
                  <a:pt x="310" y="186"/>
                  <a:pt x="310" y="186"/>
                  <a:pt x="310" y="186"/>
                </a:cubicBezTo>
                <a:cubicBezTo>
                  <a:pt x="310" y="186"/>
                  <a:pt x="310" y="186"/>
                  <a:pt x="279" y="186"/>
                </a:cubicBezTo>
                <a:cubicBezTo>
                  <a:pt x="279" y="186"/>
                  <a:pt x="248" y="186"/>
                  <a:pt x="248" y="155"/>
                </a:cubicBezTo>
                <a:lnTo>
                  <a:pt x="248" y="124"/>
                </a:lnTo>
                <a:cubicBezTo>
                  <a:pt x="248" y="124"/>
                  <a:pt x="248" y="124"/>
                  <a:pt x="248" y="93"/>
                </a:cubicBezTo>
                <a:lnTo>
                  <a:pt x="248" y="93"/>
                </a:lnTo>
                <a:cubicBezTo>
                  <a:pt x="217" y="93"/>
                  <a:pt x="217" y="93"/>
                  <a:pt x="217" y="62"/>
                </a:cubicBezTo>
                <a:cubicBezTo>
                  <a:pt x="186" y="62"/>
                  <a:pt x="186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55" y="62"/>
                  <a:pt x="155" y="62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93" y="31"/>
                  <a:pt x="93" y="31"/>
                  <a:pt x="93" y="31"/>
                </a:cubicBezTo>
                <a:lnTo>
                  <a:pt x="62" y="0"/>
                </a:lnTo>
                <a:cubicBezTo>
                  <a:pt x="62" y="0"/>
                  <a:pt x="31" y="0"/>
                  <a:pt x="0" y="0"/>
                </a:cubicBezTo>
                <a:cubicBezTo>
                  <a:pt x="0" y="186"/>
                  <a:pt x="0" y="186"/>
                  <a:pt x="0" y="186"/>
                </a:cubicBezTo>
                <a:cubicBezTo>
                  <a:pt x="31" y="186"/>
                  <a:pt x="31" y="186"/>
                  <a:pt x="31" y="186"/>
                </a:cubicBezTo>
                <a:cubicBezTo>
                  <a:pt x="0" y="186"/>
                  <a:pt x="0" y="186"/>
                  <a:pt x="0" y="186"/>
                </a:cubicBezTo>
                <a:lnTo>
                  <a:pt x="0" y="21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3" name="Freeform 102"/>
          <p:cNvSpPr>
            <a:spLocks noChangeArrowheads="1"/>
          </p:cNvSpPr>
          <p:nvPr/>
        </p:nvSpPr>
        <p:spPr bwMode="auto">
          <a:xfrm>
            <a:off x="6513752" y="2333794"/>
            <a:ext cx="757046" cy="313979"/>
          </a:xfrm>
          <a:custGeom>
            <a:avLst/>
            <a:gdLst>
              <a:gd name="T0" fmla="*/ 61 w 2170"/>
              <a:gd name="T1" fmla="*/ 497 h 901"/>
              <a:gd name="T2" fmla="*/ 185 w 2170"/>
              <a:gd name="T3" fmla="*/ 497 h 901"/>
              <a:gd name="T4" fmla="*/ 309 w 2170"/>
              <a:gd name="T5" fmla="*/ 497 h 901"/>
              <a:gd name="T6" fmla="*/ 309 w 2170"/>
              <a:gd name="T7" fmla="*/ 652 h 901"/>
              <a:gd name="T8" fmla="*/ 248 w 2170"/>
              <a:gd name="T9" fmla="*/ 745 h 901"/>
              <a:gd name="T10" fmla="*/ 341 w 2170"/>
              <a:gd name="T11" fmla="*/ 806 h 901"/>
              <a:gd name="T12" fmla="*/ 620 w 2170"/>
              <a:gd name="T13" fmla="*/ 589 h 901"/>
              <a:gd name="T14" fmla="*/ 775 w 2170"/>
              <a:gd name="T15" fmla="*/ 589 h 901"/>
              <a:gd name="T16" fmla="*/ 805 w 2170"/>
              <a:gd name="T17" fmla="*/ 713 h 901"/>
              <a:gd name="T18" fmla="*/ 929 w 2170"/>
              <a:gd name="T19" fmla="*/ 713 h 901"/>
              <a:gd name="T20" fmla="*/ 1023 w 2170"/>
              <a:gd name="T21" fmla="*/ 745 h 901"/>
              <a:gd name="T22" fmla="*/ 1116 w 2170"/>
              <a:gd name="T23" fmla="*/ 869 h 901"/>
              <a:gd name="T24" fmla="*/ 1177 w 2170"/>
              <a:gd name="T25" fmla="*/ 900 h 901"/>
              <a:gd name="T26" fmla="*/ 1177 w 2170"/>
              <a:gd name="T27" fmla="*/ 869 h 901"/>
              <a:gd name="T28" fmla="*/ 1271 w 2170"/>
              <a:gd name="T29" fmla="*/ 806 h 901"/>
              <a:gd name="T30" fmla="*/ 1425 w 2170"/>
              <a:gd name="T31" fmla="*/ 745 h 901"/>
              <a:gd name="T32" fmla="*/ 1581 w 2170"/>
              <a:gd name="T33" fmla="*/ 745 h 901"/>
              <a:gd name="T34" fmla="*/ 1673 w 2170"/>
              <a:gd name="T35" fmla="*/ 745 h 901"/>
              <a:gd name="T36" fmla="*/ 1797 w 2170"/>
              <a:gd name="T37" fmla="*/ 776 h 901"/>
              <a:gd name="T38" fmla="*/ 1829 w 2170"/>
              <a:gd name="T39" fmla="*/ 745 h 901"/>
              <a:gd name="T40" fmla="*/ 1766 w 2170"/>
              <a:gd name="T41" fmla="*/ 652 h 901"/>
              <a:gd name="T42" fmla="*/ 1860 w 2170"/>
              <a:gd name="T43" fmla="*/ 621 h 901"/>
              <a:gd name="T44" fmla="*/ 1921 w 2170"/>
              <a:gd name="T45" fmla="*/ 559 h 901"/>
              <a:gd name="T46" fmla="*/ 2014 w 2170"/>
              <a:gd name="T47" fmla="*/ 497 h 901"/>
              <a:gd name="T48" fmla="*/ 2108 w 2170"/>
              <a:gd name="T49" fmla="*/ 497 h 901"/>
              <a:gd name="T50" fmla="*/ 2169 w 2170"/>
              <a:gd name="T51" fmla="*/ 373 h 901"/>
              <a:gd name="T52" fmla="*/ 2077 w 2170"/>
              <a:gd name="T53" fmla="*/ 373 h 901"/>
              <a:gd name="T54" fmla="*/ 2014 w 2170"/>
              <a:gd name="T55" fmla="*/ 311 h 901"/>
              <a:gd name="T56" fmla="*/ 1921 w 2170"/>
              <a:gd name="T57" fmla="*/ 311 h 901"/>
              <a:gd name="T58" fmla="*/ 1860 w 2170"/>
              <a:gd name="T59" fmla="*/ 280 h 901"/>
              <a:gd name="T60" fmla="*/ 1766 w 2170"/>
              <a:gd name="T61" fmla="*/ 280 h 901"/>
              <a:gd name="T62" fmla="*/ 1642 w 2170"/>
              <a:gd name="T63" fmla="*/ 125 h 901"/>
              <a:gd name="T64" fmla="*/ 1549 w 2170"/>
              <a:gd name="T65" fmla="*/ 93 h 901"/>
              <a:gd name="T66" fmla="*/ 1457 w 2170"/>
              <a:gd name="T67" fmla="*/ 125 h 901"/>
              <a:gd name="T68" fmla="*/ 1394 w 2170"/>
              <a:gd name="T69" fmla="*/ 93 h 901"/>
              <a:gd name="T70" fmla="*/ 1364 w 2170"/>
              <a:gd name="T71" fmla="*/ 93 h 901"/>
              <a:gd name="T72" fmla="*/ 1271 w 2170"/>
              <a:gd name="T73" fmla="*/ 32 h 901"/>
              <a:gd name="T74" fmla="*/ 1208 w 2170"/>
              <a:gd name="T75" fmla="*/ 0 h 901"/>
              <a:gd name="T76" fmla="*/ 1053 w 2170"/>
              <a:gd name="T77" fmla="*/ 63 h 901"/>
              <a:gd name="T78" fmla="*/ 992 w 2170"/>
              <a:gd name="T79" fmla="*/ 93 h 901"/>
              <a:gd name="T80" fmla="*/ 837 w 2170"/>
              <a:gd name="T81" fmla="*/ 93 h 901"/>
              <a:gd name="T82" fmla="*/ 805 w 2170"/>
              <a:gd name="T83" fmla="*/ 125 h 901"/>
              <a:gd name="T84" fmla="*/ 775 w 2170"/>
              <a:gd name="T85" fmla="*/ 187 h 901"/>
              <a:gd name="T86" fmla="*/ 775 w 2170"/>
              <a:gd name="T87" fmla="*/ 311 h 901"/>
              <a:gd name="T88" fmla="*/ 713 w 2170"/>
              <a:gd name="T89" fmla="*/ 311 h 901"/>
              <a:gd name="T90" fmla="*/ 620 w 2170"/>
              <a:gd name="T91" fmla="*/ 280 h 901"/>
              <a:gd name="T92" fmla="*/ 557 w 2170"/>
              <a:gd name="T93" fmla="*/ 311 h 901"/>
              <a:gd name="T94" fmla="*/ 465 w 2170"/>
              <a:gd name="T95" fmla="*/ 311 h 901"/>
              <a:gd name="T96" fmla="*/ 403 w 2170"/>
              <a:gd name="T97" fmla="*/ 311 h 901"/>
              <a:gd name="T98" fmla="*/ 341 w 2170"/>
              <a:gd name="T99" fmla="*/ 249 h 901"/>
              <a:gd name="T100" fmla="*/ 279 w 2170"/>
              <a:gd name="T101" fmla="*/ 249 h 901"/>
              <a:gd name="T102" fmla="*/ 217 w 2170"/>
              <a:gd name="T103" fmla="*/ 249 h 901"/>
              <a:gd name="T104" fmla="*/ 185 w 2170"/>
              <a:gd name="T105" fmla="*/ 249 h 901"/>
              <a:gd name="T106" fmla="*/ 124 w 2170"/>
              <a:gd name="T107" fmla="*/ 280 h 901"/>
              <a:gd name="T108" fmla="*/ 93 w 2170"/>
              <a:gd name="T109" fmla="*/ 341 h 901"/>
              <a:gd name="T110" fmla="*/ 31 w 2170"/>
              <a:gd name="T111" fmla="*/ 341 h 901"/>
              <a:gd name="T112" fmla="*/ 0 w 2170"/>
              <a:gd name="T113" fmla="*/ 37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70" h="901">
                <a:moveTo>
                  <a:pt x="0" y="404"/>
                </a:moveTo>
                <a:lnTo>
                  <a:pt x="0" y="404"/>
                </a:lnTo>
                <a:cubicBezTo>
                  <a:pt x="0" y="435"/>
                  <a:pt x="0" y="435"/>
                  <a:pt x="0" y="435"/>
                </a:cubicBezTo>
                <a:lnTo>
                  <a:pt x="0" y="435"/>
                </a:lnTo>
                <a:cubicBezTo>
                  <a:pt x="31" y="435"/>
                  <a:pt x="31" y="435"/>
                  <a:pt x="31" y="435"/>
                </a:cubicBezTo>
                <a:lnTo>
                  <a:pt x="61" y="465"/>
                </a:lnTo>
                <a:cubicBezTo>
                  <a:pt x="61" y="465"/>
                  <a:pt x="61" y="465"/>
                  <a:pt x="61" y="497"/>
                </a:cubicBezTo>
                <a:lnTo>
                  <a:pt x="93" y="497"/>
                </a:lnTo>
                <a:cubicBezTo>
                  <a:pt x="124" y="497"/>
                  <a:pt x="124" y="528"/>
                  <a:pt x="124" y="528"/>
                </a:cubicBezTo>
                <a:lnTo>
                  <a:pt x="124" y="528"/>
                </a:lnTo>
                <a:lnTo>
                  <a:pt x="124" y="528"/>
                </a:lnTo>
                <a:lnTo>
                  <a:pt x="155" y="528"/>
                </a:lnTo>
                <a:lnTo>
                  <a:pt x="155" y="528"/>
                </a:lnTo>
                <a:cubicBezTo>
                  <a:pt x="155" y="497"/>
                  <a:pt x="185" y="497"/>
                  <a:pt x="185" y="497"/>
                </a:cubicBezTo>
                <a:lnTo>
                  <a:pt x="217" y="497"/>
                </a:lnTo>
                <a:lnTo>
                  <a:pt x="217" y="497"/>
                </a:lnTo>
                <a:cubicBezTo>
                  <a:pt x="217" y="497"/>
                  <a:pt x="217" y="497"/>
                  <a:pt x="248" y="497"/>
                </a:cubicBezTo>
                <a:lnTo>
                  <a:pt x="248" y="497"/>
                </a:lnTo>
                <a:lnTo>
                  <a:pt x="248" y="497"/>
                </a:lnTo>
                <a:lnTo>
                  <a:pt x="279" y="497"/>
                </a:lnTo>
                <a:lnTo>
                  <a:pt x="309" y="497"/>
                </a:lnTo>
                <a:lnTo>
                  <a:pt x="341" y="497"/>
                </a:lnTo>
                <a:cubicBezTo>
                  <a:pt x="341" y="528"/>
                  <a:pt x="341" y="528"/>
                  <a:pt x="341" y="528"/>
                </a:cubicBezTo>
                <a:lnTo>
                  <a:pt x="341" y="528"/>
                </a:lnTo>
                <a:cubicBezTo>
                  <a:pt x="341" y="528"/>
                  <a:pt x="341" y="528"/>
                  <a:pt x="341" y="559"/>
                </a:cubicBezTo>
                <a:lnTo>
                  <a:pt x="341" y="589"/>
                </a:lnTo>
                <a:cubicBezTo>
                  <a:pt x="341" y="621"/>
                  <a:pt x="341" y="652"/>
                  <a:pt x="309" y="652"/>
                </a:cubicBezTo>
                <a:lnTo>
                  <a:pt x="309" y="652"/>
                </a:lnTo>
                <a:cubicBezTo>
                  <a:pt x="309" y="652"/>
                  <a:pt x="309" y="652"/>
                  <a:pt x="279" y="652"/>
                </a:cubicBezTo>
                <a:lnTo>
                  <a:pt x="248" y="652"/>
                </a:lnTo>
                <a:lnTo>
                  <a:pt x="248" y="652"/>
                </a:lnTo>
                <a:lnTo>
                  <a:pt x="248" y="652"/>
                </a:lnTo>
                <a:lnTo>
                  <a:pt x="248" y="683"/>
                </a:lnTo>
                <a:cubicBezTo>
                  <a:pt x="248" y="683"/>
                  <a:pt x="248" y="713"/>
                  <a:pt x="217" y="713"/>
                </a:cubicBezTo>
                <a:cubicBezTo>
                  <a:pt x="248" y="713"/>
                  <a:pt x="248" y="745"/>
                  <a:pt x="248" y="745"/>
                </a:cubicBezTo>
                <a:lnTo>
                  <a:pt x="248" y="745"/>
                </a:lnTo>
                <a:cubicBezTo>
                  <a:pt x="248" y="745"/>
                  <a:pt x="248" y="745"/>
                  <a:pt x="279" y="745"/>
                </a:cubicBezTo>
                <a:lnTo>
                  <a:pt x="279" y="745"/>
                </a:lnTo>
                <a:cubicBezTo>
                  <a:pt x="279" y="776"/>
                  <a:pt x="309" y="776"/>
                  <a:pt x="309" y="776"/>
                </a:cubicBezTo>
                <a:cubicBezTo>
                  <a:pt x="309" y="806"/>
                  <a:pt x="309" y="806"/>
                  <a:pt x="309" y="806"/>
                </a:cubicBezTo>
                <a:lnTo>
                  <a:pt x="341" y="806"/>
                </a:lnTo>
                <a:lnTo>
                  <a:pt x="341" y="806"/>
                </a:lnTo>
                <a:cubicBezTo>
                  <a:pt x="372" y="806"/>
                  <a:pt x="372" y="776"/>
                  <a:pt x="372" y="776"/>
                </a:cubicBezTo>
                <a:lnTo>
                  <a:pt x="372" y="776"/>
                </a:lnTo>
                <a:lnTo>
                  <a:pt x="403" y="806"/>
                </a:lnTo>
                <a:cubicBezTo>
                  <a:pt x="433" y="806"/>
                  <a:pt x="433" y="837"/>
                  <a:pt x="465" y="837"/>
                </a:cubicBezTo>
                <a:cubicBezTo>
                  <a:pt x="465" y="869"/>
                  <a:pt x="465" y="869"/>
                  <a:pt x="465" y="869"/>
                </a:cubicBezTo>
                <a:cubicBezTo>
                  <a:pt x="465" y="621"/>
                  <a:pt x="465" y="621"/>
                  <a:pt x="465" y="621"/>
                </a:cubicBezTo>
                <a:cubicBezTo>
                  <a:pt x="620" y="589"/>
                  <a:pt x="620" y="589"/>
                  <a:pt x="620" y="589"/>
                </a:cubicBezTo>
                <a:cubicBezTo>
                  <a:pt x="651" y="589"/>
                  <a:pt x="651" y="589"/>
                  <a:pt x="651" y="589"/>
                </a:cubicBezTo>
                <a:lnTo>
                  <a:pt x="681" y="559"/>
                </a:lnTo>
                <a:lnTo>
                  <a:pt x="681" y="559"/>
                </a:lnTo>
                <a:cubicBezTo>
                  <a:pt x="713" y="559"/>
                  <a:pt x="713" y="559"/>
                  <a:pt x="713" y="559"/>
                </a:cubicBezTo>
                <a:cubicBezTo>
                  <a:pt x="713" y="559"/>
                  <a:pt x="713" y="559"/>
                  <a:pt x="744" y="559"/>
                </a:cubicBezTo>
                <a:lnTo>
                  <a:pt x="744" y="559"/>
                </a:lnTo>
                <a:cubicBezTo>
                  <a:pt x="744" y="559"/>
                  <a:pt x="744" y="559"/>
                  <a:pt x="775" y="589"/>
                </a:cubicBezTo>
                <a:lnTo>
                  <a:pt x="775" y="589"/>
                </a:lnTo>
                <a:lnTo>
                  <a:pt x="775" y="621"/>
                </a:lnTo>
                <a:cubicBezTo>
                  <a:pt x="775" y="652"/>
                  <a:pt x="775" y="652"/>
                  <a:pt x="775" y="683"/>
                </a:cubicBezTo>
                <a:lnTo>
                  <a:pt x="775" y="683"/>
                </a:lnTo>
                <a:lnTo>
                  <a:pt x="775" y="683"/>
                </a:lnTo>
                <a:cubicBezTo>
                  <a:pt x="775" y="683"/>
                  <a:pt x="805" y="683"/>
                  <a:pt x="805" y="713"/>
                </a:cubicBezTo>
                <a:lnTo>
                  <a:pt x="805" y="713"/>
                </a:lnTo>
                <a:lnTo>
                  <a:pt x="837" y="713"/>
                </a:lnTo>
                <a:lnTo>
                  <a:pt x="837" y="713"/>
                </a:lnTo>
                <a:lnTo>
                  <a:pt x="837" y="713"/>
                </a:lnTo>
                <a:cubicBezTo>
                  <a:pt x="868" y="713"/>
                  <a:pt x="868" y="713"/>
                  <a:pt x="868" y="713"/>
                </a:cubicBezTo>
                <a:cubicBezTo>
                  <a:pt x="899" y="713"/>
                  <a:pt x="899" y="713"/>
                  <a:pt x="929" y="713"/>
                </a:cubicBezTo>
                <a:lnTo>
                  <a:pt x="929" y="713"/>
                </a:lnTo>
                <a:lnTo>
                  <a:pt x="929" y="713"/>
                </a:lnTo>
                <a:lnTo>
                  <a:pt x="961" y="713"/>
                </a:lnTo>
                <a:lnTo>
                  <a:pt x="961" y="713"/>
                </a:lnTo>
                <a:lnTo>
                  <a:pt x="961" y="713"/>
                </a:lnTo>
                <a:cubicBezTo>
                  <a:pt x="992" y="713"/>
                  <a:pt x="992" y="713"/>
                  <a:pt x="992" y="713"/>
                </a:cubicBezTo>
                <a:lnTo>
                  <a:pt x="992" y="713"/>
                </a:lnTo>
                <a:cubicBezTo>
                  <a:pt x="1023" y="713"/>
                  <a:pt x="1023" y="713"/>
                  <a:pt x="1023" y="713"/>
                </a:cubicBezTo>
                <a:cubicBezTo>
                  <a:pt x="1023" y="745"/>
                  <a:pt x="1023" y="745"/>
                  <a:pt x="1023" y="745"/>
                </a:cubicBezTo>
                <a:cubicBezTo>
                  <a:pt x="1053" y="745"/>
                  <a:pt x="1053" y="745"/>
                  <a:pt x="1053" y="776"/>
                </a:cubicBezTo>
                <a:cubicBezTo>
                  <a:pt x="1053" y="776"/>
                  <a:pt x="1053" y="776"/>
                  <a:pt x="1053" y="806"/>
                </a:cubicBezTo>
                <a:lnTo>
                  <a:pt x="1053" y="806"/>
                </a:lnTo>
                <a:cubicBezTo>
                  <a:pt x="1053" y="806"/>
                  <a:pt x="1053" y="806"/>
                  <a:pt x="1085" y="806"/>
                </a:cubicBezTo>
                <a:cubicBezTo>
                  <a:pt x="1085" y="837"/>
                  <a:pt x="1085" y="837"/>
                  <a:pt x="1085" y="869"/>
                </a:cubicBez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cubicBezTo>
                  <a:pt x="1116" y="869"/>
                  <a:pt x="1116" y="869"/>
                  <a:pt x="1147" y="869"/>
                </a:cubicBezTo>
                <a:lnTo>
                  <a:pt x="1147" y="869"/>
                </a:lnTo>
                <a:cubicBezTo>
                  <a:pt x="1147" y="869"/>
                  <a:pt x="1177" y="869"/>
                  <a:pt x="1177" y="900"/>
                </a:cubicBezTo>
                <a:lnTo>
                  <a:pt x="1177" y="900"/>
                </a:lnTo>
                <a:lnTo>
                  <a:pt x="1177" y="900"/>
                </a:lnTo>
                <a:lnTo>
                  <a:pt x="1177" y="900"/>
                </a:lnTo>
                <a:lnTo>
                  <a:pt x="1177" y="869"/>
                </a:lnTo>
                <a:lnTo>
                  <a:pt x="1177" y="869"/>
                </a:lnTo>
                <a:lnTo>
                  <a:pt x="1177" y="869"/>
                </a:lnTo>
                <a:lnTo>
                  <a:pt x="1177" y="869"/>
                </a:lnTo>
                <a:cubicBezTo>
                  <a:pt x="1177" y="837"/>
                  <a:pt x="1177" y="837"/>
                  <a:pt x="1177" y="837"/>
                </a:cubicBezTo>
                <a:cubicBezTo>
                  <a:pt x="1177" y="869"/>
                  <a:pt x="1177" y="869"/>
                  <a:pt x="1177" y="869"/>
                </a:cubicBezTo>
                <a:cubicBezTo>
                  <a:pt x="1177" y="869"/>
                  <a:pt x="1177" y="837"/>
                  <a:pt x="1208" y="837"/>
                </a:cubicBezTo>
                <a:lnTo>
                  <a:pt x="1208" y="837"/>
                </a:lnTo>
                <a:cubicBezTo>
                  <a:pt x="1240" y="837"/>
                  <a:pt x="1240" y="837"/>
                  <a:pt x="1271" y="837"/>
                </a:cubicBezTo>
                <a:cubicBezTo>
                  <a:pt x="1271" y="806"/>
                  <a:pt x="1271" y="806"/>
                  <a:pt x="1271" y="806"/>
                </a:cubicBezTo>
                <a:lnTo>
                  <a:pt x="1271" y="806"/>
                </a:lnTo>
                <a:lnTo>
                  <a:pt x="1271" y="806"/>
                </a:lnTo>
                <a:cubicBezTo>
                  <a:pt x="1301" y="806"/>
                  <a:pt x="1301" y="806"/>
                  <a:pt x="1301" y="806"/>
                </a:cubicBezTo>
                <a:cubicBezTo>
                  <a:pt x="1301" y="776"/>
                  <a:pt x="1301" y="776"/>
                  <a:pt x="1333" y="745"/>
                </a:cubicBezTo>
                <a:lnTo>
                  <a:pt x="1364" y="745"/>
                </a:lnTo>
                <a:lnTo>
                  <a:pt x="1394" y="776"/>
                </a:lnTo>
                <a:cubicBezTo>
                  <a:pt x="1425" y="776"/>
                  <a:pt x="1425" y="776"/>
                  <a:pt x="1425" y="776"/>
                </a:cubicBezTo>
                <a:cubicBezTo>
                  <a:pt x="1425" y="776"/>
                  <a:pt x="1425" y="776"/>
                  <a:pt x="1425" y="745"/>
                </a:cubicBezTo>
                <a:lnTo>
                  <a:pt x="1457" y="745"/>
                </a:lnTo>
                <a:cubicBezTo>
                  <a:pt x="1488" y="745"/>
                  <a:pt x="1488" y="745"/>
                  <a:pt x="1488" y="745"/>
                </a:cubicBezTo>
                <a:cubicBezTo>
                  <a:pt x="1488" y="745"/>
                  <a:pt x="1488" y="745"/>
                  <a:pt x="1518" y="745"/>
                </a:cubicBezTo>
                <a:lnTo>
                  <a:pt x="1518" y="745"/>
                </a:lnTo>
                <a:cubicBezTo>
                  <a:pt x="1549" y="745"/>
                  <a:pt x="1549" y="745"/>
                  <a:pt x="1549" y="745"/>
                </a:cubicBezTo>
                <a:lnTo>
                  <a:pt x="1549" y="745"/>
                </a:lnTo>
                <a:lnTo>
                  <a:pt x="1581" y="745"/>
                </a:lnTo>
                <a:lnTo>
                  <a:pt x="1581" y="745"/>
                </a:lnTo>
                <a:lnTo>
                  <a:pt x="1612" y="745"/>
                </a:lnTo>
                <a:lnTo>
                  <a:pt x="1612" y="745"/>
                </a:lnTo>
                <a:lnTo>
                  <a:pt x="1642" y="745"/>
                </a:lnTo>
                <a:lnTo>
                  <a:pt x="1642" y="745"/>
                </a:lnTo>
                <a:cubicBezTo>
                  <a:pt x="1642" y="745"/>
                  <a:pt x="1642" y="745"/>
                  <a:pt x="1673" y="745"/>
                </a:cubicBezTo>
                <a:lnTo>
                  <a:pt x="1673" y="745"/>
                </a:lnTo>
                <a:cubicBezTo>
                  <a:pt x="1673" y="745"/>
                  <a:pt x="1673" y="745"/>
                  <a:pt x="1705" y="745"/>
                </a:cubicBezTo>
                <a:lnTo>
                  <a:pt x="1705" y="745"/>
                </a:lnTo>
                <a:lnTo>
                  <a:pt x="1705" y="745"/>
                </a:lnTo>
                <a:cubicBezTo>
                  <a:pt x="1736" y="745"/>
                  <a:pt x="1736" y="745"/>
                  <a:pt x="1736" y="745"/>
                </a:cubicBezTo>
                <a:lnTo>
                  <a:pt x="1736" y="745"/>
                </a:lnTo>
                <a:cubicBezTo>
                  <a:pt x="1766" y="745"/>
                  <a:pt x="1766" y="776"/>
                  <a:pt x="1766" y="776"/>
                </a:cubicBezTo>
                <a:cubicBezTo>
                  <a:pt x="1797" y="776"/>
                  <a:pt x="1797" y="776"/>
                  <a:pt x="1797" y="776"/>
                </a:cubicBezTo>
                <a:lnTo>
                  <a:pt x="1797" y="776"/>
                </a:lnTo>
                <a:lnTo>
                  <a:pt x="1797" y="776"/>
                </a:lnTo>
                <a:cubicBezTo>
                  <a:pt x="1797" y="776"/>
                  <a:pt x="1797" y="776"/>
                  <a:pt x="1829" y="745"/>
                </a:cubicBezTo>
                <a:lnTo>
                  <a:pt x="1829" y="745"/>
                </a:lnTo>
                <a:lnTo>
                  <a:pt x="1829" y="745"/>
                </a:lnTo>
                <a:lnTo>
                  <a:pt x="1829" y="745"/>
                </a:lnTo>
                <a:lnTo>
                  <a:pt x="1829" y="745"/>
                </a:lnTo>
                <a:cubicBezTo>
                  <a:pt x="1797" y="713"/>
                  <a:pt x="1797" y="713"/>
                  <a:pt x="1797" y="683"/>
                </a:cubicBezTo>
                <a:cubicBezTo>
                  <a:pt x="1797" y="683"/>
                  <a:pt x="1766" y="683"/>
                  <a:pt x="1766" y="652"/>
                </a:cubicBezTo>
                <a:lnTo>
                  <a:pt x="1766" y="652"/>
                </a:lnTo>
                <a:lnTo>
                  <a:pt x="1766" y="652"/>
                </a:lnTo>
                <a:lnTo>
                  <a:pt x="1766" y="652"/>
                </a:lnTo>
                <a:lnTo>
                  <a:pt x="1766" y="652"/>
                </a:lnTo>
                <a:lnTo>
                  <a:pt x="1766" y="652"/>
                </a:lnTo>
                <a:cubicBezTo>
                  <a:pt x="1766" y="652"/>
                  <a:pt x="1797" y="652"/>
                  <a:pt x="1797" y="621"/>
                </a:cubicBezTo>
                <a:lnTo>
                  <a:pt x="1797" y="621"/>
                </a:lnTo>
                <a:lnTo>
                  <a:pt x="1797" y="621"/>
                </a:lnTo>
                <a:lnTo>
                  <a:pt x="1797" y="621"/>
                </a:lnTo>
                <a:lnTo>
                  <a:pt x="1829" y="621"/>
                </a:lnTo>
                <a:lnTo>
                  <a:pt x="1860" y="621"/>
                </a:lnTo>
                <a:lnTo>
                  <a:pt x="1860" y="621"/>
                </a:lnTo>
                <a:lnTo>
                  <a:pt x="1860" y="621"/>
                </a:lnTo>
                <a:cubicBezTo>
                  <a:pt x="1860" y="589"/>
                  <a:pt x="1890" y="589"/>
                  <a:pt x="1890" y="589"/>
                </a:cubicBezTo>
                <a:lnTo>
                  <a:pt x="1890" y="589"/>
                </a:lnTo>
                <a:lnTo>
                  <a:pt x="1921" y="589"/>
                </a:lnTo>
                <a:lnTo>
                  <a:pt x="1921" y="589"/>
                </a:lnTo>
                <a:cubicBezTo>
                  <a:pt x="1921" y="589"/>
                  <a:pt x="1921" y="589"/>
                  <a:pt x="1921" y="559"/>
                </a:cubicBezTo>
                <a:lnTo>
                  <a:pt x="1921" y="559"/>
                </a:lnTo>
                <a:lnTo>
                  <a:pt x="1921" y="559"/>
                </a:lnTo>
                <a:cubicBezTo>
                  <a:pt x="1921" y="528"/>
                  <a:pt x="1921" y="528"/>
                  <a:pt x="1921" y="528"/>
                </a:cubicBezTo>
                <a:cubicBezTo>
                  <a:pt x="1921" y="528"/>
                  <a:pt x="1921" y="497"/>
                  <a:pt x="1953" y="497"/>
                </a:cubicBezTo>
                <a:lnTo>
                  <a:pt x="1953" y="497"/>
                </a:lnTo>
                <a:lnTo>
                  <a:pt x="1984" y="497"/>
                </a:lnTo>
                <a:cubicBezTo>
                  <a:pt x="1984" y="497"/>
                  <a:pt x="1984" y="497"/>
                  <a:pt x="2014" y="497"/>
                </a:cubicBezTo>
                <a:lnTo>
                  <a:pt x="2014" y="497"/>
                </a:lnTo>
                <a:lnTo>
                  <a:pt x="2014" y="497"/>
                </a:lnTo>
                <a:lnTo>
                  <a:pt x="2045" y="497"/>
                </a:lnTo>
                <a:lnTo>
                  <a:pt x="2045" y="497"/>
                </a:lnTo>
                <a:lnTo>
                  <a:pt x="2045" y="497"/>
                </a:lnTo>
                <a:cubicBezTo>
                  <a:pt x="2077" y="497"/>
                  <a:pt x="2077" y="497"/>
                  <a:pt x="2077" y="497"/>
                </a:cubicBezTo>
                <a:cubicBezTo>
                  <a:pt x="2077" y="497"/>
                  <a:pt x="2077" y="497"/>
                  <a:pt x="2108" y="497"/>
                </a:cubicBezTo>
                <a:lnTo>
                  <a:pt x="2108" y="497"/>
                </a:lnTo>
                <a:cubicBezTo>
                  <a:pt x="2077" y="465"/>
                  <a:pt x="2077" y="465"/>
                  <a:pt x="2077" y="465"/>
                </a:cubicBezTo>
                <a:lnTo>
                  <a:pt x="2077" y="465"/>
                </a:lnTo>
                <a:cubicBezTo>
                  <a:pt x="2077" y="435"/>
                  <a:pt x="2108" y="435"/>
                  <a:pt x="2108" y="404"/>
                </a:cubicBezTo>
                <a:cubicBezTo>
                  <a:pt x="2108" y="404"/>
                  <a:pt x="2108" y="404"/>
                  <a:pt x="2138" y="404"/>
                </a:cubicBezTo>
                <a:lnTo>
                  <a:pt x="2138" y="404"/>
                </a:lnTo>
                <a:cubicBezTo>
                  <a:pt x="2138" y="404"/>
                  <a:pt x="2138" y="404"/>
                  <a:pt x="2169" y="404"/>
                </a:cubicBezTo>
                <a:lnTo>
                  <a:pt x="2169" y="373"/>
                </a:lnTo>
                <a:lnTo>
                  <a:pt x="2169" y="373"/>
                </a:lnTo>
                <a:lnTo>
                  <a:pt x="2169" y="373"/>
                </a:lnTo>
                <a:lnTo>
                  <a:pt x="2169" y="373"/>
                </a:lnTo>
                <a:cubicBezTo>
                  <a:pt x="2169" y="373"/>
                  <a:pt x="2169" y="373"/>
                  <a:pt x="2138" y="373"/>
                </a:cubicBezTo>
                <a:lnTo>
                  <a:pt x="2138" y="373"/>
                </a:lnTo>
                <a:cubicBezTo>
                  <a:pt x="2108" y="373"/>
                  <a:pt x="2108" y="373"/>
                  <a:pt x="2077" y="373"/>
                </a:cubicBezTo>
                <a:lnTo>
                  <a:pt x="2077" y="373"/>
                </a:lnTo>
                <a:lnTo>
                  <a:pt x="2045" y="341"/>
                </a:lnTo>
                <a:lnTo>
                  <a:pt x="2045" y="341"/>
                </a:lnTo>
                <a:lnTo>
                  <a:pt x="2045" y="341"/>
                </a:lnTo>
                <a:lnTo>
                  <a:pt x="2045" y="341"/>
                </a:lnTo>
                <a:cubicBezTo>
                  <a:pt x="2014" y="341"/>
                  <a:pt x="2014" y="311"/>
                  <a:pt x="2014" y="311"/>
                </a:cubicBezTo>
                <a:lnTo>
                  <a:pt x="2014" y="311"/>
                </a:lnTo>
                <a:lnTo>
                  <a:pt x="2014" y="311"/>
                </a:lnTo>
                <a:cubicBezTo>
                  <a:pt x="1984" y="311"/>
                  <a:pt x="1984" y="280"/>
                  <a:pt x="1984" y="280"/>
                </a:cubicBezTo>
                <a:cubicBezTo>
                  <a:pt x="1984" y="311"/>
                  <a:pt x="1953" y="311"/>
                  <a:pt x="1953" y="311"/>
                </a:cubicBezTo>
                <a:lnTo>
                  <a:pt x="1953" y="311"/>
                </a:lnTo>
                <a:lnTo>
                  <a:pt x="1953" y="311"/>
                </a:lnTo>
                <a:lnTo>
                  <a:pt x="1953" y="311"/>
                </a:lnTo>
                <a:lnTo>
                  <a:pt x="1953" y="311"/>
                </a:lnTo>
                <a:cubicBezTo>
                  <a:pt x="1921" y="311"/>
                  <a:pt x="1921" y="311"/>
                  <a:pt x="1921" y="311"/>
                </a:cubicBezTo>
                <a:cubicBezTo>
                  <a:pt x="1921" y="311"/>
                  <a:pt x="1921" y="311"/>
                  <a:pt x="1890" y="311"/>
                </a:cubicBezTo>
                <a:lnTo>
                  <a:pt x="1890" y="311"/>
                </a:lnTo>
                <a:lnTo>
                  <a:pt x="1890" y="311"/>
                </a:lnTo>
                <a:lnTo>
                  <a:pt x="1890" y="311"/>
                </a:lnTo>
                <a:lnTo>
                  <a:pt x="1890" y="311"/>
                </a:lnTo>
                <a:cubicBezTo>
                  <a:pt x="1860" y="311"/>
                  <a:pt x="1860" y="280"/>
                  <a:pt x="1860" y="280"/>
                </a:cubicBezTo>
                <a:lnTo>
                  <a:pt x="1860" y="280"/>
                </a:lnTo>
                <a:cubicBezTo>
                  <a:pt x="1829" y="280"/>
                  <a:pt x="1829" y="311"/>
                  <a:pt x="1829" y="311"/>
                </a:cubicBezTo>
                <a:lnTo>
                  <a:pt x="1829" y="311"/>
                </a:lnTo>
                <a:lnTo>
                  <a:pt x="1829" y="311"/>
                </a:lnTo>
                <a:lnTo>
                  <a:pt x="1797" y="311"/>
                </a:lnTo>
                <a:lnTo>
                  <a:pt x="1797" y="311"/>
                </a:lnTo>
                <a:cubicBezTo>
                  <a:pt x="1797" y="311"/>
                  <a:pt x="1766" y="311"/>
                  <a:pt x="1766" y="280"/>
                </a:cubicBezTo>
                <a:lnTo>
                  <a:pt x="1766" y="280"/>
                </a:lnTo>
                <a:cubicBezTo>
                  <a:pt x="1766" y="249"/>
                  <a:pt x="1736" y="249"/>
                  <a:pt x="1736" y="217"/>
                </a:cubicBezTo>
                <a:lnTo>
                  <a:pt x="1736" y="217"/>
                </a:lnTo>
                <a:cubicBezTo>
                  <a:pt x="1736" y="217"/>
                  <a:pt x="1736" y="217"/>
                  <a:pt x="1705" y="187"/>
                </a:cubicBezTo>
                <a:lnTo>
                  <a:pt x="1673" y="156"/>
                </a:lnTo>
                <a:lnTo>
                  <a:pt x="1642" y="125"/>
                </a:lnTo>
                <a:lnTo>
                  <a:pt x="1642" y="125"/>
                </a:lnTo>
                <a:lnTo>
                  <a:pt x="1642" y="125"/>
                </a:lnTo>
                <a:lnTo>
                  <a:pt x="1612" y="125"/>
                </a:lnTo>
                <a:cubicBezTo>
                  <a:pt x="1612" y="93"/>
                  <a:pt x="1612" y="93"/>
                  <a:pt x="1612" y="93"/>
                </a:cubicBezTo>
                <a:lnTo>
                  <a:pt x="1612" y="93"/>
                </a:lnTo>
                <a:cubicBezTo>
                  <a:pt x="1581" y="93"/>
                  <a:pt x="1581" y="93"/>
                  <a:pt x="1581" y="93"/>
                </a:cubicBezTo>
                <a:lnTo>
                  <a:pt x="1581" y="93"/>
                </a:lnTo>
                <a:lnTo>
                  <a:pt x="1549" y="93"/>
                </a:lnTo>
                <a:lnTo>
                  <a:pt x="1549" y="93"/>
                </a:lnTo>
                <a:cubicBezTo>
                  <a:pt x="1549" y="93"/>
                  <a:pt x="1549" y="125"/>
                  <a:pt x="1518" y="125"/>
                </a:cubicBezTo>
                <a:lnTo>
                  <a:pt x="1518" y="125"/>
                </a:lnTo>
                <a:cubicBezTo>
                  <a:pt x="1518" y="125"/>
                  <a:pt x="1518" y="156"/>
                  <a:pt x="1488" y="156"/>
                </a:cubicBezTo>
                <a:lnTo>
                  <a:pt x="1488" y="156"/>
                </a:lnTo>
                <a:lnTo>
                  <a:pt x="1488" y="156"/>
                </a:lnTo>
                <a:cubicBezTo>
                  <a:pt x="1488" y="156"/>
                  <a:pt x="1488" y="125"/>
                  <a:pt x="1457" y="125"/>
                </a:cubicBezTo>
                <a:lnTo>
                  <a:pt x="1457" y="125"/>
                </a:lnTo>
                <a:lnTo>
                  <a:pt x="1457" y="125"/>
                </a:lnTo>
                <a:cubicBezTo>
                  <a:pt x="1425" y="125"/>
                  <a:pt x="1425" y="125"/>
                  <a:pt x="1425" y="125"/>
                </a:cubicBezTo>
                <a:lnTo>
                  <a:pt x="1425" y="125"/>
                </a:lnTo>
                <a:cubicBezTo>
                  <a:pt x="1425" y="125"/>
                  <a:pt x="1425" y="93"/>
                  <a:pt x="1394" y="93"/>
                </a:cubicBezTo>
                <a:lnTo>
                  <a:pt x="1394" y="93"/>
                </a:lnTo>
                <a:lnTo>
                  <a:pt x="1394" y="93"/>
                </a:lnTo>
                <a:lnTo>
                  <a:pt x="1394" y="93"/>
                </a:lnTo>
                <a:lnTo>
                  <a:pt x="139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33" y="93"/>
                </a:lnTo>
                <a:lnTo>
                  <a:pt x="1333" y="93"/>
                </a:lnTo>
                <a:cubicBezTo>
                  <a:pt x="1301" y="93"/>
                  <a:pt x="1301" y="93"/>
                  <a:pt x="1301" y="63"/>
                </a:cubicBezTo>
                <a:lnTo>
                  <a:pt x="1301" y="63"/>
                </a:lnTo>
                <a:lnTo>
                  <a:pt x="1301" y="63"/>
                </a:lnTo>
                <a:lnTo>
                  <a:pt x="1271" y="32"/>
                </a:lnTo>
                <a:lnTo>
                  <a:pt x="1271" y="32"/>
                </a:lnTo>
                <a:lnTo>
                  <a:pt x="1271" y="32"/>
                </a:lnTo>
                <a:cubicBezTo>
                  <a:pt x="1271" y="32"/>
                  <a:pt x="1271" y="32"/>
                  <a:pt x="1271" y="0"/>
                </a:cubicBezTo>
                <a:cubicBezTo>
                  <a:pt x="1271" y="32"/>
                  <a:pt x="1271" y="32"/>
                  <a:pt x="1271" y="32"/>
                </a:cubicBezTo>
                <a:lnTo>
                  <a:pt x="1271" y="32"/>
                </a:lnTo>
                <a:cubicBezTo>
                  <a:pt x="1240" y="32"/>
                  <a:pt x="1240" y="0"/>
                  <a:pt x="1240" y="0"/>
                </a:cubicBezTo>
                <a:lnTo>
                  <a:pt x="1208" y="0"/>
                </a:lnTo>
                <a:lnTo>
                  <a:pt x="1208" y="0"/>
                </a:lnTo>
                <a:cubicBezTo>
                  <a:pt x="1177" y="0"/>
                  <a:pt x="1177" y="32"/>
                  <a:pt x="1177" y="32"/>
                </a:cubicBezTo>
                <a:lnTo>
                  <a:pt x="1177" y="32"/>
                </a:lnTo>
                <a:cubicBezTo>
                  <a:pt x="1147" y="63"/>
                  <a:pt x="1147" y="63"/>
                  <a:pt x="1147" y="63"/>
                </a:cubicBezTo>
                <a:cubicBezTo>
                  <a:pt x="1116" y="63"/>
                  <a:pt x="1116" y="32"/>
                  <a:pt x="1116" y="32"/>
                </a:cubicBezTo>
                <a:lnTo>
                  <a:pt x="1116" y="32"/>
                </a:lnTo>
                <a:cubicBezTo>
                  <a:pt x="1085" y="32"/>
                  <a:pt x="1085" y="63"/>
                  <a:pt x="1085" y="63"/>
                </a:cubicBezTo>
                <a:lnTo>
                  <a:pt x="1053" y="63"/>
                </a:lnTo>
                <a:lnTo>
                  <a:pt x="1053" y="63"/>
                </a:lnTo>
                <a:cubicBezTo>
                  <a:pt x="1023" y="63"/>
                  <a:pt x="1023" y="63"/>
                  <a:pt x="1023" y="63"/>
                </a:cubicBezTo>
                <a:lnTo>
                  <a:pt x="1023" y="63"/>
                </a:lnTo>
                <a:lnTo>
                  <a:pt x="1023" y="63"/>
                </a:lnTo>
                <a:lnTo>
                  <a:pt x="1023" y="63"/>
                </a:lnTo>
                <a:lnTo>
                  <a:pt x="1023" y="63"/>
                </a:lnTo>
                <a:cubicBezTo>
                  <a:pt x="992" y="63"/>
                  <a:pt x="992" y="93"/>
                  <a:pt x="992" y="93"/>
                </a:cubicBezTo>
                <a:lnTo>
                  <a:pt x="992" y="93"/>
                </a:lnTo>
                <a:cubicBezTo>
                  <a:pt x="961" y="93"/>
                  <a:pt x="961" y="93"/>
                  <a:pt x="961" y="93"/>
                </a:cubicBezTo>
                <a:lnTo>
                  <a:pt x="961" y="93"/>
                </a:lnTo>
                <a:cubicBezTo>
                  <a:pt x="929" y="93"/>
                  <a:pt x="929" y="93"/>
                  <a:pt x="899" y="93"/>
                </a:cubicBezTo>
                <a:cubicBezTo>
                  <a:pt x="868" y="93"/>
                  <a:pt x="868" y="93"/>
                  <a:pt x="868" y="93"/>
                </a:cubicBezTo>
                <a:cubicBezTo>
                  <a:pt x="837" y="93"/>
                  <a:pt x="837" y="93"/>
                  <a:pt x="837" y="93"/>
                </a:cubicBezTo>
                <a:lnTo>
                  <a:pt x="837" y="93"/>
                </a:lnTo>
                <a:cubicBezTo>
                  <a:pt x="805" y="93"/>
                  <a:pt x="805" y="93"/>
                  <a:pt x="805" y="93"/>
                </a:cubicBezTo>
                <a:lnTo>
                  <a:pt x="805" y="93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cubicBezTo>
                  <a:pt x="805" y="156"/>
                  <a:pt x="805" y="156"/>
                  <a:pt x="805" y="156"/>
                </a:cubicBezTo>
                <a:lnTo>
                  <a:pt x="805" y="156"/>
                </a:lnTo>
                <a:lnTo>
                  <a:pt x="805" y="156"/>
                </a:lnTo>
                <a:cubicBezTo>
                  <a:pt x="805" y="156"/>
                  <a:pt x="805" y="156"/>
                  <a:pt x="775" y="156"/>
                </a:cubicBezTo>
                <a:lnTo>
                  <a:pt x="775" y="187"/>
                </a:lnTo>
                <a:lnTo>
                  <a:pt x="775" y="187"/>
                </a:lnTo>
                <a:lnTo>
                  <a:pt x="775" y="187"/>
                </a:lnTo>
                <a:lnTo>
                  <a:pt x="775" y="187"/>
                </a:lnTo>
                <a:lnTo>
                  <a:pt x="775" y="217"/>
                </a:lnTo>
                <a:lnTo>
                  <a:pt x="805" y="217"/>
                </a:lnTo>
                <a:cubicBezTo>
                  <a:pt x="805" y="249"/>
                  <a:pt x="805" y="249"/>
                  <a:pt x="805" y="249"/>
                </a:cubicBezTo>
                <a:lnTo>
                  <a:pt x="805" y="249"/>
                </a:lnTo>
                <a:cubicBezTo>
                  <a:pt x="805" y="280"/>
                  <a:pt x="805" y="311"/>
                  <a:pt x="775" y="311"/>
                </a:cubicBezTo>
                <a:lnTo>
                  <a:pt x="775" y="311"/>
                </a:lnTo>
                <a:lnTo>
                  <a:pt x="775" y="311"/>
                </a:lnTo>
                <a:lnTo>
                  <a:pt x="775" y="311"/>
                </a:lnTo>
                <a:lnTo>
                  <a:pt x="775" y="311"/>
                </a:lnTo>
                <a:lnTo>
                  <a:pt x="744" y="311"/>
                </a:lnTo>
                <a:cubicBezTo>
                  <a:pt x="744" y="311"/>
                  <a:pt x="744" y="311"/>
                  <a:pt x="713" y="311"/>
                </a:cubicBezTo>
                <a:lnTo>
                  <a:pt x="713" y="311"/>
                </a:lnTo>
                <a:lnTo>
                  <a:pt x="713" y="311"/>
                </a:lnTo>
                <a:lnTo>
                  <a:pt x="713" y="311"/>
                </a:lnTo>
                <a:lnTo>
                  <a:pt x="681" y="311"/>
                </a:lnTo>
                <a:lnTo>
                  <a:pt x="681" y="311"/>
                </a:lnTo>
                <a:lnTo>
                  <a:pt x="651" y="311"/>
                </a:lnTo>
                <a:lnTo>
                  <a:pt x="651" y="311"/>
                </a:lnTo>
                <a:cubicBezTo>
                  <a:pt x="620" y="311"/>
                  <a:pt x="620" y="311"/>
                  <a:pt x="620" y="280"/>
                </a:cubicBezTo>
                <a:lnTo>
                  <a:pt x="620" y="280"/>
                </a:lnTo>
                <a:lnTo>
                  <a:pt x="620" y="280"/>
                </a:lnTo>
                <a:cubicBezTo>
                  <a:pt x="589" y="280"/>
                  <a:pt x="589" y="280"/>
                  <a:pt x="589" y="280"/>
                </a:cubicBezTo>
                <a:cubicBezTo>
                  <a:pt x="589" y="280"/>
                  <a:pt x="589" y="311"/>
                  <a:pt x="557" y="311"/>
                </a:cubicBezTo>
                <a:lnTo>
                  <a:pt x="557" y="311"/>
                </a:lnTo>
                <a:lnTo>
                  <a:pt x="557" y="311"/>
                </a:lnTo>
                <a:lnTo>
                  <a:pt x="557" y="311"/>
                </a:lnTo>
                <a:cubicBezTo>
                  <a:pt x="527" y="311"/>
                  <a:pt x="527" y="280"/>
                  <a:pt x="527" y="280"/>
                </a:cubicBezTo>
                <a:lnTo>
                  <a:pt x="527" y="280"/>
                </a:lnTo>
                <a:cubicBezTo>
                  <a:pt x="527" y="280"/>
                  <a:pt x="496" y="280"/>
                  <a:pt x="496" y="311"/>
                </a:cubicBezTo>
                <a:lnTo>
                  <a:pt x="496" y="311"/>
                </a:lnTo>
                <a:lnTo>
                  <a:pt x="465" y="311"/>
                </a:lnTo>
                <a:lnTo>
                  <a:pt x="465" y="311"/>
                </a:lnTo>
                <a:lnTo>
                  <a:pt x="465" y="311"/>
                </a:lnTo>
                <a:lnTo>
                  <a:pt x="465" y="311"/>
                </a:lnTo>
                <a:cubicBezTo>
                  <a:pt x="433" y="311"/>
                  <a:pt x="433" y="311"/>
                  <a:pt x="433" y="280"/>
                </a:cubicBezTo>
                <a:lnTo>
                  <a:pt x="433" y="280"/>
                </a:lnTo>
                <a:lnTo>
                  <a:pt x="433" y="280"/>
                </a:lnTo>
                <a:cubicBezTo>
                  <a:pt x="433" y="311"/>
                  <a:pt x="403" y="311"/>
                  <a:pt x="403" y="311"/>
                </a:cubicBez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cubicBezTo>
                  <a:pt x="372" y="311"/>
                  <a:pt x="372" y="311"/>
                  <a:pt x="372" y="280"/>
                </a:cubicBezTo>
                <a:lnTo>
                  <a:pt x="372" y="280"/>
                </a:lnTo>
                <a:lnTo>
                  <a:pt x="372" y="280"/>
                </a:lnTo>
                <a:lnTo>
                  <a:pt x="341" y="280"/>
                </a:lnTo>
                <a:lnTo>
                  <a:pt x="341" y="280"/>
                </a:lnTo>
                <a:cubicBezTo>
                  <a:pt x="341" y="249"/>
                  <a:pt x="341" y="249"/>
                  <a:pt x="341" y="249"/>
                </a:cubicBezTo>
                <a:lnTo>
                  <a:pt x="309" y="249"/>
                </a:lnTo>
                <a:cubicBezTo>
                  <a:pt x="309" y="249"/>
                  <a:pt x="309" y="249"/>
                  <a:pt x="309" y="280"/>
                </a:cubicBezTo>
                <a:lnTo>
                  <a:pt x="309" y="280"/>
                </a:lnTo>
                <a:lnTo>
                  <a:pt x="309" y="280"/>
                </a:lnTo>
                <a:lnTo>
                  <a:pt x="309" y="280"/>
                </a:lnTo>
                <a:cubicBezTo>
                  <a:pt x="279" y="280"/>
                  <a:pt x="279" y="249"/>
                  <a:pt x="279" y="249"/>
                </a:cubicBezTo>
                <a:lnTo>
                  <a:pt x="279" y="249"/>
                </a:lnTo>
                <a:lnTo>
                  <a:pt x="279" y="249"/>
                </a:lnTo>
                <a:lnTo>
                  <a:pt x="279" y="249"/>
                </a:lnTo>
                <a:cubicBezTo>
                  <a:pt x="248" y="249"/>
                  <a:pt x="248" y="249"/>
                  <a:pt x="248" y="249"/>
                </a:cubicBezTo>
                <a:lnTo>
                  <a:pt x="248" y="249"/>
                </a:lnTo>
                <a:lnTo>
                  <a:pt x="248" y="249"/>
                </a:lnTo>
                <a:lnTo>
                  <a:pt x="217" y="249"/>
                </a:lnTo>
                <a:lnTo>
                  <a:pt x="217" y="249"/>
                </a:lnTo>
                <a:lnTo>
                  <a:pt x="217" y="249"/>
                </a:lnTo>
                <a:lnTo>
                  <a:pt x="217" y="249"/>
                </a:lnTo>
                <a:lnTo>
                  <a:pt x="217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cubicBezTo>
                  <a:pt x="185" y="249"/>
                  <a:pt x="185" y="280"/>
                  <a:pt x="155" y="280"/>
                </a:cubicBezTo>
                <a:lnTo>
                  <a:pt x="155" y="280"/>
                </a:lnTo>
                <a:lnTo>
                  <a:pt x="155" y="280"/>
                </a:lnTo>
                <a:cubicBezTo>
                  <a:pt x="124" y="280"/>
                  <a:pt x="124" y="280"/>
                  <a:pt x="124" y="280"/>
                </a:cubicBezTo>
                <a:lnTo>
                  <a:pt x="124" y="280"/>
                </a:lnTo>
                <a:lnTo>
                  <a:pt x="124" y="280"/>
                </a:lnTo>
                <a:cubicBezTo>
                  <a:pt x="93" y="311"/>
                  <a:pt x="93" y="311"/>
                  <a:pt x="93" y="311"/>
                </a:cubicBezTo>
                <a:lnTo>
                  <a:pt x="93" y="311"/>
                </a:lnTo>
                <a:cubicBezTo>
                  <a:pt x="93" y="311"/>
                  <a:pt x="93" y="311"/>
                  <a:pt x="93" y="341"/>
                </a:cubicBezTo>
                <a:lnTo>
                  <a:pt x="93" y="341"/>
                </a:lnTo>
                <a:lnTo>
                  <a:pt x="93" y="341"/>
                </a:lnTo>
                <a:cubicBezTo>
                  <a:pt x="93" y="341"/>
                  <a:pt x="93" y="341"/>
                  <a:pt x="93" y="373"/>
                </a:cubicBezTo>
                <a:cubicBezTo>
                  <a:pt x="61" y="373"/>
                  <a:pt x="61" y="373"/>
                  <a:pt x="61" y="373"/>
                </a:cubicBezTo>
                <a:lnTo>
                  <a:pt x="61" y="373"/>
                </a:lnTo>
                <a:lnTo>
                  <a:pt x="61" y="373"/>
                </a:lnTo>
                <a:lnTo>
                  <a:pt x="61" y="373"/>
                </a:lnTo>
                <a:lnTo>
                  <a:pt x="61" y="373"/>
                </a:lnTo>
                <a:cubicBezTo>
                  <a:pt x="31" y="373"/>
                  <a:pt x="31" y="373"/>
                  <a:pt x="31" y="341"/>
                </a:cubicBezTo>
                <a:lnTo>
                  <a:pt x="31" y="341"/>
                </a:lnTo>
                <a:lnTo>
                  <a:pt x="31" y="341"/>
                </a:lnTo>
                <a:cubicBezTo>
                  <a:pt x="31" y="341"/>
                  <a:pt x="31" y="341"/>
                  <a:pt x="0" y="341"/>
                </a:cubicBezTo>
                <a:cubicBezTo>
                  <a:pt x="0" y="341"/>
                  <a:pt x="0" y="341"/>
                  <a:pt x="0" y="311"/>
                </a:cubicBezTo>
                <a:lnTo>
                  <a:pt x="0" y="311"/>
                </a:lnTo>
                <a:lnTo>
                  <a:pt x="0" y="311"/>
                </a:lnTo>
                <a:cubicBezTo>
                  <a:pt x="0" y="341"/>
                  <a:pt x="0" y="341"/>
                  <a:pt x="0" y="373"/>
                </a:cubicBezTo>
                <a:lnTo>
                  <a:pt x="0" y="373"/>
                </a:lnTo>
                <a:lnTo>
                  <a:pt x="0" y="373"/>
                </a:lnTo>
                <a:lnTo>
                  <a:pt x="0" y="373"/>
                </a:lnTo>
                <a:lnTo>
                  <a:pt x="0" y="373"/>
                </a:lnTo>
                <a:cubicBezTo>
                  <a:pt x="0" y="373"/>
                  <a:pt x="0" y="373"/>
                  <a:pt x="0" y="40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4" name="Freeform 103"/>
          <p:cNvSpPr>
            <a:spLocks noChangeArrowheads="1"/>
          </p:cNvSpPr>
          <p:nvPr/>
        </p:nvSpPr>
        <p:spPr bwMode="auto">
          <a:xfrm>
            <a:off x="8320198" y="2572357"/>
            <a:ext cx="75396" cy="43095"/>
          </a:xfrm>
          <a:custGeom>
            <a:avLst/>
            <a:gdLst>
              <a:gd name="T0" fmla="*/ 62 w 218"/>
              <a:gd name="T1" fmla="*/ 0 h 124"/>
              <a:gd name="T2" fmla="*/ 62 w 218"/>
              <a:gd name="T3" fmla="*/ 0 h 124"/>
              <a:gd name="T4" fmla="*/ 62 w 218"/>
              <a:gd name="T5" fmla="*/ 0 h 124"/>
              <a:gd name="T6" fmla="*/ 62 w 218"/>
              <a:gd name="T7" fmla="*/ 0 h 124"/>
              <a:gd name="T8" fmla="*/ 62 w 218"/>
              <a:gd name="T9" fmla="*/ 30 h 124"/>
              <a:gd name="T10" fmla="*/ 62 w 218"/>
              <a:gd name="T11" fmla="*/ 62 h 124"/>
              <a:gd name="T12" fmla="*/ 62 w 218"/>
              <a:gd name="T13" fmla="*/ 62 h 124"/>
              <a:gd name="T14" fmla="*/ 31 w 218"/>
              <a:gd name="T15" fmla="*/ 93 h 124"/>
              <a:gd name="T16" fmla="*/ 31 w 218"/>
              <a:gd name="T17" fmla="*/ 93 h 124"/>
              <a:gd name="T18" fmla="*/ 0 w 218"/>
              <a:gd name="T19" fmla="*/ 93 h 124"/>
              <a:gd name="T20" fmla="*/ 0 w 218"/>
              <a:gd name="T21" fmla="*/ 93 h 124"/>
              <a:gd name="T22" fmla="*/ 0 w 218"/>
              <a:gd name="T23" fmla="*/ 93 h 124"/>
              <a:gd name="T24" fmla="*/ 31 w 218"/>
              <a:gd name="T25" fmla="*/ 93 h 124"/>
              <a:gd name="T26" fmla="*/ 31 w 218"/>
              <a:gd name="T27" fmla="*/ 93 h 124"/>
              <a:gd name="T28" fmla="*/ 62 w 218"/>
              <a:gd name="T29" fmla="*/ 93 h 124"/>
              <a:gd name="T30" fmla="*/ 62 w 218"/>
              <a:gd name="T31" fmla="*/ 93 h 124"/>
              <a:gd name="T32" fmla="*/ 93 w 218"/>
              <a:gd name="T33" fmla="*/ 123 h 124"/>
              <a:gd name="T34" fmla="*/ 124 w 218"/>
              <a:gd name="T35" fmla="*/ 123 h 124"/>
              <a:gd name="T36" fmla="*/ 124 w 218"/>
              <a:gd name="T37" fmla="*/ 123 h 124"/>
              <a:gd name="T38" fmla="*/ 155 w 218"/>
              <a:gd name="T39" fmla="*/ 93 h 124"/>
              <a:gd name="T40" fmla="*/ 186 w 218"/>
              <a:gd name="T41" fmla="*/ 62 h 124"/>
              <a:gd name="T42" fmla="*/ 186 w 218"/>
              <a:gd name="T43" fmla="*/ 62 h 124"/>
              <a:gd name="T44" fmla="*/ 186 w 218"/>
              <a:gd name="T45" fmla="*/ 62 h 124"/>
              <a:gd name="T46" fmla="*/ 186 w 218"/>
              <a:gd name="T47" fmla="*/ 62 h 124"/>
              <a:gd name="T48" fmla="*/ 217 w 218"/>
              <a:gd name="T49" fmla="*/ 62 h 124"/>
              <a:gd name="T50" fmla="*/ 217 w 218"/>
              <a:gd name="T51" fmla="*/ 62 h 124"/>
              <a:gd name="T52" fmla="*/ 217 w 218"/>
              <a:gd name="T53" fmla="*/ 62 h 124"/>
              <a:gd name="T54" fmla="*/ 217 w 218"/>
              <a:gd name="T55" fmla="*/ 62 h 124"/>
              <a:gd name="T56" fmla="*/ 186 w 218"/>
              <a:gd name="T57" fmla="*/ 30 h 124"/>
              <a:gd name="T58" fmla="*/ 155 w 218"/>
              <a:gd name="T59" fmla="*/ 30 h 124"/>
              <a:gd name="T60" fmla="*/ 93 w 218"/>
              <a:gd name="T61" fmla="*/ 0 h 124"/>
              <a:gd name="T62" fmla="*/ 93 w 218"/>
              <a:gd name="T63" fmla="*/ 0 h 124"/>
              <a:gd name="T64" fmla="*/ 62 w 218"/>
              <a:gd name="T6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" h="124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30"/>
                </a:lnTo>
                <a:cubicBezTo>
                  <a:pt x="62" y="30"/>
                  <a:pt x="62" y="30"/>
                  <a:pt x="62" y="62"/>
                </a:cubicBezTo>
                <a:lnTo>
                  <a:pt x="62" y="62"/>
                </a:lnTo>
                <a:lnTo>
                  <a:pt x="31" y="93"/>
                </a:lnTo>
                <a:lnTo>
                  <a:pt x="31" y="93"/>
                </a:ln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lnTo>
                  <a:pt x="93" y="123"/>
                </a:lnTo>
                <a:cubicBezTo>
                  <a:pt x="124" y="123"/>
                  <a:pt x="124" y="123"/>
                  <a:pt x="124" y="123"/>
                </a:cubicBezTo>
                <a:lnTo>
                  <a:pt x="124" y="123"/>
                </a:lnTo>
                <a:cubicBezTo>
                  <a:pt x="124" y="93"/>
                  <a:pt x="124" y="93"/>
                  <a:pt x="155" y="93"/>
                </a:cubicBezTo>
                <a:cubicBezTo>
                  <a:pt x="155" y="62"/>
                  <a:pt x="155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217" y="62"/>
                  <a:pt x="217" y="62"/>
                  <a:pt x="217" y="62"/>
                </a:cubicBezTo>
                <a:lnTo>
                  <a:pt x="217" y="62"/>
                </a:lnTo>
                <a:lnTo>
                  <a:pt x="217" y="62"/>
                </a:lnTo>
                <a:lnTo>
                  <a:pt x="217" y="62"/>
                </a:lnTo>
                <a:cubicBezTo>
                  <a:pt x="186" y="62"/>
                  <a:pt x="186" y="62"/>
                  <a:pt x="186" y="30"/>
                </a:cubicBezTo>
                <a:lnTo>
                  <a:pt x="155" y="30"/>
                </a:lnTo>
                <a:cubicBezTo>
                  <a:pt x="124" y="30"/>
                  <a:pt x="124" y="30"/>
                  <a:pt x="93" y="0"/>
                </a:cubicBezTo>
                <a:lnTo>
                  <a:pt x="93" y="0"/>
                </a:lnTo>
                <a:cubicBezTo>
                  <a:pt x="93" y="0"/>
                  <a:pt x="93" y="0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5" name="Freeform 104"/>
          <p:cNvSpPr>
            <a:spLocks noChangeArrowheads="1"/>
          </p:cNvSpPr>
          <p:nvPr/>
        </p:nvSpPr>
        <p:spPr bwMode="auto">
          <a:xfrm>
            <a:off x="8341740" y="2378429"/>
            <a:ext cx="32312" cy="96964"/>
          </a:xfrm>
          <a:custGeom>
            <a:avLst/>
            <a:gdLst>
              <a:gd name="T0" fmla="*/ 0 w 94"/>
              <a:gd name="T1" fmla="*/ 62 h 280"/>
              <a:gd name="T2" fmla="*/ 0 w 94"/>
              <a:gd name="T3" fmla="*/ 62 h 280"/>
              <a:gd name="T4" fmla="*/ 0 w 94"/>
              <a:gd name="T5" fmla="*/ 92 h 280"/>
              <a:gd name="T6" fmla="*/ 31 w 94"/>
              <a:gd name="T7" fmla="*/ 92 h 280"/>
              <a:gd name="T8" fmla="*/ 31 w 94"/>
              <a:gd name="T9" fmla="*/ 92 h 280"/>
              <a:gd name="T10" fmla="*/ 31 w 94"/>
              <a:gd name="T11" fmla="*/ 124 h 280"/>
              <a:gd name="T12" fmla="*/ 31 w 94"/>
              <a:gd name="T13" fmla="*/ 155 h 280"/>
              <a:gd name="T14" fmla="*/ 31 w 94"/>
              <a:gd name="T15" fmla="*/ 155 h 280"/>
              <a:gd name="T16" fmla="*/ 31 w 94"/>
              <a:gd name="T17" fmla="*/ 155 h 280"/>
              <a:gd name="T18" fmla="*/ 31 w 94"/>
              <a:gd name="T19" fmla="*/ 216 h 280"/>
              <a:gd name="T20" fmla="*/ 31 w 94"/>
              <a:gd name="T21" fmla="*/ 248 h 280"/>
              <a:gd name="T22" fmla="*/ 31 w 94"/>
              <a:gd name="T23" fmla="*/ 279 h 280"/>
              <a:gd name="T24" fmla="*/ 31 w 94"/>
              <a:gd name="T25" fmla="*/ 279 h 280"/>
              <a:gd name="T26" fmla="*/ 31 w 94"/>
              <a:gd name="T27" fmla="*/ 279 h 280"/>
              <a:gd name="T28" fmla="*/ 31 w 94"/>
              <a:gd name="T29" fmla="*/ 279 h 280"/>
              <a:gd name="T30" fmla="*/ 31 w 94"/>
              <a:gd name="T31" fmla="*/ 279 h 280"/>
              <a:gd name="T32" fmla="*/ 31 w 94"/>
              <a:gd name="T33" fmla="*/ 248 h 280"/>
              <a:gd name="T34" fmla="*/ 31 w 94"/>
              <a:gd name="T35" fmla="*/ 216 h 280"/>
              <a:gd name="T36" fmla="*/ 62 w 94"/>
              <a:gd name="T37" fmla="*/ 216 h 280"/>
              <a:gd name="T38" fmla="*/ 62 w 94"/>
              <a:gd name="T39" fmla="*/ 216 h 280"/>
              <a:gd name="T40" fmla="*/ 93 w 94"/>
              <a:gd name="T41" fmla="*/ 216 h 280"/>
              <a:gd name="T42" fmla="*/ 93 w 94"/>
              <a:gd name="T43" fmla="*/ 216 h 280"/>
              <a:gd name="T44" fmla="*/ 93 w 94"/>
              <a:gd name="T45" fmla="*/ 216 h 280"/>
              <a:gd name="T46" fmla="*/ 93 w 94"/>
              <a:gd name="T47" fmla="*/ 186 h 280"/>
              <a:gd name="T48" fmla="*/ 93 w 94"/>
              <a:gd name="T49" fmla="*/ 186 h 280"/>
              <a:gd name="T50" fmla="*/ 62 w 94"/>
              <a:gd name="T51" fmla="*/ 155 h 280"/>
              <a:gd name="T52" fmla="*/ 62 w 94"/>
              <a:gd name="T53" fmla="*/ 155 h 280"/>
              <a:gd name="T54" fmla="*/ 62 w 94"/>
              <a:gd name="T55" fmla="*/ 124 h 280"/>
              <a:gd name="T56" fmla="*/ 31 w 94"/>
              <a:gd name="T57" fmla="*/ 92 h 280"/>
              <a:gd name="T58" fmla="*/ 62 w 94"/>
              <a:gd name="T59" fmla="*/ 31 h 280"/>
              <a:gd name="T60" fmla="*/ 62 w 94"/>
              <a:gd name="T61" fmla="*/ 31 h 280"/>
              <a:gd name="T62" fmla="*/ 62 w 94"/>
              <a:gd name="T63" fmla="*/ 31 h 280"/>
              <a:gd name="T64" fmla="*/ 62 w 94"/>
              <a:gd name="T65" fmla="*/ 0 h 280"/>
              <a:gd name="T66" fmla="*/ 62 w 94"/>
              <a:gd name="T67" fmla="*/ 0 h 280"/>
              <a:gd name="T68" fmla="*/ 62 w 94"/>
              <a:gd name="T69" fmla="*/ 0 h 280"/>
              <a:gd name="T70" fmla="*/ 31 w 94"/>
              <a:gd name="T71" fmla="*/ 0 h 280"/>
              <a:gd name="T72" fmla="*/ 31 w 94"/>
              <a:gd name="T73" fmla="*/ 0 h 280"/>
              <a:gd name="T74" fmla="*/ 31 w 94"/>
              <a:gd name="T75" fmla="*/ 0 h 280"/>
              <a:gd name="T76" fmla="*/ 0 w 94"/>
              <a:gd name="T77" fmla="*/ 62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280">
                <a:moveTo>
                  <a:pt x="0" y="62"/>
                </a:moveTo>
                <a:lnTo>
                  <a:pt x="0" y="62"/>
                </a:lnTo>
                <a:cubicBezTo>
                  <a:pt x="0" y="92"/>
                  <a:pt x="0" y="92"/>
                  <a:pt x="0" y="92"/>
                </a:cubicBezTo>
                <a:cubicBezTo>
                  <a:pt x="0" y="92"/>
                  <a:pt x="0" y="92"/>
                  <a:pt x="31" y="92"/>
                </a:cubicBezTo>
                <a:lnTo>
                  <a:pt x="31" y="92"/>
                </a:lnTo>
                <a:lnTo>
                  <a:pt x="31" y="124"/>
                </a:lnTo>
                <a:cubicBezTo>
                  <a:pt x="31" y="155"/>
                  <a:pt x="31" y="155"/>
                  <a:pt x="31" y="155"/>
                </a:cubicBezTo>
                <a:lnTo>
                  <a:pt x="31" y="155"/>
                </a:lnTo>
                <a:lnTo>
                  <a:pt x="31" y="155"/>
                </a:lnTo>
                <a:cubicBezTo>
                  <a:pt x="31" y="186"/>
                  <a:pt x="31" y="216"/>
                  <a:pt x="31" y="216"/>
                </a:cubicBezTo>
                <a:cubicBezTo>
                  <a:pt x="31" y="248"/>
                  <a:pt x="31" y="248"/>
                  <a:pt x="31" y="248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279"/>
                  <a:pt x="31" y="279"/>
                  <a:pt x="31" y="248"/>
                </a:cubicBezTo>
                <a:cubicBezTo>
                  <a:pt x="31" y="248"/>
                  <a:pt x="31" y="248"/>
                  <a:pt x="31" y="216"/>
                </a:cubicBezTo>
                <a:lnTo>
                  <a:pt x="62" y="216"/>
                </a:lnTo>
                <a:lnTo>
                  <a:pt x="62" y="216"/>
                </a:lnTo>
                <a:cubicBezTo>
                  <a:pt x="93" y="216"/>
                  <a:pt x="93" y="216"/>
                  <a:pt x="93" y="216"/>
                </a:cubicBezTo>
                <a:lnTo>
                  <a:pt x="93" y="216"/>
                </a:lnTo>
                <a:lnTo>
                  <a:pt x="93" y="216"/>
                </a:lnTo>
                <a:cubicBezTo>
                  <a:pt x="93" y="186"/>
                  <a:pt x="62" y="186"/>
                  <a:pt x="93" y="186"/>
                </a:cubicBezTo>
                <a:lnTo>
                  <a:pt x="93" y="186"/>
                </a:lnTo>
                <a:cubicBezTo>
                  <a:pt x="93" y="186"/>
                  <a:pt x="93" y="186"/>
                  <a:pt x="62" y="155"/>
                </a:cubicBezTo>
                <a:lnTo>
                  <a:pt x="62" y="155"/>
                </a:lnTo>
                <a:lnTo>
                  <a:pt x="62" y="124"/>
                </a:lnTo>
                <a:cubicBezTo>
                  <a:pt x="62" y="124"/>
                  <a:pt x="62" y="92"/>
                  <a:pt x="31" y="92"/>
                </a:cubicBezTo>
                <a:cubicBezTo>
                  <a:pt x="31" y="62"/>
                  <a:pt x="31" y="31"/>
                  <a:pt x="62" y="31"/>
                </a:cubicBezTo>
                <a:lnTo>
                  <a:pt x="62" y="31"/>
                </a:lnTo>
                <a:lnTo>
                  <a:pt x="62" y="31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0" y="31"/>
                  <a:pt x="0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6" name="Freeform 105"/>
          <p:cNvSpPr>
            <a:spLocks noChangeArrowheads="1"/>
          </p:cNvSpPr>
          <p:nvPr/>
        </p:nvSpPr>
        <p:spPr bwMode="auto">
          <a:xfrm>
            <a:off x="7033836" y="2378429"/>
            <a:ext cx="1157110" cy="714148"/>
          </a:xfrm>
          <a:custGeom>
            <a:avLst/>
            <a:gdLst>
              <a:gd name="T0" fmla="*/ 2913 w 3317"/>
              <a:gd name="T1" fmla="*/ 712 h 2046"/>
              <a:gd name="T2" fmla="*/ 3130 w 3317"/>
              <a:gd name="T3" fmla="*/ 620 h 2046"/>
              <a:gd name="T4" fmla="*/ 3161 w 3317"/>
              <a:gd name="T5" fmla="*/ 496 h 2046"/>
              <a:gd name="T6" fmla="*/ 3254 w 3317"/>
              <a:gd name="T7" fmla="*/ 464 h 2046"/>
              <a:gd name="T8" fmla="*/ 3254 w 3317"/>
              <a:gd name="T9" fmla="*/ 340 h 2046"/>
              <a:gd name="T10" fmla="*/ 3069 w 3317"/>
              <a:gd name="T11" fmla="*/ 279 h 2046"/>
              <a:gd name="T12" fmla="*/ 2851 w 3317"/>
              <a:gd name="T13" fmla="*/ 62 h 2046"/>
              <a:gd name="T14" fmla="*/ 2665 w 3317"/>
              <a:gd name="T15" fmla="*/ 0 h 2046"/>
              <a:gd name="T16" fmla="*/ 2603 w 3317"/>
              <a:gd name="T17" fmla="*/ 62 h 2046"/>
              <a:gd name="T18" fmla="*/ 2479 w 3317"/>
              <a:gd name="T19" fmla="*/ 216 h 2046"/>
              <a:gd name="T20" fmla="*/ 2325 w 3317"/>
              <a:gd name="T21" fmla="*/ 310 h 2046"/>
              <a:gd name="T22" fmla="*/ 2541 w 3317"/>
              <a:gd name="T23" fmla="*/ 403 h 2046"/>
              <a:gd name="T24" fmla="*/ 2479 w 3317"/>
              <a:gd name="T25" fmla="*/ 434 h 2046"/>
              <a:gd name="T26" fmla="*/ 2355 w 3317"/>
              <a:gd name="T27" fmla="*/ 464 h 2046"/>
              <a:gd name="T28" fmla="*/ 2201 w 3317"/>
              <a:gd name="T29" fmla="*/ 558 h 2046"/>
              <a:gd name="T30" fmla="*/ 2107 w 3317"/>
              <a:gd name="T31" fmla="*/ 588 h 2046"/>
              <a:gd name="T32" fmla="*/ 1983 w 3317"/>
              <a:gd name="T33" fmla="*/ 712 h 2046"/>
              <a:gd name="T34" fmla="*/ 1673 w 3317"/>
              <a:gd name="T35" fmla="*/ 744 h 2046"/>
              <a:gd name="T36" fmla="*/ 1549 w 3317"/>
              <a:gd name="T37" fmla="*/ 744 h 2046"/>
              <a:gd name="T38" fmla="*/ 1240 w 3317"/>
              <a:gd name="T39" fmla="*/ 681 h 2046"/>
              <a:gd name="T40" fmla="*/ 1085 w 3317"/>
              <a:gd name="T41" fmla="*/ 558 h 2046"/>
              <a:gd name="T42" fmla="*/ 898 w 3317"/>
              <a:gd name="T43" fmla="*/ 434 h 2046"/>
              <a:gd name="T44" fmla="*/ 713 w 3317"/>
              <a:gd name="T45" fmla="*/ 279 h 2046"/>
              <a:gd name="T46" fmla="*/ 620 w 3317"/>
              <a:gd name="T47" fmla="*/ 434 h 2046"/>
              <a:gd name="T48" fmla="*/ 496 w 3317"/>
              <a:gd name="T49" fmla="*/ 434 h 2046"/>
              <a:gd name="T50" fmla="*/ 433 w 3317"/>
              <a:gd name="T51" fmla="*/ 558 h 2046"/>
              <a:gd name="T52" fmla="*/ 372 w 3317"/>
              <a:gd name="T53" fmla="*/ 651 h 2046"/>
              <a:gd name="T54" fmla="*/ 341 w 3317"/>
              <a:gd name="T55" fmla="*/ 744 h 2046"/>
              <a:gd name="T56" fmla="*/ 61 w 3317"/>
              <a:gd name="T57" fmla="*/ 836 h 2046"/>
              <a:gd name="T58" fmla="*/ 0 w 3317"/>
              <a:gd name="T59" fmla="*/ 899 h 2046"/>
              <a:gd name="T60" fmla="*/ 124 w 3317"/>
              <a:gd name="T61" fmla="*/ 1053 h 2046"/>
              <a:gd name="T62" fmla="*/ 248 w 3317"/>
              <a:gd name="T63" fmla="*/ 1084 h 2046"/>
              <a:gd name="T64" fmla="*/ 341 w 3317"/>
              <a:gd name="T65" fmla="*/ 1084 h 2046"/>
              <a:gd name="T66" fmla="*/ 341 w 3317"/>
              <a:gd name="T67" fmla="*/ 1208 h 2046"/>
              <a:gd name="T68" fmla="*/ 278 w 3317"/>
              <a:gd name="T69" fmla="*/ 1364 h 2046"/>
              <a:gd name="T70" fmla="*/ 372 w 3317"/>
              <a:gd name="T71" fmla="*/ 1456 h 2046"/>
              <a:gd name="T72" fmla="*/ 526 w 3317"/>
              <a:gd name="T73" fmla="*/ 1488 h 2046"/>
              <a:gd name="T74" fmla="*/ 650 w 3317"/>
              <a:gd name="T75" fmla="*/ 1549 h 2046"/>
              <a:gd name="T76" fmla="*/ 774 w 3317"/>
              <a:gd name="T77" fmla="*/ 1580 h 2046"/>
              <a:gd name="T78" fmla="*/ 868 w 3317"/>
              <a:gd name="T79" fmla="*/ 1549 h 2046"/>
              <a:gd name="T80" fmla="*/ 961 w 3317"/>
              <a:gd name="T81" fmla="*/ 1580 h 2046"/>
              <a:gd name="T82" fmla="*/ 1085 w 3317"/>
              <a:gd name="T83" fmla="*/ 1519 h 2046"/>
              <a:gd name="T84" fmla="*/ 1240 w 3317"/>
              <a:gd name="T85" fmla="*/ 1488 h 2046"/>
              <a:gd name="T86" fmla="*/ 1394 w 3317"/>
              <a:gd name="T87" fmla="*/ 1704 h 2046"/>
              <a:gd name="T88" fmla="*/ 1332 w 3317"/>
              <a:gd name="T89" fmla="*/ 1828 h 2046"/>
              <a:gd name="T90" fmla="*/ 1394 w 3317"/>
              <a:gd name="T91" fmla="*/ 1890 h 2046"/>
              <a:gd name="T92" fmla="*/ 1457 w 3317"/>
              <a:gd name="T93" fmla="*/ 1984 h 2046"/>
              <a:gd name="T94" fmla="*/ 1549 w 3317"/>
              <a:gd name="T95" fmla="*/ 1952 h 2046"/>
              <a:gd name="T96" fmla="*/ 1673 w 3317"/>
              <a:gd name="T97" fmla="*/ 1921 h 2046"/>
              <a:gd name="T98" fmla="*/ 1766 w 3317"/>
              <a:gd name="T99" fmla="*/ 1921 h 2046"/>
              <a:gd name="T100" fmla="*/ 1890 w 3317"/>
              <a:gd name="T101" fmla="*/ 2014 h 2046"/>
              <a:gd name="T102" fmla="*/ 2169 w 3317"/>
              <a:gd name="T103" fmla="*/ 1952 h 2046"/>
              <a:gd name="T104" fmla="*/ 2386 w 3317"/>
              <a:gd name="T105" fmla="*/ 1828 h 2046"/>
              <a:gd name="T106" fmla="*/ 2573 w 3317"/>
              <a:gd name="T107" fmla="*/ 1612 h 2046"/>
              <a:gd name="T108" fmla="*/ 2573 w 3317"/>
              <a:gd name="T109" fmla="*/ 1519 h 2046"/>
              <a:gd name="T110" fmla="*/ 2573 w 3317"/>
              <a:gd name="T111" fmla="*/ 1271 h 2046"/>
              <a:gd name="T112" fmla="*/ 2541 w 3317"/>
              <a:gd name="T113" fmla="*/ 1053 h 2046"/>
              <a:gd name="T114" fmla="*/ 2386 w 3317"/>
              <a:gd name="T115" fmla="*/ 960 h 2046"/>
              <a:gd name="T116" fmla="*/ 2603 w 3317"/>
              <a:gd name="T117" fmla="*/ 744 h 2046"/>
              <a:gd name="T118" fmla="*/ 2821 w 3317"/>
              <a:gd name="T119" fmla="*/ 775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17" h="2046">
                <a:moveTo>
                  <a:pt x="2821" y="775"/>
                </a:moveTo>
                <a:lnTo>
                  <a:pt x="2821" y="775"/>
                </a:lnTo>
                <a:lnTo>
                  <a:pt x="2821" y="775"/>
                </a:lnTo>
                <a:lnTo>
                  <a:pt x="2821" y="775"/>
                </a:lnTo>
                <a:lnTo>
                  <a:pt x="2821" y="775"/>
                </a:lnTo>
                <a:lnTo>
                  <a:pt x="2851" y="744"/>
                </a:lnTo>
                <a:lnTo>
                  <a:pt x="2851" y="744"/>
                </a:lnTo>
                <a:lnTo>
                  <a:pt x="2851" y="744"/>
                </a:lnTo>
                <a:lnTo>
                  <a:pt x="2882" y="744"/>
                </a:lnTo>
                <a:cubicBezTo>
                  <a:pt x="2882" y="712"/>
                  <a:pt x="2882" y="712"/>
                  <a:pt x="2913" y="712"/>
                </a:cubicBezTo>
                <a:lnTo>
                  <a:pt x="2913" y="712"/>
                </a:lnTo>
                <a:cubicBezTo>
                  <a:pt x="2944" y="712"/>
                  <a:pt x="2944" y="712"/>
                  <a:pt x="2944" y="712"/>
                </a:cubicBezTo>
                <a:cubicBezTo>
                  <a:pt x="2944" y="712"/>
                  <a:pt x="2975" y="712"/>
                  <a:pt x="2975" y="681"/>
                </a:cubicBezTo>
                <a:lnTo>
                  <a:pt x="2975" y="681"/>
                </a:lnTo>
                <a:lnTo>
                  <a:pt x="3006" y="681"/>
                </a:lnTo>
                <a:lnTo>
                  <a:pt x="3006" y="681"/>
                </a:lnTo>
                <a:cubicBezTo>
                  <a:pt x="3037" y="681"/>
                  <a:pt x="3037" y="651"/>
                  <a:pt x="3037" y="651"/>
                </a:cubicBezTo>
                <a:cubicBezTo>
                  <a:pt x="3037" y="651"/>
                  <a:pt x="3037" y="651"/>
                  <a:pt x="3069" y="620"/>
                </a:cubicBezTo>
                <a:lnTo>
                  <a:pt x="3069" y="620"/>
                </a:lnTo>
                <a:lnTo>
                  <a:pt x="3069" y="620"/>
                </a:lnTo>
                <a:cubicBezTo>
                  <a:pt x="3099" y="620"/>
                  <a:pt x="3099" y="620"/>
                  <a:pt x="3099" y="620"/>
                </a:cubicBezTo>
                <a:lnTo>
                  <a:pt x="3130" y="620"/>
                </a:lnTo>
                <a:lnTo>
                  <a:pt x="3130" y="620"/>
                </a:lnTo>
                <a:lnTo>
                  <a:pt x="3130" y="620"/>
                </a:lnTo>
                <a:cubicBezTo>
                  <a:pt x="3130" y="620"/>
                  <a:pt x="3130" y="620"/>
                  <a:pt x="3130" y="588"/>
                </a:cubicBezTo>
                <a:lnTo>
                  <a:pt x="3130" y="588"/>
                </a:lnTo>
                <a:lnTo>
                  <a:pt x="3130" y="558"/>
                </a:lnTo>
                <a:lnTo>
                  <a:pt x="3130" y="558"/>
                </a:lnTo>
                <a:lnTo>
                  <a:pt x="3099" y="558"/>
                </a:lnTo>
                <a:cubicBezTo>
                  <a:pt x="3099" y="527"/>
                  <a:pt x="3099" y="527"/>
                  <a:pt x="3099" y="527"/>
                </a:cubicBezTo>
                <a:cubicBezTo>
                  <a:pt x="3099" y="527"/>
                  <a:pt x="3099" y="496"/>
                  <a:pt x="3130" y="496"/>
                </a:cubicBezTo>
                <a:lnTo>
                  <a:pt x="3130" y="496"/>
                </a:lnTo>
                <a:lnTo>
                  <a:pt x="3161" y="496"/>
                </a:lnTo>
                <a:cubicBezTo>
                  <a:pt x="3161" y="496"/>
                  <a:pt x="3161" y="496"/>
                  <a:pt x="3161" y="464"/>
                </a:cubicBezTo>
                <a:lnTo>
                  <a:pt x="3161" y="464"/>
                </a:lnTo>
                <a:cubicBezTo>
                  <a:pt x="3161" y="464"/>
                  <a:pt x="3161" y="464"/>
                  <a:pt x="3192" y="464"/>
                </a:cubicBezTo>
                <a:lnTo>
                  <a:pt x="3192" y="464"/>
                </a:lnTo>
                <a:lnTo>
                  <a:pt x="3192" y="464"/>
                </a:lnTo>
                <a:cubicBezTo>
                  <a:pt x="3192" y="464"/>
                  <a:pt x="3192" y="464"/>
                  <a:pt x="3223" y="496"/>
                </a:cubicBezTo>
                <a:lnTo>
                  <a:pt x="3223" y="496"/>
                </a:lnTo>
                <a:cubicBezTo>
                  <a:pt x="3223" y="464"/>
                  <a:pt x="3254" y="464"/>
                  <a:pt x="3254" y="464"/>
                </a:cubicBezTo>
                <a:lnTo>
                  <a:pt x="3254" y="464"/>
                </a:lnTo>
                <a:lnTo>
                  <a:pt x="3254" y="464"/>
                </a:lnTo>
                <a:lnTo>
                  <a:pt x="3254" y="464"/>
                </a:lnTo>
                <a:lnTo>
                  <a:pt x="3254" y="464"/>
                </a:lnTo>
                <a:cubicBezTo>
                  <a:pt x="3254" y="434"/>
                  <a:pt x="3285" y="434"/>
                  <a:pt x="3285" y="403"/>
                </a:cubicBezTo>
                <a:lnTo>
                  <a:pt x="3285" y="403"/>
                </a:lnTo>
                <a:lnTo>
                  <a:pt x="3285" y="403"/>
                </a:lnTo>
                <a:cubicBezTo>
                  <a:pt x="3285" y="372"/>
                  <a:pt x="3285" y="372"/>
                  <a:pt x="3285" y="372"/>
                </a:cubicBezTo>
                <a:cubicBezTo>
                  <a:pt x="3285" y="372"/>
                  <a:pt x="3285" y="340"/>
                  <a:pt x="3316" y="340"/>
                </a:cubicBezTo>
                <a:lnTo>
                  <a:pt x="3316" y="340"/>
                </a:lnTo>
                <a:lnTo>
                  <a:pt x="3316" y="340"/>
                </a:lnTo>
                <a:lnTo>
                  <a:pt x="3285" y="340"/>
                </a:lnTo>
                <a:lnTo>
                  <a:pt x="3285" y="340"/>
                </a:lnTo>
                <a:cubicBezTo>
                  <a:pt x="3254" y="340"/>
                  <a:pt x="3254" y="340"/>
                  <a:pt x="3254" y="340"/>
                </a:cubicBezTo>
                <a:lnTo>
                  <a:pt x="3254" y="340"/>
                </a:lnTo>
                <a:lnTo>
                  <a:pt x="3254" y="340"/>
                </a:lnTo>
                <a:cubicBezTo>
                  <a:pt x="3254" y="372"/>
                  <a:pt x="3223" y="372"/>
                  <a:pt x="3192" y="372"/>
                </a:cubicBezTo>
                <a:lnTo>
                  <a:pt x="3192" y="372"/>
                </a:lnTo>
                <a:cubicBezTo>
                  <a:pt x="3161" y="372"/>
                  <a:pt x="3161" y="372"/>
                  <a:pt x="3130" y="372"/>
                </a:cubicBezTo>
                <a:lnTo>
                  <a:pt x="3130" y="372"/>
                </a:lnTo>
                <a:cubicBezTo>
                  <a:pt x="3099" y="372"/>
                  <a:pt x="3099" y="340"/>
                  <a:pt x="3099" y="340"/>
                </a:cubicBezTo>
                <a:cubicBezTo>
                  <a:pt x="3099" y="340"/>
                  <a:pt x="3099" y="340"/>
                  <a:pt x="3099" y="310"/>
                </a:cubicBezTo>
                <a:lnTo>
                  <a:pt x="3099" y="310"/>
                </a:lnTo>
                <a:lnTo>
                  <a:pt x="3099" y="310"/>
                </a:lnTo>
                <a:cubicBezTo>
                  <a:pt x="3069" y="310"/>
                  <a:pt x="3069" y="310"/>
                  <a:pt x="3069" y="279"/>
                </a:cubicBezTo>
                <a:cubicBezTo>
                  <a:pt x="3069" y="279"/>
                  <a:pt x="3069" y="279"/>
                  <a:pt x="3037" y="279"/>
                </a:cubicBezTo>
                <a:lnTo>
                  <a:pt x="3037" y="279"/>
                </a:lnTo>
                <a:lnTo>
                  <a:pt x="3037" y="279"/>
                </a:lnTo>
                <a:lnTo>
                  <a:pt x="3037" y="279"/>
                </a:lnTo>
                <a:cubicBezTo>
                  <a:pt x="3006" y="279"/>
                  <a:pt x="2975" y="279"/>
                  <a:pt x="2975" y="279"/>
                </a:cubicBezTo>
                <a:cubicBezTo>
                  <a:pt x="2944" y="248"/>
                  <a:pt x="2944" y="248"/>
                  <a:pt x="2913" y="216"/>
                </a:cubicBezTo>
                <a:lnTo>
                  <a:pt x="2913" y="186"/>
                </a:lnTo>
                <a:cubicBezTo>
                  <a:pt x="2913" y="155"/>
                  <a:pt x="2913" y="155"/>
                  <a:pt x="2882" y="155"/>
                </a:cubicBezTo>
                <a:cubicBezTo>
                  <a:pt x="2882" y="124"/>
                  <a:pt x="2882" y="124"/>
                  <a:pt x="2882" y="124"/>
                </a:cubicBezTo>
                <a:cubicBezTo>
                  <a:pt x="2882" y="124"/>
                  <a:pt x="2882" y="92"/>
                  <a:pt x="2851" y="92"/>
                </a:cubicBezTo>
                <a:lnTo>
                  <a:pt x="2851" y="62"/>
                </a:lnTo>
                <a:cubicBezTo>
                  <a:pt x="2851" y="62"/>
                  <a:pt x="2851" y="31"/>
                  <a:pt x="2821" y="31"/>
                </a:cubicBezTo>
                <a:lnTo>
                  <a:pt x="2821" y="31"/>
                </a:lnTo>
                <a:lnTo>
                  <a:pt x="2821" y="31"/>
                </a:lnTo>
                <a:lnTo>
                  <a:pt x="2821" y="31"/>
                </a:lnTo>
                <a:lnTo>
                  <a:pt x="2821" y="31"/>
                </a:lnTo>
                <a:lnTo>
                  <a:pt x="2789" y="31"/>
                </a:lnTo>
                <a:lnTo>
                  <a:pt x="2789" y="31"/>
                </a:lnTo>
                <a:lnTo>
                  <a:pt x="2758" y="31"/>
                </a:lnTo>
                <a:cubicBezTo>
                  <a:pt x="2758" y="31"/>
                  <a:pt x="2758" y="0"/>
                  <a:pt x="2727" y="0"/>
                </a:cubicBezTo>
                <a:lnTo>
                  <a:pt x="2665" y="0"/>
                </a:lnTo>
                <a:lnTo>
                  <a:pt x="2665" y="0"/>
                </a:lnTo>
                <a:cubicBezTo>
                  <a:pt x="2634" y="0"/>
                  <a:pt x="2634" y="0"/>
                  <a:pt x="2634" y="0"/>
                </a:cubicBezTo>
                <a:cubicBezTo>
                  <a:pt x="2634" y="31"/>
                  <a:pt x="2634" y="31"/>
                  <a:pt x="2603" y="31"/>
                </a:cubicBezTo>
                <a:lnTo>
                  <a:pt x="2603" y="31"/>
                </a:lnTo>
                <a:lnTo>
                  <a:pt x="2603" y="31"/>
                </a:lnTo>
                <a:cubicBezTo>
                  <a:pt x="2603" y="0"/>
                  <a:pt x="2603" y="0"/>
                  <a:pt x="2603" y="0"/>
                </a:cubicBezTo>
                <a:lnTo>
                  <a:pt x="2573" y="31"/>
                </a:lnTo>
                <a:lnTo>
                  <a:pt x="2573" y="31"/>
                </a:lnTo>
                <a:lnTo>
                  <a:pt x="2603" y="31"/>
                </a:lnTo>
                <a:cubicBezTo>
                  <a:pt x="2603" y="62"/>
                  <a:pt x="2603" y="62"/>
                  <a:pt x="2603" y="62"/>
                </a:cubicBezTo>
                <a:lnTo>
                  <a:pt x="2603" y="62"/>
                </a:lnTo>
                <a:lnTo>
                  <a:pt x="2603" y="62"/>
                </a:lnTo>
                <a:cubicBezTo>
                  <a:pt x="2603" y="92"/>
                  <a:pt x="2573" y="92"/>
                  <a:pt x="2573" y="124"/>
                </a:cubicBezTo>
                <a:lnTo>
                  <a:pt x="2541" y="124"/>
                </a:lnTo>
                <a:lnTo>
                  <a:pt x="2541" y="155"/>
                </a:lnTo>
                <a:lnTo>
                  <a:pt x="2541" y="155"/>
                </a:lnTo>
                <a:lnTo>
                  <a:pt x="2541" y="155"/>
                </a:lnTo>
                <a:lnTo>
                  <a:pt x="2510" y="186"/>
                </a:lnTo>
                <a:lnTo>
                  <a:pt x="2510" y="186"/>
                </a:lnTo>
                <a:lnTo>
                  <a:pt x="2510" y="186"/>
                </a:lnTo>
                <a:lnTo>
                  <a:pt x="2510" y="186"/>
                </a:lnTo>
                <a:cubicBezTo>
                  <a:pt x="2510" y="216"/>
                  <a:pt x="2510" y="216"/>
                  <a:pt x="2479" y="216"/>
                </a:cubicBezTo>
                <a:lnTo>
                  <a:pt x="2479" y="216"/>
                </a:lnTo>
                <a:lnTo>
                  <a:pt x="2479" y="216"/>
                </a:lnTo>
                <a:cubicBezTo>
                  <a:pt x="2479" y="248"/>
                  <a:pt x="2479" y="248"/>
                  <a:pt x="2449" y="248"/>
                </a:cubicBezTo>
                <a:cubicBezTo>
                  <a:pt x="2449" y="248"/>
                  <a:pt x="2417" y="248"/>
                  <a:pt x="2386" y="248"/>
                </a:cubicBezTo>
                <a:lnTo>
                  <a:pt x="2386" y="248"/>
                </a:lnTo>
                <a:lnTo>
                  <a:pt x="2355" y="248"/>
                </a:lnTo>
                <a:cubicBezTo>
                  <a:pt x="2355" y="248"/>
                  <a:pt x="2355" y="279"/>
                  <a:pt x="2325" y="279"/>
                </a:cubicBez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cubicBezTo>
                  <a:pt x="2355" y="310"/>
                  <a:pt x="2355" y="310"/>
                  <a:pt x="2355" y="310"/>
                </a:cubicBezTo>
                <a:lnTo>
                  <a:pt x="2355" y="310"/>
                </a:lnTo>
                <a:lnTo>
                  <a:pt x="2386" y="310"/>
                </a:lnTo>
                <a:lnTo>
                  <a:pt x="2386" y="310"/>
                </a:lnTo>
                <a:cubicBezTo>
                  <a:pt x="2417" y="310"/>
                  <a:pt x="2417" y="310"/>
                  <a:pt x="2417" y="310"/>
                </a:cubicBezTo>
                <a:lnTo>
                  <a:pt x="2417" y="310"/>
                </a:lnTo>
                <a:cubicBezTo>
                  <a:pt x="2449" y="310"/>
                  <a:pt x="2449" y="310"/>
                  <a:pt x="2449" y="310"/>
                </a:cubicBezTo>
                <a:cubicBezTo>
                  <a:pt x="2449" y="310"/>
                  <a:pt x="2449" y="310"/>
                  <a:pt x="2479" y="310"/>
                </a:cubicBezTo>
                <a:cubicBezTo>
                  <a:pt x="2479" y="340"/>
                  <a:pt x="2541" y="372"/>
                  <a:pt x="2541" y="372"/>
                </a:cubicBezTo>
                <a:lnTo>
                  <a:pt x="2541" y="403"/>
                </a:lnTo>
                <a:cubicBezTo>
                  <a:pt x="2541" y="403"/>
                  <a:pt x="2541" y="403"/>
                  <a:pt x="2541" y="434"/>
                </a:cubicBezTo>
                <a:lnTo>
                  <a:pt x="2541" y="434"/>
                </a:lnTo>
                <a:cubicBezTo>
                  <a:pt x="2541" y="434"/>
                  <a:pt x="2541" y="464"/>
                  <a:pt x="2510" y="464"/>
                </a:cubicBezTo>
                <a:lnTo>
                  <a:pt x="2510" y="464"/>
                </a:lnTo>
                <a:lnTo>
                  <a:pt x="2510" y="434"/>
                </a:lnTo>
                <a:lnTo>
                  <a:pt x="2510" y="434"/>
                </a:lnTo>
                <a:cubicBezTo>
                  <a:pt x="2479" y="434"/>
                  <a:pt x="2479" y="434"/>
                  <a:pt x="2479" y="434"/>
                </a:cubicBezTo>
                <a:lnTo>
                  <a:pt x="2479" y="434"/>
                </a:lnTo>
                <a:lnTo>
                  <a:pt x="2479" y="434"/>
                </a:lnTo>
                <a:lnTo>
                  <a:pt x="2479" y="434"/>
                </a:lnTo>
                <a:lnTo>
                  <a:pt x="2479" y="434"/>
                </a:lnTo>
                <a:cubicBezTo>
                  <a:pt x="2449" y="434"/>
                  <a:pt x="2449" y="434"/>
                  <a:pt x="2449" y="434"/>
                </a:cubicBezTo>
                <a:lnTo>
                  <a:pt x="2449" y="434"/>
                </a:lnTo>
                <a:lnTo>
                  <a:pt x="2449" y="434"/>
                </a:lnTo>
                <a:cubicBezTo>
                  <a:pt x="2449" y="434"/>
                  <a:pt x="2449" y="434"/>
                  <a:pt x="2417" y="434"/>
                </a:cubicBezTo>
                <a:cubicBezTo>
                  <a:pt x="2417" y="464"/>
                  <a:pt x="2417" y="464"/>
                  <a:pt x="2417" y="464"/>
                </a:cubicBezTo>
                <a:lnTo>
                  <a:pt x="2417" y="464"/>
                </a:lnTo>
                <a:lnTo>
                  <a:pt x="2417" y="464"/>
                </a:lnTo>
                <a:cubicBezTo>
                  <a:pt x="2386" y="464"/>
                  <a:pt x="2386" y="464"/>
                  <a:pt x="2386" y="464"/>
                </a:cubicBezTo>
                <a:lnTo>
                  <a:pt x="2386" y="464"/>
                </a:lnTo>
                <a:lnTo>
                  <a:pt x="2386" y="464"/>
                </a:lnTo>
                <a:lnTo>
                  <a:pt x="2355" y="464"/>
                </a:lnTo>
                <a:lnTo>
                  <a:pt x="2355" y="464"/>
                </a:lnTo>
                <a:lnTo>
                  <a:pt x="2355" y="464"/>
                </a:lnTo>
                <a:cubicBezTo>
                  <a:pt x="2355" y="496"/>
                  <a:pt x="2355" y="496"/>
                  <a:pt x="2325" y="496"/>
                </a:cubicBezTo>
                <a:cubicBezTo>
                  <a:pt x="2325" y="527"/>
                  <a:pt x="2325" y="527"/>
                  <a:pt x="2325" y="527"/>
                </a:cubicBezTo>
                <a:cubicBezTo>
                  <a:pt x="2293" y="527"/>
                  <a:pt x="2293" y="527"/>
                  <a:pt x="2293" y="527"/>
                </a:cubicBezTo>
                <a:lnTo>
                  <a:pt x="2293" y="527"/>
                </a:lnTo>
                <a:lnTo>
                  <a:pt x="2262" y="527"/>
                </a:lnTo>
                <a:lnTo>
                  <a:pt x="2262" y="527"/>
                </a:lnTo>
                <a:lnTo>
                  <a:pt x="2262" y="527"/>
                </a:lnTo>
                <a:cubicBezTo>
                  <a:pt x="2262" y="527"/>
                  <a:pt x="2231" y="527"/>
                  <a:pt x="2231" y="558"/>
                </a:cubicBezTo>
                <a:cubicBezTo>
                  <a:pt x="2201" y="558"/>
                  <a:pt x="2201" y="558"/>
                  <a:pt x="2201" y="558"/>
                </a:cubicBezTo>
                <a:lnTo>
                  <a:pt x="2201" y="558"/>
                </a:lnTo>
                <a:lnTo>
                  <a:pt x="2201" y="558"/>
                </a:lnTo>
                <a:cubicBezTo>
                  <a:pt x="2169" y="558"/>
                  <a:pt x="2169" y="558"/>
                  <a:pt x="2169" y="558"/>
                </a:cubicBezTo>
                <a:lnTo>
                  <a:pt x="2169" y="558"/>
                </a:lnTo>
                <a:cubicBezTo>
                  <a:pt x="2138" y="558"/>
                  <a:pt x="2138" y="558"/>
                  <a:pt x="2138" y="558"/>
                </a:cubicBezTo>
                <a:cubicBezTo>
                  <a:pt x="2107" y="558"/>
                  <a:pt x="2107" y="558"/>
                  <a:pt x="2077" y="558"/>
                </a:cubicBezTo>
                <a:lnTo>
                  <a:pt x="2077" y="558"/>
                </a:lnTo>
                <a:lnTo>
                  <a:pt x="2077" y="558"/>
                </a:lnTo>
                <a:lnTo>
                  <a:pt x="2077" y="558"/>
                </a:lnTo>
                <a:lnTo>
                  <a:pt x="2077" y="558"/>
                </a:lnTo>
                <a:cubicBezTo>
                  <a:pt x="2107" y="558"/>
                  <a:pt x="2107" y="588"/>
                  <a:pt x="2107" y="588"/>
                </a:cubicBezTo>
                <a:cubicBezTo>
                  <a:pt x="2107" y="620"/>
                  <a:pt x="2107" y="620"/>
                  <a:pt x="2107" y="620"/>
                </a:cubicBezTo>
                <a:lnTo>
                  <a:pt x="2107" y="620"/>
                </a:lnTo>
                <a:cubicBezTo>
                  <a:pt x="2107" y="651"/>
                  <a:pt x="2077" y="651"/>
                  <a:pt x="2077" y="651"/>
                </a:cubicBezTo>
                <a:lnTo>
                  <a:pt x="2077" y="651"/>
                </a:lnTo>
                <a:cubicBezTo>
                  <a:pt x="2077" y="651"/>
                  <a:pt x="2077" y="651"/>
                  <a:pt x="2045" y="651"/>
                </a:cubicBezTo>
                <a:lnTo>
                  <a:pt x="2045" y="651"/>
                </a:lnTo>
                <a:lnTo>
                  <a:pt x="2045" y="651"/>
                </a:lnTo>
                <a:lnTo>
                  <a:pt x="2045" y="651"/>
                </a:lnTo>
                <a:lnTo>
                  <a:pt x="2045" y="651"/>
                </a:lnTo>
                <a:cubicBezTo>
                  <a:pt x="2045" y="681"/>
                  <a:pt x="2045" y="681"/>
                  <a:pt x="2014" y="681"/>
                </a:cubicBezTo>
                <a:cubicBezTo>
                  <a:pt x="2014" y="712"/>
                  <a:pt x="1983" y="712"/>
                  <a:pt x="1983" y="712"/>
                </a:cubicBezTo>
                <a:lnTo>
                  <a:pt x="1983" y="712"/>
                </a:lnTo>
                <a:cubicBezTo>
                  <a:pt x="1953" y="712"/>
                  <a:pt x="1953" y="712"/>
                  <a:pt x="1953" y="712"/>
                </a:cubicBezTo>
                <a:lnTo>
                  <a:pt x="1921" y="712"/>
                </a:lnTo>
                <a:cubicBezTo>
                  <a:pt x="1890" y="712"/>
                  <a:pt x="1890" y="712"/>
                  <a:pt x="1859" y="712"/>
                </a:cubicBezTo>
                <a:lnTo>
                  <a:pt x="1829" y="712"/>
                </a:lnTo>
                <a:lnTo>
                  <a:pt x="1829" y="712"/>
                </a:lnTo>
                <a:cubicBezTo>
                  <a:pt x="1829" y="712"/>
                  <a:pt x="1797" y="744"/>
                  <a:pt x="1766" y="744"/>
                </a:cubicBezTo>
                <a:cubicBezTo>
                  <a:pt x="1766" y="744"/>
                  <a:pt x="1735" y="775"/>
                  <a:pt x="1705" y="775"/>
                </a:cubicBezTo>
                <a:lnTo>
                  <a:pt x="1705" y="775"/>
                </a:lnTo>
                <a:cubicBezTo>
                  <a:pt x="1673" y="775"/>
                  <a:pt x="1673" y="775"/>
                  <a:pt x="1673" y="744"/>
                </a:cubicBezTo>
                <a:lnTo>
                  <a:pt x="1673" y="744"/>
                </a:lnTo>
                <a:cubicBezTo>
                  <a:pt x="1642" y="744"/>
                  <a:pt x="1642" y="775"/>
                  <a:pt x="1642" y="775"/>
                </a:cubicBezTo>
                <a:lnTo>
                  <a:pt x="1642" y="775"/>
                </a:lnTo>
                <a:lnTo>
                  <a:pt x="1642" y="775"/>
                </a:lnTo>
                <a:cubicBezTo>
                  <a:pt x="1642" y="775"/>
                  <a:pt x="1642" y="775"/>
                  <a:pt x="1611" y="775"/>
                </a:cubicBezTo>
                <a:lnTo>
                  <a:pt x="1611" y="775"/>
                </a:lnTo>
                <a:cubicBezTo>
                  <a:pt x="1611" y="775"/>
                  <a:pt x="1611" y="775"/>
                  <a:pt x="1581" y="744"/>
                </a:cubicBezTo>
                <a:lnTo>
                  <a:pt x="1581" y="744"/>
                </a:lnTo>
                <a:lnTo>
                  <a:pt x="1581" y="744"/>
                </a:lnTo>
                <a:lnTo>
                  <a:pt x="1581" y="744"/>
                </a:lnTo>
                <a:lnTo>
                  <a:pt x="1581" y="744"/>
                </a:lnTo>
                <a:cubicBezTo>
                  <a:pt x="1581" y="744"/>
                  <a:pt x="1581" y="744"/>
                  <a:pt x="1549" y="744"/>
                </a:cubicBezTo>
                <a:lnTo>
                  <a:pt x="1549" y="744"/>
                </a:lnTo>
                <a:cubicBezTo>
                  <a:pt x="1518" y="744"/>
                  <a:pt x="1518" y="712"/>
                  <a:pt x="1487" y="712"/>
                </a:cubicBezTo>
                <a:lnTo>
                  <a:pt x="1487" y="712"/>
                </a:lnTo>
                <a:lnTo>
                  <a:pt x="1487" y="712"/>
                </a:lnTo>
                <a:cubicBezTo>
                  <a:pt x="1457" y="712"/>
                  <a:pt x="1457" y="712"/>
                  <a:pt x="1457" y="712"/>
                </a:cubicBezTo>
                <a:lnTo>
                  <a:pt x="1425" y="712"/>
                </a:lnTo>
                <a:lnTo>
                  <a:pt x="1425" y="712"/>
                </a:lnTo>
                <a:cubicBezTo>
                  <a:pt x="1394" y="712"/>
                  <a:pt x="1394" y="712"/>
                  <a:pt x="1394" y="712"/>
                </a:cubicBezTo>
                <a:cubicBezTo>
                  <a:pt x="1364" y="712"/>
                  <a:pt x="1332" y="712"/>
                  <a:pt x="1332" y="712"/>
                </a:cubicBezTo>
                <a:cubicBezTo>
                  <a:pt x="1332" y="712"/>
                  <a:pt x="1270" y="712"/>
                  <a:pt x="1240" y="681"/>
                </a:cubicBezTo>
                <a:lnTo>
                  <a:pt x="1240" y="681"/>
                </a:lnTo>
                <a:cubicBezTo>
                  <a:pt x="1209" y="681"/>
                  <a:pt x="1209" y="681"/>
                  <a:pt x="1209" y="681"/>
                </a:cubicBezTo>
                <a:lnTo>
                  <a:pt x="1209" y="681"/>
                </a:lnTo>
                <a:cubicBezTo>
                  <a:pt x="1177" y="681"/>
                  <a:pt x="1177" y="651"/>
                  <a:pt x="1177" y="651"/>
                </a:cubicBezTo>
                <a:lnTo>
                  <a:pt x="1146" y="620"/>
                </a:lnTo>
                <a:lnTo>
                  <a:pt x="1146" y="620"/>
                </a:lnTo>
                <a:cubicBezTo>
                  <a:pt x="1146" y="620"/>
                  <a:pt x="1146" y="620"/>
                  <a:pt x="1146" y="588"/>
                </a:cubicBezTo>
                <a:lnTo>
                  <a:pt x="1146" y="588"/>
                </a:lnTo>
                <a:lnTo>
                  <a:pt x="1146" y="588"/>
                </a:lnTo>
                <a:lnTo>
                  <a:pt x="1146" y="588"/>
                </a:lnTo>
                <a:cubicBezTo>
                  <a:pt x="1116" y="588"/>
                  <a:pt x="1116" y="588"/>
                  <a:pt x="1116" y="588"/>
                </a:cubicBezTo>
                <a:cubicBezTo>
                  <a:pt x="1085" y="588"/>
                  <a:pt x="1085" y="558"/>
                  <a:pt x="1085" y="558"/>
                </a:cubicBezTo>
                <a:lnTo>
                  <a:pt x="1053" y="558"/>
                </a:lnTo>
                <a:lnTo>
                  <a:pt x="1053" y="558"/>
                </a:lnTo>
                <a:cubicBezTo>
                  <a:pt x="1053" y="558"/>
                  <a:pt x="1053" y="558"/>
                  <a:pt x="1022" y="558"/>
                </a:cubicBezTo>
                <a:cubicBezTo>
                  <a:pt x="1022" y="558"/>
                  <a:pt x="1022" y="558"/>
                  <a:pt x="992" y="558"/>
                </a:cubicBezTo>
                <a:lnTo>
                  <a:pt x="992" y="558"/>
                </a:lnTo>
                <a:lnTo>
                  <a:pt x="992" y="558"/>
                </a:lnTo>
                <a:cubicBezTo>
                  <a:pt x="961" y="558"/>
                  <a:pt x="961" y="558"/>
                  <a:pt x="929" y="558"/>
                </a:cubicBezTo>
                <a:cubicBezTo>
                  <a:pt x="898" y="558"/>
                  <a:pt x="898" y="527"/>
                  <a:pt x="898" y="527"/>
                </a:cubicBezTo>
                <a:cubicBezTo>
                  <a:pt x="898" y="496"/>
                  <a:pt x="898" y="496"/>
                  <a:pt x="898" y="496"/>
                </a:cubicBezTo>
                <a:lnTo>
                  <a:pt x="898" y="464"/>
                </a:lnTo>
                <a:cubicBezTo>
                  <a:pt x="898" y="434"/>
                  <a:pt x="898" y="434"/>
                  <a:pt x="898" y="434"/>
                </a:cubicBezTo>
                <a:cubicBezTo>
                  <a:pt x="898" y="434"/>
                  <a:pt x="898" y="434"/>
                  <a:pt x="898" y="403"/>
                </a:cubicBezTo>
                <a:cubicBezTo>
                  <a:pt x="898" y="403"/>
                  <a:pt x="868" y="403"/>
                  <a:pt x="868" y="372"/>
                </a:cubicBezTo>
                <a:lnTo>
                  <a:pt x="868" y="372"/>
                </a:lnTo>
                <a:lnTo>
                  <a:pt x="868" y="372"/>
                </a:lnTo>
                <a:cubicBezTo>
                  <a:pt x="868" y="372"/>
                  <a:pt x="868" y="372"/>
                  <a:pt x="837" y="372"/>
                </a:cubicBezTo>
                <a:lnTo>
                  <a:pt x="837" y="372"/>
                </a:lnTo>
                <a:cubicBezTo>
                  <a:pt x="837" y="372"/>
                  <a:pt x="837" y="372"/>
                  <a:pt x="805" y="372"/>
                </a:cubicBezTo>
                <a:cubicBezTo>
                  <a:pt x="805" y="340"/>
                  <a:pt x="774" y="340"/>
                  <a:pt x="774" y="340"/>
                </a:cubicBezTo>
                <a:lnTo>
                  <a:pt x="774" y="340"/>
                </a:lnTo>
                <a:cubicBezTo>
                  <a:pt x="744" y="340"/>
                  <a:pt x="744" y="310"/>
                  <a:pt x="744" y="310"/>
                </a:cubicBezTo>
                <a:cubicBezTo>
                  <a:pt x="744" y="310"/>
                  <a:pt x="713" y="310"/>
                  <a:pt x="713" y="279"/>
                </a:cubicBezTo>
                <a:cubicBezTo>
                  <a:pt x="713" y="310"/>
                  <a:pt x="713" y="310"/>
                  <a:pt x="713" y="310"/>
                </a:cubicBezTo>
                <a:cubicBezTo>
                  <a:pt x="713" y="340"/>
                  <a:pt x="681" y="340"/>
                  <a:pt x="681" y="340"/>
                </a:cubicBezTo>
                <a:cubicBezTo>
                  <a:pt x="681" y="340"/>
                  <a:pt x="681" y="340"/>
                  <a:pt x="650" y="340"/>
                </a:cubicBezTo>
                <a:lnTo>
                  <a:pt x="650" y="340"/>
                </a:lnTo>
                <a:lnTo>
                  <a:pt x="650" y="340"/>
                </a:lnTo>
                <a:lnTo>
                  <a:pt x="650" y="340"/>
                </a:lnTo>
                <a:cubicBezTo>
                  <a:pt x="650" y="372"/>
                  <a:pt x="650" y="372"/>
                  <a:pt x="650" y="372"/>
                </a:cubicBezTo>
                <a:lnTo>
                  <a:pt x="650" y="372"/>
                </a:lnTo>
                <a:lnTo>
                  <a:pt x="650" y="372"/>
                </a:lnTo>
                <a:cubicBezTo>
                  <a:pt x="650" y="403"/>
                  <a:pt x="650" y="403"/>
                  <a:pt x="650" y="403"/>
                </a:cubicBezTo>
                <a:cubicBezTo>
                  <a:pt x="620" y="434"/>
                  <a:pt x="620" y="434"/>
                  <a:pt x="620" y="434"/>
                </a:cubicBezTo>
                <a:cubicBezTo>
                  <a:pt x="589" y="434"/>
                  <a:pt x="589" y="434"/>
                  <a:pt x="589" y="434"/>
                </a:cubicBezTo>
                <a:lnTo>
                  <a:pt x="557" y="434"/>
                </a:lnTo>
                <a:lnTo>
                  <a:pt x="557" y="434"/>
                </a:lnTo>
                <a:lnTo>
                  <a:pt x="557" y="434"/>
                </a:lnTo>
                <a:cubicBezTo>
                  <a:pt x="557" y="434"/>
                  <a:pt x="557" y="434"/>
                  <a:pt x="526" y="434"/>
                </a:cubicBezTo>
                <a:lnTo>
                  <a:pt x="526" y="434"/>
                </a:lnTo>
                <a:cubicBezTo>
                  <a:pt x="496" y="434"/>
                  <a:pt x="496" y="434"/>
                  <a:pt x="496" y="434"/>
                </a:cubicBezTo>
                <a:cubicBezTo>
                  <a:pt x="496" y="403"/>
                  <a:pt x="496" y="403"/>
                  <a:pt x="496" y="403"/>
                </a:cubicBezTo>
                <a:lnTo>
                  <a:pt x="496" y="403"/>
                </a:lnTo>
                <a:cubicBezTo>
                  <a:pt x="496" y="434"/>
                  <a:pt x="496" y="434"/>
                  <a:pt x="496" y="434"/>
                </a:cubicBezTo>
                <a:lnTo>
                  <a:pt x="496" y="434"/>
                </a:lnTo>
                <a:lnTo>
                  <a:pt x="496" y="434"/>
                </a:lnTo>
                <a:cubicBezTo>
                  <a:pt x="496" y="464"/>
                  <a:pt x="496" y="464"/>
                  <a:pt x="496" y="464"/>
                </a:cubicBezTo>
                <a:cubicBezTo>
                  <a:pt x="496" y="464"/>
                  <a:pt x="465" y="464"/>
                  <a:pt x="465" y="496"/>
                </a:cubicBezTo>
                <a:cubicBezTo>
                  <a:pt x="496" y="496"/>
                  <a:pt x="496" y="496"/>
                  <a:pt x="496" y="496"/>
                </a:cubicBezTo>
                <a:lnTo>
                  <a:pt x="496" y="496"/>
                </a:lnTo>
                <a:cubicBezTo>
                  <a:pt x="496" y="527"/>
                  <a:pt x="496" y="527"/>
                  <a:pt x="496" y="527"/>
                </a:cubicBezTo>
                <a:lnTo>
                  <a:pt x="496" y="527"/>
                </a:lnTo>
                <a:cubicBezTo>
                  <a:pt x="496" y="527"/>
                  <a:pt x="465" y="558"/>
                  <a:pt x="433" y="558"/>
                </a:cubicBezTo>
                <a:lnTo>
                  <a:pt x="433" y="558"/>
                </a:lnTo>
                <a:lnTo>
                  <a:pt x="433" y="558"/>
                </a:lnTo>
                <a:lnTo>
                  <a:pt x="433" y="558"/>
                </a:lnTo>
                <a:lnTo>
                  <a:pt x="433" y="558"/>
                </a:lnTo>
                <a:cubicBezTo>
                  <a:pt x="402" y="527"/>
                  <a:pt x="402" y="527"/>
                  <a:pt x="402" y="527"/>
                </a:cubicBezTo>
                <a:cubicBezTo>
                  <a:pt x="402" y="527"/>
                  <a:pt x="402" y="527"/>
                  <a:pt x="372" y="558"/>
                </a:cubicBezTo>
                <a:lnTo>
                  <a:pt x="372" y="558"/>
                </a:lnTo>
                <a:lnTo>
                  <a:pt x="372" y="558"/>
                </a:lnTo>
                <a:lnTo>
                  <a:pt x="372" y="558"/>
                </a:lnTo>
                <a:lnTo>
                  <a:pt x="372" y="558"/>
                </a:lnTo>
                <a:lnTo>
                  <a:pt x="372" y="558"/>
                </a:lnTo>
                <a:lnTo>
                  <a:pt x="372" y="588"/>
                </a:lnTo>
                <a:lnTo>
                  <a:pt x="372" y="588"/>
                </a:lnTo>
                <a:cubicBezTo>
                  <a:pt x="372" y="620"/>
                  <a:pt x="372" y="620"/>
                  <a:pt x="372" y="651"/>
                </a:cubicBezTo>
                <a:lnTo>
                  <a:pt x="372" y="651"/>
                </a:lnTo>
                <a:lnTo>
                  <a:pt x="372" y="651"/>
                </a:lnTo>
                <a:cubicBezTo>
                  <a:pt x="372" y="681"/>
                  <a:pt x="372" y="681"/>
                  <a:pt x="372" y="681"/>
                </a:cubicBezTo>
                <a:lnTo>
                  <a:pt x="372" y="681"/>
                </a:lnTo>
                <a:lnTo>
                  <a:pt x="372" y="681"/>
                </a:lnTo>
                <a:cubicBezTo>
                  <a:pt x="341" y="681"/>
                  <a:pt x="341" y="681"/>
                  <a:pt x="341" y="681"/>
                </a:cubicBezTo>
                <a:lnTo>
                  <a:pt x="341" y="681"/>
                </a:lnTo>
                <a:lnTo>
                  <a:pt x="341" y="681"/>
                </a:lnTo>
                <a:cubicBezTo>
                  <a:pt x="341" y="712"/>
                  <a:pt x="341" y="712"/>
                  <a:pt x="341" y="712"/>
                </a:cubicBezTo>
                <a:cubicBezTo>
                  <a:pt x="341" y="744"/>
                  <a:pt x="341" y="744"/>
                  <a:pt x="341" y="744"/>
                </a:cubicBezTo>
                <a:lnTo>
                  <a:pt x="341" y="744"/>
                </a:lnTo>
                <a:lnTo>
                  <a:pt x="309" y="744"/>
                </a:lnTo>
                <a:cubicBezTo>
                  <a:pt x="278" y="744"/>
                  <a:pt x="278" y="744"/>
                  <a:pt x="278" y="744"/>
                </a:cubicBezTo>
                <a:lnTo>
                  <a:pt x="278" y="775"/>
                </a:lnTo>
                <a:lnTo>
                  <a:pt x="248" y="775"/>
                </a:lnTo>
                <a:cubicBezTo>
                  <a:pt x="248" y="805"/>
                  <a:pt x="217" y="805"/>
                  <a:pt x="217" y="805"/>
                </a:cubicBezTo>
                <a:cubicBezTo>
                  <a:pt x="185" y="805"/>
                  <a:pt x="185" y="805"/>
                  <a:pt x="154" y="805"/>
                </a:cubicBezTo>
                <a:cubicBezTo>
                  <a:pt x="154" y="836"/>
                  <a:pt x="154" y="836"/>
                  <a:pt x="124" y="836"/>
                </a:cubicBezTo>
                <a:lnTo>
                  <a:pt x="124" y="836"/>
                </a:lnTo>
                <a:lnTo>
                  <a:pt x="93" y="836"/>
                </a:lnTo>
                <a:lnTo>
                  <a:pt x="93" y="836"/>
                </a:lnTo>
                <a:lnTo>
                  <a:pt x="61" y="836"/>
                </a:lnTo>
                <a:cubicBezTo>
                  <a:pt x="61" y="836"/>
                  <a:pt x="61" y="836"/>
                  <a:pt x="30" y="836"/>
                </a:cubicBezTo>
                <a:lnTo>
                  <a:pt x="30" y="836"/>
                </a:lnTo>
                <a:lnTo>
                  <a:pt x="30" y="836"/>
                </a:lnTo>
                <a:lnTo>
                  <a:pt x="30" y="868"/>
                </a:lnTo>
                <a:lnTo>
                  <a:pt x="30" y="868"/>
                </a:lnTo>
                <a:lnTo>
                  <a:pt x="0" y="868"/>
                </a:lnTo>
                <a:lnTo>
                  <a:pt x="0" y="868"/>
                </a:lnTo>
                <a:lnTo>
                  <a:pt x="0" y="868"/>
                </a:lnTo>
                <a:lnTo>
                  <a:pt x="0" y="868"/>
                </a:lnTo>
                <a:cubicBezTo>
                  <a:pt x="0" y="899"/>
                  <a:pt x="0" y="899"/>
                  <a:pt x="0" y="899"/>
                </a:cubicBezTo>
                <a:lnTo>
                  <a:pt x="0" y="899"/>
                </a:lnTo>
                <a:lnTo>
                  <a:pt x="0" y="899"/>
                </a:lnTo>
                <a:cubicBezTo>
                  <a:pt x="0" y="899"/>
                  <a:pt x="0" y="899"/>
                  <a:pt x="30" y="899"/>
                </a:cubicBezTo>
                <a:lnTo>
                  <a:pt x="30" y="899"/>
                </a:lnTo>
                <a:lnTo>
                  <a:pt x="30" y="899"/>
                </a:lnTo>
                <a:cubicBezTo>
                  <a:pt x="61" y="929"/>
                  <a:pt x="61" y="960"/>
                  <a:pt x="61" y="960"/>
                </a:cubicBezTo>
                <a:cubicBezTo>
                  <a:pt x="61" y="992"/>
                  <a:pt x="61" y="992"/>
                  <a:pt x="61" y="992"/>
                </a:cubicBezTo>
                <a:lnTo>
                  <a:pt x="61" y="1023"/>
                </a:lnTo>
                <a:lnTo>
                  <a:pt x="93" y="1023"/>
                </a:lnTo>
                <a:lnTo>
                  <a:pt x="93" y="1023"/>
                </a:lnTo>
                <a:cubicBezTo>
                  <a:pt x="124" y="1053"/>
                  <a:pt x="124" y="1053"/>
                  <a:pt x="124" y="1053"/>
                </a:cubicBezTo>
                <a:lnTo>
                  <a:pt x="124" y="1053"/>
                </a:lnTo>
                <a:lnTo>
                  <a:pt x="124" y="1053"/>
                </a:lnTo>
                <a:lnTo>
                  <a:pt x="124" y="1084"/>
                </a:lnTo>
                <a:lnTo>
                  <a:pt x="124" y="1084"/>
                </a:lnTo>
                <a:cubicBezTo>
                  <a:pt x="124" y="1084"/>
                  <a:pt x="124" y="1084"/>
                  <a:pt x="154" y="1084"/>
                </a:cubicBezTo>
                <a:lnTo>
                  <a:pt x="154" y="1084"/>
                </a:lnTo>
                <a:cubicBezTo>
                  <a:pt x="185" y="1116"/>
                  <a:pt x="185" y="1116"/>
                  <a:pt x="185" y="1116"/>
                </a:cubicBezTo>
                <a:cubicBezTo>
                  <a:pt x="185" y="1116"/>
                  <a:pt x="185" y="1116"/>
                  <a:pt x="217" y="1084"/>
                </a:cubicBezTo>
                <a:lnTo>
                  <a:pt x="217" y="1084"/>
                </a:lnTo>
                <a:lnTo>
                  <a:pt x="217" y="1084"/>
                </a:lnTo>
                <a:cubicBezTo>
                  <a:pt x="217" y="1084"/>
                  <a:pt x="217" y="1084"/>
                  <a:pt x="248" y="1084"/>
                </a:cubicBezTo>
                <a:lnTo>
                  <a:pt x="248" y="1084"/>
                </a:lnTo>
                <a:lnTo>
                  <a:pt x="248" y="1084"/>
                </a:lnTo>
                <a:lnTo>
                  <a:pt x="278" y="1084"/>
                </a:lnTo>
                <a:cubicBezTo>
                  <a:pt x="278" y="1084"/>
                  <a:pt x="278" y="1084"/>
                  <a:pt x="309" y="1084"/>
                </a:cubicBezTo>
                <a:lnTo>
                  <a:pt x="309" y="1084"/>
                </a:lnTo>
                <a:lnTo>
                  <a:pt x="309" y="1084"/>
                </a:lnTo>
                <a:lnTo>
                  <a:pt x="309" y="1084"/>
                </a:lnTo>
                <a:cubicBezTo>
                  <a:pt x="341" y="1084"/>
                  <a:pt x="341" y="1084"/>
                  <a:pt x="341" y="1084"/>
                </a:cubicBez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116"/>
                </a:lnTo>
                <a:cubicBezTo>
                  <a:pt x="341" y="1116"/>
                  <a:pt x="372" y="1116"/>
                  <a:pt x="372" y="1147"/>
                </a:cubicBezTo>
                <a:lnTo>
                  <a:pt x="372" y="1177"/>
                </a:lnTo>
                <a:lnTo>
                  <a:pt x="372" y="1177"/>
                </a:lnTo>
                <a:lnTo>
                  <a:pt x="341" y="1177"/>
                </a:lnTo>
                <a:lnTo>
                  <a:pt x="341" y="1177"/>
                </a:lnTo>
                <a:lnTo>
                  <a:pt x="341" y="1208"/>
                </a:lnTo>
                <a:lnTo>
                  <a:pt x="341" y="1208"/>
                </a:lnTo>
                <a:cubicBezTo>
                  <a:pt x="341" y="1208"/>
                  <a:pt x="341" y="1240"/>
                  <a:pt x="309" y="1240"/>
                </a:cubicBezTo>
                <a:lnTo>
                  <a:pt x="309" y="1240"/>
                </a:lnTo>
                <a:lnTo>
                  <a:pt x="309" y="1240"/>
                </a:lnTo>
                <a:lnTo>
                  <a:pt x="309" y="1271"/>
                </a:lnTo>
                <a:lnTo>
                  <a:pt x="309" y="1271"/>
                </a:lnTo>
                <a:lnTo>
                  <a:pt x="309" y="1301"/>
                </a:lnTo>
                <a:lnTo>
                  <a:pt x="309" y="1301"/>
                </a:lnTo>
                <a:cubicBezTo>
                  <a:pt x="309" y="1332"/>
                  <a:pt x="309" y="1332"/>
                  <a:pt x="278" y="1364"/>
                </a:cubicBez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cubicBezTo>
                  <a:pt x="278" y="1364"/>
                  <a:pt x="309" y="1364"/>
                  <a:pt x="309" y="1395"/>
                </a:cubicBezTo>
                <a:lnTo>
                  <a:pt x="309" y="1395"/>
                </a:lnTo>
                <a:lnTo>
                  <a:pt x="309" y="1395"/>
                </a:lnTo>
                <a:cubicBezTo>
                  <a:pt x="309" y="1395"/>
                  <a:pt x="309" y="1395"/>
                  <a:pt x="341" y="1395"/>
                </a:cubicBezTo>
                <a:cubicBezTo>
                  <a:pt x="341" y="1425"/>
                  <a:pt x="372" y="1425"/>
                  <a:pt x="372" y="1456"/>
                </a:cubicBezTo>
                <a:lnTo>
                  <a:pt x="372" y="1456"/>
                </a:lnTo>
                <a:lnTo>
                  <a:pt x="372" y="1456"/>
                </a:lnTo>
                <a:lnTo>
                  <a:pt x="372" y="1456"/>
                </a:lnTo>
                <a:lnTo>
                  <a:pt x="372" y="1456"/>
                </a:lnTo>
                <a:lnTo>
                  <a:pt x="402" y="1425"/>
                </a:lnTo>
                <a:lnTo>
                  <a:pt x="402" y="1425"/>
                </a:lnTo>
                <a:lnTo>
                  <a:pt x="402" y="1425"/>
                </a:lnTo>
                <a:cubicBezTo>
                  <a:pt x="433" y="1425"/>
                  <a:pt x="465" y="1425"/>
                  <a:pt x="465" y="1456"/>
                </a:cubicBezTo>
                <a:cubicBezTo>
                  <a:pt x="465" y="1456"/>
                  <a:pt x="465" y="1456"/>
                  <a:pt x="465" y="1488"/>
                </a:cubicBezTo>
                <a:cubicBezTo>
                  <a:pt x="496" y="1488"/>
                  <a:pt x="496" y="1488"/>
                  <a:pt x="496" y="1488"/>
                </a:cubicBezTo>
                <a:lnTo>
                  <a:pt x="496" y="1488"/>
                </a:lnTo>
                <a:cubicBezTo>
                  <a:pt x="526" y="1488"/>
                  <a:pt x="526" y="1488"/>
                  <a:pt x="526" y="1488"/>
                </a:cubicBezTo>
                <a:lnTo>
                  <a:pt x="526" y="1488"/>
                </a:lnTo>
                <a:lnTo>
                  <a:pt x="526" y="1488"/>
                </a:lnTo>
                <a:cubicBezTo>
                  <a:pt x="557" y="1488"/>
                  <a:pt x="557" y="1488"/>
                  <a:pt x="557" y="1488"/>
                </a:cubicBezTo>
                <a:lnTo>
                  <a:pt x="557" y="1488"/>
                </a:lnTo>
                <a:cubicBezTo>
                  <a:pt x="557" y="1488"/>
                  <a:pt x="557" y="1488"/>
                  <a:pt x="557" y="1519"/>
                </a:cubicBezTo>
                <a:cubicBezTo>
                  <a:pt x="589" y="1519"/>
                  <a:pt x="589" y="1519"/>
                  <a:pt x="589" y="1549"/>
                </a:cubicBezTo>
                <a:lnTo>
                  <a:pt x="589" y="1549"/>
                </a:lnTo>
                <a:lnTo>
                  <a:pt x="589" y="1549"/>
                </a:lnTo>
                <a:lnTo>
                  <a:pt x="589" y="1549"/>
                </a:lnTo>
                <a:lnTo>
                  <a:pt x="620" y="1549"/>
                </a:lnTo>
                <a:lnTo>
                  <a:pt x="620" y="1549"/>
                </a:lnTo>
                <a:lnTo>
                  <a:pt x="650" y="1549"/>
                </a:lnTo>
                <a:lnTo>
                  <a:pt x="650" y="1549"/>
                </a:lnTo>
                <a:cubicBezTo>
                  <a:pt x="650" y="1549"/>
                  <a:pt x="650" y="1549"/>
                  <a:pt x="650" y="1580"/>
                </a:cubicBezTo>
                <a:lnTo>
                  <a:pt x="681" y="1580"/>
                </a:lnTo>
                <a:lnTo>
                  <a:pt x="681" y="1580"/>
                </a:lnTo>
                <a:lnTo>
                  <a:pt x="681" y="1580"/>
                </a:lnTo>
                <a:lnTo>
                  <a:pt x="713" y="1580"/>
                </a:lnTo>
                <a:lnTo>
                  <a:pt x="713" y="1580"/>
                </a:lnTo>
                <a:lnTo>
                  <a:pt x="744" y="1580"/>
                </a:lnTo>
                <a:lnTo>
                  <a:pt x="744" y="1580"/>
                </a:lnTo>
                <a:lnTo>
                  <a:pt x="744" y="1580"/>
                </a:lnTo>
                <a:lnTo>
                  <a:pt x="744" y="1580"/>
                </a:lnTo>
                <a:cubicBezTo>
                  <a:pt x="774" y="1580"/>
                  <a:pt x="774" y="1580"/>
                  <a:pt x="774" y="1580"/>
                </a:cubicBezTo>
                <a:lnTo>
                  <a:pt x="774" y="1580"/>
                </a:lnTo>
                <a:cubicBezTo>
                  <a:pt x="805" y="1580"/>
                  <a:pt x="805" y="1580"/>
                  <a:pt x="805" y="1580"/>
                </a:cubicBezTo>
                <a:lnTo>
                  <a:pt x="805" y="1580"/>
                </a:lnTo>
                <a:lnTo>
                  <a:pt x="805" y="1580"/>
                </a:lnTo>
                <a:lnTo>
                  <a:pt x="805" y="1580"/>
                </a:lnTo>
                <a:cubicBezTo>
                  <a:pt x="805" y="1580"/>
                  <a:pt x="805" y="1580"/>
                  <a:pt x="837" y="1580"/>
                </a:cubicBezTo>
                <a:lnTo>
                  <a:pt x="837" y="1580"/>
                </a:lnTo>
                <a:lnTo>
                  <a:pt x="837" y="1580"/>
                </a:lnTo>
                <a:lnTo>
                  <a:pt x="837" y="1580"/>
                </a:lnTo>
                <a:cubicBezTo>
                  <a:pt x="837" y="1580"/>
                  <a:pt x="837" y="1549"/>
                  <a:pt x="868" y="1549"/>
                </a:cubicBezTo>
                <a:lnTo>
                  <a:pt x="868" y="1549"/>
                </a:lnTo>
                <a:cubicBezTo>
                  <a:pt x="898" y="1549"/>
                  <a:pt x="898" y="1580"/>
                  <a:pt x="898" y="1580"/>
                </a:cubicBezTo>
                <a:lnTo>
                  <a:pt x="898" y="1580"/>
                </a:lnTo>
                <a:lnTo>
                  <a:pt x="898" y="1580"/>
                </a:lnTo>
                <a:cubicBezTo>
                  <a:pt x="929" y="1580"/>
                  <a:pt x="929" y="1580"/>
                  <a:pt x="929" y="1580"/>
                </a:cubicBezTo>
                <a:lnTo>
                  <a:pt x="929" y="1580"/>
                </a:lnTo>
                <a:lnTo>
                  <a:pt x="929" y="1580"/>
                </a:lnTo>
                <a:lnTo>
                  <a:pt x="929" y="1580"/>
                </a:lnTo>
                <a:cubicBezTo>
                  <a:pt x="961" y="1580"/>
                  <a:pt x="961" y="1580"/>
                  <a:pt x="961" y="1580"/>
                </a:cubicBezTo>
                <a:lnTo>
                  <a:pt x="961" y="1580"/>
                </a:lnTo>
                <a:lnTo>
                  <a:pt x="961" y="1580"/>
                </a:lnTo>
                <a:lnTo>
                  <a:pt x="961" y="1580"/>
                </a:lnTo>
                <a:lnTo>
                  <a:pt x="961" y="1612"/>
                </a:lnTo>
                <a:cubicBezTo>
                  <a:pt x="992" y="1612"/>
                  <a:pt x="992" y="1612"/>
                  <a:pt x="992" y="1612"/>
                </a:cubicBezTo>
                <a:lnTo>
                  <a:pt x="992" y="1612"/>
                </a:lnTo>
                <a:cubicBezTo>
                  <a:pt x="992" y="1612"/>
                  <a:pt x="992" y="1612"/>
                  <a:pt x="992" y="1580"/>
                </a:cubicBezTo>
                <a:cubicBezTo>
                  <a:pt x="1022" y="1580"/>
                  <a:pt x="1022" y="1580"/>
                  <a:pt x="1022" y="1580"/>
                </a:cubicBezTo>
                <a:lnTo>
                  <a:pt x="1022" y="1580"/>
                </a:lnTo>
                <a:lnTo>
                  <a:pt x="1022" y="1580"/>
                </a:lnTo>
                <a:lnTo>
                  <a:pt x="1022" y="1580"/>
                </a:lnTo>
                <a:cubicBezTo>
                  <a:pt x="1022" y="1549"/>
                  <a:pt x="1053" y="1549"/>
                  <a:pt x="1053" y="1549"/>
                </a:cubicBezTo>
                <a:cubicBezTo>
                  <a:pt x="1053" y="1519"/>
                  <a:pt x="1085" y="1519"/>
                  <a:pt x="1085" y="1519"/>
                </a:cubicBezTo>
                <a:lnTo>
                  <a:pt x="1085" y="1519"/>
                </a:lnTo>
                <a:cubicBezTo>
                  <a:pt x="1085" y="1519"/>
                  <a:pt x="1085" y="1519"/>
                  <a:pt x="1116" y="1519"/>
                </a:cubicBezTo>
                <a:lnTo>
                  <a:pt x="1116" y="1519"/>
                </a:lnTo>
                <a:lnTo>
                  <a:pt x="1116" y="1488"/>
                </a:lnTo>
                <a:lnTo>
                  <a:pt x="1116" y="1488"/>
                </a:lnTo>
                <a:cubicBezTo>
                  <a:pt x="1146" y="1488"/>
                  <a:pt x="1146" y="1488"/>
                  <a:pt x="1146" y="1519"/>
                </a:cubicBezTo>
                <a:lnTo>
                  <a:pt x="1146" y="1519"/>
                </a:lnTo>
                <a:lnTo>
                  <a:pt x="1146" y="1519"/>
                </a:lnTo>
                <a:cubicBezTo>
                  <a:pt x="1177" y="1488"/>
                  <a:pt x="1177" y="1488"/>
                  <a:pt x="1209" y="1488"/>
                </a:cubicBezTo>
                <a:lnTo>
                  <a:pt x="1209" y="1488"/>
                </a:lnTo>
                <a:lnTo>
                  <a:pt x="1209" y="1488"/>
                </a:lnTo>
                <a:cubicBezTo>
                  <a:pt x="1209" y="1488"/>
                  <a:pt x="1209" y="1488"/>
                  <a:pt x="1240" y="1488"/>
                </a:cubicBezTo>
                <a:cubicBezTo>
                  <a:pt x="1240" y="1519"/>
                  <a:pt x="1270" y="1519"/>
                  <a:pt x="1270" y="1549"/>
                </a:cubicBezTo>
                <a:lnTo>
                  <a:pt x="1270" y="1549"/>
                </a:lnTo>
                <a:cubicBezTo>
                  <a:pt x="1270" y="1549"/>
                  <a:pt x="1270" y="1549"/>
                  <a:pt x="1240" y="1549"/>
                </a:cubicBezTo>
                <a:cubicBezTo>
                  <a:pt x="1270" y="1549"/>
                  <a:pt x="1270" y="1549"/>
                  <a:pt x="1270" y="1549"/>
                </a:cubicBezTo>
                <a:cubicBezTo>
                  <a:pt x="1270" y="1549"/>
                  <a:pt x="1270" y="1549"/>
                  <a:pt x="1301" y="1549"/>
                </a:cubicBezTo>
                <a:lnTo>
                  <a:pt x="1301" y="1549"/>
                </a:lnTo>
                <a:lnTo>
                  <a:pt x="1301" y="1549"/>
                </a:lnTo>
                <a:cubicBezTo>
                  <a:pt x="1332" y="1580"/>
                  <a:pt x="1332" y="1580"/>
                  <a:pt x="1332" y="1612"/>
                </a:cubicBezTo>
                <a:lnTo>
                  <a:pt x="1332" y="1612"/>
                </a:lnTo>
                <a:cubicBezTo>
                  <a:pt x="1364" y="1612"/>
                  <a:pt x="1364" y="1643"/>
                  <a:pt x="1364" y="1643"/>
                </a:cubicBezTo>
                <a:cubicBezTo>
                  <a:pt x="1394" y="1643"/>
                  <a:pt x="1394" y="1704"/>
                  <a:pt x="1394" y="1704"/>
                </a:cubicBezTo>
                <a:lnTo>
                  <a:pt x="1394" y="1704"/>
                </a:lnTo>
                <a:cubicBezTo>
                  <a:pt x="1394" y="1704"/>
                  <a:pt x="1394" y="1736"/>
                  <a:pt x="1364" y="1767"/>
                </a:cubicBezTo>
                <a:lnTo>
                  <a:pt x="1364" y="1767"/>
                </a:lnTo>
                <a:lnTo>
                  <a:pt x="1364" y="1767"/>
                </a:lnTo>
                <a:lnTo>
                  <a:pt x="1364" y="1797"/>
                </a:lnTo>
                <a:lnTo>
                  <a:pt x="1364" y="1797"/>
                </a:lnTo>
                <a:lnTo>
                  <a:pt x="1332" y="1797"/>
                </a:lnTo>
                <a:lnTo>
                  <a:pt x="1332" y="1797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cubicBezTo>
                  <a:pt x="1332" y="1828"/>
                  <a:pt x="1332" y="1828"/>
                  <a:pt x="1364" y="1828"/>
                </a:cubicBezTo>
                <a:lnTo>
                  <a:pt x="1364" y="1828"/>
                </a:lnTo>
                <a:cubicBezTo>
                  <a:pt x="1364" y="1828"/>
                  <a:pt x="1394" y="1828"/>
                  <a:pt x="1394" y="1860"/>
                </a:cubicBezTo>
                <a:lnTo>
                  <a:pt x="1394" y="1890"/>
                </a:lnTo>
                <a:lnTo>
                  <a:pt x="1394" y="1890"/>
                </a:lnTo>
                <a:lnTo>
                  <a:pt x="1394" y="1890"/>
                </a:lnTo>
                <a:cubicBezTo>
                  <a:pt x="1394" y="1890"/>
                  <a:pt x="1394" y="1890"/>
                  <a:pt x="1425" y="1921"/>
                </a:cubicBezTo>
                <a:lnTo>
                  <a:pt x="1425" y="1921"/>
                </a:lnTo>
                <a:lnTo>
                  <a:pt x="1425" y="1921"/>
                </a:lnTo>
                <a:cubicBezTo>
                  <a:pt x="1425" y="1952"/>
                  <a:pt x="1425" y="1952"/>
                  <a:pt x="1425" y="1952"/>
                </a:cubicBezTo>
                <a:lnTo>
                  <a:pt x="1425" y="1952"/>
                </a:lnTo>
                <a:lnTo>
                  <a:pt x="1425" y="1952"/>
                </a:lnTo>
                <a:cubicBezTo>
                  <a:pt x="1425" y="1952"/>
                  <a:pt x="1425" y="1952"/>
                  <a:pt x="1394" y="1952"/>
                </a:cubicBezTo>
                <a:cubicBezTo>
                  <a:pt x="1425" y="1952"/>
                  <a:pt x="1425" y="1952"/>
                  <a:pt x="1425" y="1952"/>
                </a:cubicBezTo>
                <a:cubicBezTo>
                  <a:pt x="1425" y="1984"/>
                  <a:pt x="1425" y="1984"/>
                  <a:pt x="1425" y="1984"/>
                </a:cubicBezTo>
                <a:lnTo>
                  <a:pt x="1425" y="1984"/>
                </a:lnTo>
                <a:lnTo>
                  <a:pt x="1457" y="1984"/>
                </a:lnTo>
                <a:lnTo>
                  <a:pt x="1457" y="1984"/>
                </a:lnTo>
                <a:cubicBezTo>
                  <a:pt x="1457" y="1984"/>
                  <a:pt x="1457" y="1984"/>
                  <a:pt x="1457" y="2014"/>
                </a:cubicBezTo>
                <a:cubicBezTo>
                  <a:pt x="1457" y="1984"/>
                  <a:pt x="1457" y="1984"/>
                  <a:pt x="1457" y="1984"/>
                </a:cubicBezTo>
                <a:cubicBezTo>
                  <a:pt x="1457" y="1984"/>
                  <a:pt x="1457" y="1984"/>
                  <a:pt x="1487" y="1984"/>
                </a:cubicBezTo>
                <a:lnTo>
                  <a:pt x="1487" y="1984"/>
                </a:lnTo>
                <a:lnTo>
                  <a:pt x="1487" y="1984"/>
                </a:lnTo>
                <a:lnTo>
                  <a:pt x="1487" y="1984"/>
                </a:lnTo>
                <a:lnTo>
                  <a:pt x="1487" y="1984"/>
                </a:lnTo>
                <a:cubicBezTo>
                  <a:pt x="1487" y="1952"/>
                  <a:pt x="1487" y="1952"/>
                  <a:pt x="1518" y="1952"/>
                </a:cubicBezTo>
                <a:lnTo>
                  <a:pt x="1518" y="1952"/>
                </a:lnTo>
                <a:cubicBezTo>
                  <a:pt x="1518" y="1952"/>
                  <a:pt x="1518" y="1952"/>
                  <a:pt x="1549" y="1952"/>
                </a:cubicBezTo>
                <a:lnTo>
                  <a:pt x="1549" y="1952"/>
                </a:lnTo>
                <a:cubicBezTo>
                  <a:pt x="1549" y="1921"/>
                  <a:pt x="1549" y="1921"/>
                  <a:pt x="1581" y="1921"/>
                </a:cubicBezTo>
                <a:lnTo>
                  <a:pt x="1581" y="1921"/>
                </a:lnTo>
                <a:lnTo>
                  <a:pt x="1581" y="1921"/>
                </a:lnTo>
                <a:cubicBezTo>
                  <a:pt x="1611" y="1921"/>
                  <a:pt x="1611" y="1921"/>
                  <a:pt x="1611" y="1921"/>
                </a:cubicBezTo>
                <a:lnTo>
                  <a:pt x="1611" y="1921"/>
                </a:lnTo>
                <a:lnTo>
                  <a:pt x="1611" y="1921"/>
                </a:lnTo>
                <a:cubicBezTo>
                  <a:pt x="1642" y="1921"/>
                  <a:pt x="1642" y="1921"/>
                  <a:pt x="1642" y="1921"/>
                </a:cubicBezTo>
                <a:lnTo>
                  <a:pt x="1642" y="1921"/>
                </a:lnTo>
                <a:cubicBezTo>
                  <a:pt x="1673" y="1921"/>
                  <a:pt x="1673" y="1921"/>
                  <a:pt x="1673" y="1921"/>
                </a:cubicBezTo>
                <a:lnTo>
                  <a:pt x="1673" y="1921"/>
                </a:lnTo>
                <a:lnTo>
                  <a:pt x="1673" y="1921"/>
                </a:lnTo>
                <a:cubicBezTo>
                  <a:pt x="1673" y="1921"/>
                  <a:pt x="1673" y="1890"/>
                  <a:pt x="1705" y="1890"/>
                </a:cubicBezTo>
                <a:lnTo>
                  <a:pt x="1705" y="1890"/>
                </a:lnTo>
                <a:lnTo>
                  <a:pt x="1705" y="1890"/>
                </a:lnTo>
                <a:lnTo>
                  <a:pt x="1705" y="1890"/>
                </a:lnTo>
                <a:lnTo>
                  <a:pt x="1735" y="1890"/>
                </a:lnTo>
                <a:lnTo>
                  <a:pt x="1735" y="1890"/>
                </a:lnTo>
                <a:lnTo>
                  <a:pt x="1735" y="1890"/>
                </a:lnTo>
                <a:lnTo>
                  <a:pt x="1735" y="1890"/>
                </a:lnTo>
                <a:cubicBezTo>
                  <a:pt x="1735" y="1890"/>
                  <a:pt x="1766" y="1890"/>
                  <a:pt x="1766" y="1921"/>
                </a:cubicBezTo>
                <a:lnTo>
                  <a:pt x="1766" y="1921"/>
                </a:lnTo>
                <a:cubicBezTo>
                  <a:pt x="1766" y="1921"/>
                  <a:pt x="1766" y="1921"/>
                  <a:pt x="1797" y="1921"/>
                </a:cubicBezTo>
                <a:lnTo>
                  <a:pt x="1797" y="1921"/>
                </a:lnTo>
                <a:lnTo>
                  <a:pt x="1797" y="1921"/>
                </a:lnTo>
                <a:cubicBezTo>
                  <a:pt x="1829" y="1921"/>
                  <a:pt x="1829" y="1952"/>
                  <a:pt x="1829" y="1952"/>
                </a:cubicBezTo>
                <a:lnTo>
                  <a:pt x="1829" y="1952"/>
                </a:lnTo>
                <a:lnTo>
                  <a:pt x="1829" y="1952"/>
                </a:lnTo>
                <a:lnTo>
                  <a:pt x="1829" y="1952"/>
                </a:lnTo>
                <a:cubicBezTo>
                  <a:pt x="1829" y="1984"/>
                  <a:pt x="1829" y="1984"/>
                  <a:pt x="1829" y="1984"/>
                </a:cubicBezTo>
                <a:lnTo>
                  <a:pt x="1829" y="1984"/>
                </a:lnTo>
                <a:cubicBezTo>
                  <a:pt x="1829" y="1984"/>
                  <a:pt x="1859" y="1984"/>
                  <a:pt x="1859" y="2014"/>
                </a:cubicBezTo>
                <a:cubicBezTo>
                  <a:pt x="1890" y="2014"/>
                  <a:pt x="1890" y="2014"/>
                  <a:pt x="1890" y="2014"/>
                </a:cubicBezTo>
                <a:lnTo>
                  <a:pt x="1890" y="2014"/>
                </a:lnTo>
                <a:cubicBezTo>
                  <a:pt x="1890" y="1984"/>
                  <a:pt x="1921" y="1984"/>
                  <a:pt x="1921" y="1984"/>
                </a:cubicBezTo>
                <a:cubicBezTo>
                  <a:pt x="1921" y="1984"/>
                  <a:pt x="1921" y="2014"/>
                  <a:pt x="1953" y="2014"/>
                </a:cubicBezTo>
                <a:lnTo>
                  <a:pt x="1953" y="2014"/>
                </a:lnTo>
                <a:lnTo>
                  <a:pt x="1953" y="2014"/>
                </a:lnTo>
                <a:lnTo>
                  <a:pt x="1953" y="2014"/>
                </a:lnTo>
                <a:cubicBezTo>
                  <a:pt x="1983" y="2014"/>
                  <a:pt x="1983" y="2014"/>
                  <a:pt x="1983" y="2014"/>
                </a:cubicBezTo>
                <a:lnTo>
                  <a:pt x="1983" y="2045"/>
                </a:lnTo>
                <a:cubicBezTo>
                  <a:pt x="2014" y="2014"/>
                  <a:pt x="2014" y="2014"/>
                  <a:pt x="2045" y="2014"/>
                </a:cubicBezTo>
                <a:lnTo>
                  <a:pt x="2138" y="1984"/>
                </a:lnTo>
                <a:cubicBezTo>
                  <a:pt x="2138" y="1984"/>
                  <a:pt x="2169" y="1984"/>
                  <a:pt x="2169" y="1952"/>
                </a:cubicBezTo>
                <a:cubicBezTo>
                  <a:pt x="2169" y="1952"/>
                  <a:pt x="2169" y="1921"/>
                  <a:pt x="2201" y="1921"/>
                </a:cubicBezTo>
                <a:cubicBezTo>
                  <a:pt x="2201" y="1921"/>
                  <a:pt x="2201" y="1921"/>
                  <a:pt x="2231" y="1952"/>
                </a:cubicBezTo>
                <a:cubicBezTo>
                  <a:pt x="2231" y="1921"/>
                  <a:pt x="2262" y="1921"/>
                  <a:pt x="2262" y="1921"/>
                </a:cubicBezTo>
                <a:lnTo>
                  <a:pt x="2262" y="1921"/>
                </a:lnTo>
                <a:cubicBezTo>
                  <a:pt x="2293" y="1921"/>
                  <a:pt x="2293" y="1921"/>
                  <a:pt x="2293" y="1921"/>
                </a:cubicBezTo>
                <a:lnTo>
                  <a:pt x="2293" y="1921"/>
                </a:lnTo>
                <a:cubicBezTo>
                  <a:pt x="2325" y="1921"/>
                  <a:pt x="2325" y="1921"/>
                  <a:pt x="2325" y="1921"/>
                </a:cubicBezTo>
                <a:cubicBezTo>
                  <a:pt x="2325" y="1890"/>
                  <a:pt x="2325" y="1890"/>
                  <a:pt x="2355" y="1890"/>
                </a:cubicBezTo>
                <a:cubicBezTo>
                  <a:pt x="2355" y="1890"/>
                  <a:pt x="2355" y="1890"/>
                  <a:pt x="2355" y="1860"/>
                </a:cubicBezTo>
                <a:lnTo>
                  <a:pt x="2355" y="1860"/>
                </a:lnTo>
                <a:cubicBezTo>
                  <a:pt x="2386" y="1860"/>
                  <a:pt x="2386" y="1828"/>
                  <a:pt x="2386" y="1828"/>
                </a:cubicBezTo>
                <a:cubicBezTo>
                  <a:pt x="2417" y="1828"/>
                  <a:pt x="2417" y="1797"/>
                  <a:pt x="2417" y="1797"/>
                </a:cubicBezTo>
                <a:lnTo>
                  <a:pt x="2417" y="1797"/>
                </a:lnTo>
                <a:cubicBezTo>
                  <a:pt x="2449" y="1797"/>
                  <a:pt x="2449" y="1797"/>
                  <a:pt x="2449" y="1797"/>
                </a:cubicBezTo>
                <a:lnTo>
                  <a:pt x="2449" y="1797"/>
                </a:lnTo>
                <a:lnTo>
                  <a:pt x="2449" y="1797"/>
                </a:lnTo>
                <a:cubicBezTo>
                  <a:pt x="2449" y="1797"/>
                  <a:pt x="2479" y="1797"/>
                  <a:pt x="2479" y="1767"/>
                </a:cubicBezTo>
                <a:lnTo>
                  <a:pt x="2510" y="1736"/>
                </a:lnTo>
                <a:cubicBezTo>
                  <a:pt x="2510" y="1704"/>
                  <a:pt x="2510" y="1704"/>
                  <a:pt x="2510" y="1704"/>
                </a:cubicBezTo>
                <a:cubicBezTo>
                  <a:pt x="2510" y="1704"/>
                  <a:pt x="2510" y="1704"/>
                  <a:pt x="2510" y="1673"/>
                </a:cubicBezTo>
                <a:cubicBezTo>
                  <a:pt x="2541" y="1673"/>
                  <a:pt x="2541" y="1643"/>
                  <a:pt x="2541" y="1643"/>
                </a:cubicBezTo>
                <a:cubicBezTo>
                  <a:pt x="2541" y="1643"/>
                  <a:pt x="2541" y="1612"/>
                  <a:pt x="2573" y="1612"/>
                </a:cubicBezTo>
                <a:lnTo>
                  <a:pt x="2573" y="1612"/>
                </a:lnTo>
                <a:cubicBezTo>
                  <a:pt x="2573" y="1580"/>
                  <a:pt x="2603" y="1580"/>
                  <a:pt x="2603" y="1580"/>
                </a:cubicBezTo>
                <a:lnTo>
                  <a:pt x="2603" y="1580"/>
                </a:lnTo>
                <a:lnTo>
                  <a:pt x="2603" y="1580"/>
                </a:lnTo>
                <a:lnTo>
                  <a:pt x="2603" y="1549"/>
                </a:lnTo>
                <a:lnTo>
                  <a:pt x="2603" y="1549"/>
                </a:lnTo>
                <a:lnTo>
                  <a:pt x="2603" y="1549"/>
                </a:lnTo>
                <a:cubicBezTo>
                  <a:pt x="2603" y="1519"/>
                  <a:pt x="2603" y="1519"/>
                  <a:pt x="2603" y="1519"/>
                </a:cubicBezTo>
                <a:lnTo>
                  <a:pt x="2603" y="1519"/>
                </a:lnTo>
                <a:lnTo>
                  <a:pt x="2603" y="1519"/>
                </a:lnTo>
                <a:cubicBezTo>
                  <a:pt x="2573" y="1519"/>
                  <a:pt x="2573" y="1519"/>
                  <a:pt x="2573" y="1519"/>
                </a:cubicBezTo>
                <a:cubicBezTo>
                  <a:pt x="2479" y="1488"/>
                  <a:pt x="2479" y="1488"/>
                  <a:pt x="2479" y="1488"/>
                </a:cubicBezTo>
                <a:cubicBezTo>
                  <a:pt x="2541" y="1456"/>
                  <a:pt x="2541" y="1456"/>
                  <a:pt x="2541" y="1456"/>
                </a:cubicBezTo>
                <a:cubicBezTo>
                  <a:pt x="2541" y="1456"/>
                  <a:pt x="2573" y="1425"/>
                  <a:pt x="2603" y="1425"/>
                </a:cubicBezTo>
                <a:cubicBezTo>
                  <a:pt x="2573" y="1425"/>
                  <a:pt x="2573" y="1395"/>
                  <a:pt x="2573" y="1395"/>
                </a:cubicBezTo>
                <a:cubicBezTo>
                  <a:pt x="2541" y="1332"/>
                  <a:pt x="2541" y="1332"/>
                  <a:pt x="2541" y="1332"/>
                </a:cubicBezTo>
                <a:cubicBezTo>
                  <a:pt x="2573" y="1332"/>
                  <a:pt x="2573" y="1332"/>
                  <a:pt x="2573" y="1332"/>
                </a:cubicBezTo>
                <a:lnTo>
                  <a:pt x="2573" y="1332"/>
                </a:lnTo>
                <a:lnTo>
                  <a:pt x="2573" y="1332"/>
                </a:lnTo>
                <a:cubicBezTo>
                  <a:pt x="2541" y="1332"/>
                  <a:pt x="2573" y="1301"/>
                  <a:pt x="2573" y="1301"/>
                </a:cubicBezTo>
                <a:cubicBezTo>
                  <a:pt x="2573" y="1301"/>
                  <a:pt x="2573" y="1301"/>
                  <a:pt x="2573" y="1271"/>
                </a:cubicBezTo>
                <a:lnTo>
                  <a:pt x="2573" y="1271"/>
                </a:lnTo>
                <a:cubicBezTo>
                  <a:pt x="2573" y="1271"/>
                  <a:pt x="2541" y="1271"/>
                  <a:pt x="2541" y="1240"/>
                </a:cubicBezTo>
                <a:lnTo>
                  <a:pt x="2541" y="1240"/>
                </a:lnTo>
                <a:lnTo>
                  <a:pt x="2541" y="1240"/>
                </a:lnTo>
                <a:lnTo>
                  <a:pt x="2541" y="1240"/>
                </a:lnTo>
                <a:cubicBezTo>
                  <a:pt x="2510" y="1240"/>
                  <a:pt x="2510" y="1208"/>
                  <a:pt x="2479" y="1208"/>
                </a:cubicBezTo>
                <a:cubicBezTo>
                  <a:pt x="2479" y="1208"/>
                  <a:pt x="2479" y="1208"/>
                  <a:pt x="2449" y="1208"/>
                </a:cubicBezTo>
                <a:cubicBezTo>
                  <a:pt x="2449" y="1177"/>
                  <a:pt x="2479" y="1177"/>
                  <a:pt x="2479" y="1147"/>
                </a:cubicBezTo>
                <a:lnTo>
                  <a:pt x="2479" y="1147"/>
                </a:lnTo>
                <a:cubicBezTo>
                  <a:pt x="2479" y="1147"/>
                  <a:pt x="2479" y="1116"/>
                  <a:pt x="2510" y="1116"/>
                </a:cubicBezTo>
                <a:cubicBezTo>
                  <a:pt x="2510" y="1116"/>
                  <a:pt x="2510" y="1116"/>
                  <a:pt x="2510" y="1084"/>
                </a:cubicBezTo>
                <a:cubicBezTo>
                  <a:pt x="2541" y="1084"/>
                  <a:pt x="2541" y="1053"/>
                  <a:pt x="2541" y="1053"/>
                </a:cubicBezTo>
                <a:lnTo>
                  <a:pt x="2541" y="1053"/>
                </a:lnTo>
                <a:cubicBezTo>
                  <a:pt x="2541" y="1053"/>
                  <a:pt x="2541" y="1053"/>
                  <a:pt x="2510" y="1053"/>
                </a:cubicBezTo>
                <a:cubicBezTo>
                  <a:pt x="2510" y="1053"/>
                  <a:pt x="2510" y="1053"/>
                  <a:pt x="2479" y="1053"/>
                </a:cubicBezTo>
                <a:lnTo>
                  <a:pt x="2479" y="1053"/>
                </a:lnTo>
                <a:cubicBezTo>
                  <a:pt x="2479" y="1053"/>
                  <a:pt x="2449" y="1053"/>
                  <a:pt x="2449" y="1023"/>
                </a:cubicBezTo>
                <a:cubicBezTo>
                  <a:pt x="2449" y="1023"/>
                  <a:pt x="2449" y="992"/>
                  <a:pt x="2479" y="992"/>
                </a:cubicBezTo>
                <a:lnTo>
                  <a:pt x="2479" y="992"/>
                </a:lnTo>
                <a:lnTo>
                  <a:pt x="2479" y="992"/>
                </a:lnTo>
                <a:cubicBezTo>
                  <a:pt x="2479" y="992"/>
                  <a:pt x="2479" y="992"/>
                  <a:pt x="2449" y="992"/>
                </a:cubicBezTo>
                <a:lnTo>
                  <a:pt x="2449" y="992"/>
                </a:lnTo>
                <a:cubicBezTo>
                  <a:pt x="2417" y="992"/>
                  <a:pt x="2386" y="960"/>
                  <a:pt x="2386" y="960"/>
                </a:cubicBezTo>
                <a:cubicBezTo>
                  <a:pt x="2386" y="929"/>
                  <a:pt x="2386" y="929"/>
                  <a:pt x="2386" y="899"/>
                </a:cubicBezTo>
                <a:cubicBezTo>
                  <a:pt x="2386" y="899"/>
                  <a:pt x="2386" y="899"/>
                  <a:pt x="2417" y="899"/>
                </a:cubicBezTo>
                <a:lnTo>
                  <a:pt x="2417" y="899"/>
                </a:lnTo>
                <a:cubicBezTo>
                  <a:pt x="2417" y="868"/>
                  <a:pt x="2417" y="868"/>
                  <a:pt x="2417" y="868"/>
                </a:cubicBezTo>
                <a:lnTo>
                  <a:pt x="2449" y="868"/>
                </a:lnTo>
                <a:lnTo>
                  <a:pt x="2449" y="868"/>
                </a:lnTo>
                <a:cubicBezTo>
                  <a:pt x="2449" y="868"/>
                  <a:pt x="2449" y="868"/>
                  <a:pt x="2479" y="868"/>
                </a:cubicBezTo>
                <a:cubicBezTo>
                  <a:pt x="2479" y="836"/>
                  <a:pt x="2479" y="836"/>
                  <a:pt x="2510" y="836"/>
                </a:cubicBezTo>
                <a:cubicBezTo>
                  <a:pt x="2510" y="805"/>
                  <a:pt x="2541" y="805"/>
                  <a:pt x="2541" y="775"/>
                </a:cubicBezTo>
                <a:cubicBezTo>
                  <a:pt x="2573" y="744"/>
                  <a:pt x="2603" y="744"/>
                  <a:pt x="2603" y="744"/>
                </a:cubicBezTo>
                <a:lnTo>
                  <a:pt x="2603" y="744"/>
                </a:lnTo>
                <a:cubicBezTo>
                  <a:pt x="2634" y="744"/>
                  <a:pt x="2665" y="744"/>
                  <a:pt x="2665" y="775"/>
                </a:cubicBezTo>
                <a:cubicBezTo>
                  <a:pt x="2697" y="805"/>
                  <a:pt x="2697" y="805"/>
                  <a:pt x="2665" y="836"/>
                </a:cubicBezTo>
                <a:cubicBezTo>
                  <a:pt x="2665" y="836"/>
                  <a:pt x="2665" y="836"/>
                  <a:pt x="2665" y="868"/>
                </a:cubicBezTo>
                <a:cubicBezTo>
                  <a:pt x="2665" y="868"/>
                  <a:pt x="2665" y="868"/>
                  <a:pt x="2634" y="868"/>
                </a:cubicBezTo>
                <a:lnTo>
                  <a:pt x="2634" y="868"/>
                </a:lnTo>
                <a:lnTo>
                  <a:pt x="2665" y="868"/>
                </a:lnTo>
                <a:cubicBezTo>
                  <a:pt x="2665" y="868"/>
                  <a:pt x="2697" y="836"/>
                  <a:pt x="2727" y="836"/>
                </a:cubicBezTo>
                <a:cubicBezTo>
                  <a:pt x="2727" y="836"/>
                  <a:pt x="2727" y="836"/>
                  <a:pt x="2758" y="805"/>
                </a:cubicBezTo>
                <a:cubicBezTo>
                  <a:pt x="2758" y="805"/>
                  <a:pt x="2758" y="805"/>
                  <a:pt x="2789" y="805"/>
                </a:cubicBezTo>
                <a:lnTo>
                  <a:pt x="2789" y="805"/>
                </a:lnTo>
                <a:cubicBezTo>
                  <a:pt x="2789" y="775"/>
                  <a:pt x="2789" y="775"/>
                  <a:pt x="2821" y="77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7" name="Freeform 106"/>
          <p:cNvSpPr>
            <a:spLocks noChangeArrowheads="1"/>
          </p:cNvSpPr>
          <p:nvPr/>
        </p:nvSpPr>
        <p:spPr bwMode="auto">
          <a:xfrm>
            <a:off x="8147863" y="2658547"/>
            <a:ext cx="184645" cy="152372"/>
          </a:xfrm>
          <a:custGeom>
            <a:avLst/>
            <a:gdLst>
              <a:gd name="T0" fmla="*/ 527 w 528"/>
              <a:gd name="T1" fmla="*/ 31 h 436"/>
              <a:gd name="T2" fmla="*/ 496 w 528"/>
              <a:gd name="T3" fmla="*/ 0 h 436"/>
              <a:gd name="T4" fmla="*/ 496 w 528"/>
              <a:gd name="T5" fmla="*/ 0 h 436"/>
              <a:gd name="T6" fmla="*/ 465 w 528"/>
              <a:gd name="T7" fmla="*/ 0 h 436"/>
              <a:gd name="T8" fmla="*/ 465 w 528"/>
              <a:gd name="T9" fmla="*/ 31 h 436"/>
              <a:gd name="T10" fmla="*/ 465 w 528"/>
              <a:gd name="T11" fmla="*/ 31 h 436"/>
              <a:gd name="T12" fmla="*/ 465 w 528"/>
              <a:gd name="T13" fmla="*/ 94 h 436"/>
              <a:gd name="T14" fmla="*/ 465 w 528"/>
              <a:gd name="T15" fmla="*/ 94 h 436"/>
              <a:gd name="T16" fmla="*/ 465 w 528"/>
              <a:gd name="T17" fmla="*/ 124 h 436"/>
              <a:gd name="T18" fmla="*/ 434 w 528"/>
              <a:gd name="T19" fmla="*/ 187 h 436"/>
              <a:gd name="T20" fmla="*/ 403 w 528"/>
              <a:gd name="T21" fmla="*/ 187 h 436"/>
              <a:gd name="T22" fmla="*/ 372 w 528"/>
              <a:gd name="T23" fmla="*/ 218 h 436"/>
              <a:gd name="T24" fmla="*/ 279 w 528"/>
              <a:gd name="T25" fmla="*/ 279 h 436"/>
              <a:gd name="T26" fmla="*/ 279 w 528"/>
              <a:gd name="T27" fmla="*/ 248 h 436"/>
              <a:gd name="T28" fmla="*/ 248 w 528"/>
              <a:gd name="T29" fmla="*/ 279 h 436"/>
              <a:gd name="T30" fmla="*/ 217 w 528"/>
              <a:gd name="T31" fmla="*/ 342 h 436"/>
              <a:gd name="T32" fmla="*/ 186 w 528"/>
              <a:gd name="T33" fmla="*/ 342 h 436"/>
              <a:gd name="T34" fmla="*/ 155 w 528"/>
              <a:gd name="T35" fmla="*/ 342 h 436"/>
              <a:gd name="T36" fmla="*/ 93 w 528"/>
              <a:gd name="T37" fmla="*/ 342 h 436"/>
              <a:gd name="T38" fmla="*/ 62 w 528"/>
              <a:gd name="T39" fmla="*/ 342 h 436"/>
              <a:gd name="T40" fmla="*/ 0 w 528"/>
              <a:gd name="T41" fmla="*/ 403 h 436"/>
              <a:gd name="T42" fmla="*/ 0 w 528"/>
              <a:gd name="T43" fmla="*/ 403 h 436"/>
              <a:gd name="T44" fmla="*/ 31 w 528"/>
              <a:gd name="T45" fmla="*/ 403 h 436"/>
              <a:gd name="T46" fmla="*/ 62 w 528"/>
              <a:gd name="T47" fmla="*/ 403 h 436"/>
              <a:gd name="T48" fmla="*/ 93 w 528"/>
              <a:gd name="T49" fmla="*/ 372 h 436"/>
              <a:gd name="T50" fmla="*/ 155 w 528"/>
              <a:gd name="T51" fmla="*/ 342 h 436"/>
              <a:gd name="T52" fmla="*/ 155 w 528"/>
              <a:gd name="T53" fmla="*/ 342 h 436"/>
              <a:gd name="T54" fmla="*/ 186 w 528"/>
              <a:gd name="T55" fmla="*/ 342 h 436"/>
              <a:gd name="T56" fmla="*/ 186 w 528"/>
              <a:gd name="T57" fmla="*/ 403 h 436"/>
              <a:gd name="T58" fmla="*/ 217 w 528"/>
              <a:gd name="T59" fmla="*/ 435 h 436"/>
              <a:gd name="T60" fmla="*/ 217 w 528"/>
              <a:gd name="T61" fmla="*/ 403 h 436"/>
              <a:gd name="T62" fmla="*/ 248 w 528"/>
              <a:gd name="T63" fmla="*/ 372 h 436"/>
              <a:gd name="T64" fmla="*/ 248 w 528"/>
              <a:gd name="T65" fmla="*/ 342 h 436"/>
              <a:gd name="T66" fmla="*/ 310 w 528"/>
              <a:gd name="T67" fmla="*/ 372 h 436"/>
              <a:gd name="T68" fmla="*/ 310 w 528"/>
              <a:gd name="T69" fmla="*/ 372 h 436"/>
              <a:gd name="T70" fmla="*/ 372 w 528"/>
              <a:gd name="T71" fmla="*/ 342 h 436"/>
              <a:gd name="T72" fmla="*/ 372 w 528"/>
              <a:gd name="T73" fmla="*/ 342 h 436"/>
              <a:gd name="T74" fmla="*/ 403 w 528"/>
              <a:gd name="T75" fmla="*/ 311 h 436"/>
              <a:gd name="T76" fmla="*/ 434 w 528"/>
              <a:gd name="T77" fmla="*/ 311 h 436"/>
              <a:gd name="T78" fmla="*/ 465 w 528"/>
              <a:gd name="T79" fmla="*/ 311 h 436"/>
              <a:gd name="T80" fmla="*/ 465 w 528"/>
              <a:gd name="T81" fmla="*/ 248 h 436"/>
              <a:gd name="T82" fmla="*/ 496 w 528"/>
              <a:gd name="T83" fmla="*/ 218 h 436"/>
              <a:gd name="T84" fmla="*/ 465 w 528"/>
              <a:gd name="T85" fmla="*/ 187 h 436"/>
              <a:gd name="T86" fmla="*/ 496 w 528"/>
              <a:gd name="T87" fmla="*/ 124 h 436"/>
              <a:gd name="T88" fmla="*/ 527 w 528"/>
              <a:gd name="T89" fmla="*/ 94 h 436"/>
              <a:gd name="T90" fmla="*/ 527 w 528"/>
              <a:gd name="T91" fmla="*/ 94 h 436"/>
              <a:gd name="T92" fmla="*/ 527 w 528"/>
              <a:gd name="T93" fmla="*/ 63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28" h="436">
                <a:moveTo>
                  <a:pt x="527" y="31"/>
                </a:moveTo>
                <a:lnTo>
                  <a:pt x="527" y="31"/>
                </a:lnTo>
                <a:lnTo>
                  <a:pt x="527" y="0"/>
                </a:lnTo>
                <a:lnTo>
                  <a:pt x="496" y="0"/>
                </a:lnTo>
                <a:lnTo>
                  <a:pt x="496" y="0"/>
                </a:lnTo>
                <a:lnTo>
                  <a:pt x="496" y="0"/>
                </a:lnTo>
                <a:cubicBezTo>
                  <a:pt x="496" y="0"/>
                  <a:pt x="496" y="0"/>
                  <a:pt x="465" y="0"/>
                </a:cubicBezTo>
                <a:lnTo>
                  <a:pt x="465" y="0"/>
                </a:lnTo>
                <a:lnTo>
                  <a:pt x="465" y="0"/>
                </a:lnTo>
                <a:lnTo>
                  <a:pt x="465" y="31"/>
                </a:lnTo>
                <a:lnTo>
                  <a:pt x="465" y="31"/>
                </a:lnTo>
                <a:lnTo>
                  <a:pt x="465" y="31"/>
                </a:lnTo>
                <a:cubicBezTo>
                  <a:pt x="465" y="31"/>
                  <a:pt x="465" y="31"/>
                  <a:pt x="465" y="63"/>
                </a:cubicBezTo>
                <a:cubicBezTo>
                  <a:pt x="465" y="63"/>
                  <a:pt x="465" y="63"/>
                  <a:pt x="465" y="94"/>
                </a:cubicBezTo>
                <a:lnTo>
                  <a:pt x="465" y="94"/>
                </a:lnTo>
                <a:lnTo>
                  <a:pt x="465" y="94"/>
                </a:lnTo>
                <a:cubicBezTo>
                  <a:pt x="465" y="94"/>
                  <a:pt x="465" y="94"/>
                  <a:pt x="465" y="124"/>
                </a:cubicBezTo>
                <a:lnTo>
                  <a:pt x="465" y="124"/>
                </a:lnTo>
                <a:lnTo>
                  <a:pt x="465" y="124"/>
                </a:lnTo>
                <a:cubicBezTo>
                  <a:pt x="465" y="124"/>
                  <a:pt x="434" y="155"/>
                  <a:pt x="434" y="187"/>
                </a:cubicBezTo>
                <a:lnTo>
                  <a:pt x="434" y="187"/>
                </a:lnTo>
                <a:cubicBezTo>
                  <a:pt x="403" y="187"/>
                  <a:pt x="403" y="187"/>
                  <a:pt x="403" y="187"/>
                </a:cubicBezTo>
                <a:lnTo>
                  <a:pt x="403" y="187"/>
                </a:lnTo>
                <a:cubicBezTo>
                  <a:pt x="403" y="187"/>
                  <a:pt x="403" y="218"/>
                  <a:pt x="372" y="218"/>
                </a:cubicBezTo>
                <a:lnTo>
                  <a:pt x="341" y="248"/>
                </a:lnTo>
                <a:cubicBezTo>
                  <a:pt x="341" y="248"/>
                  <a:pt x="310" y="279"/>
                  <a:pt x="279" y="279"/>
                </a:cubicBezTo>
                <a:lnTo>
                  <a:pt x="279" y="248"/>
                </a:lnTo>
                <a:lnTo>
                  <a:pt x="279" y="248"/>
                </a:lnTo>
                <a:cubicBezTo>
                  <a:pt x="279" y="279"/>
                  <a:pt x="279" y="279"/>
                  <a:pt x="248" y="279"/>
                </a:cubicBezTo>
                <a:lnTo>
                  <a:pt x="248" y="279"/>
                </a:lnTo>
                <a:lnTo>
                  <a:pt x="248" y="279"/>
                </a:lnTo>
                <a:cubicBezTo>
                  <a:pt x="248" y="311"/>
                  <a:pt x="248" y="342"/>
                  <a:pt x="217" y="342"/>
                </a:cubicBezTo>
                <a:lnTo>
                  <a:pt x="217" y="342"/>
                </a:lnTo>
                <a:cubicBezTo>
                  <a:pt x="217" y="342"/>
                  <a:pt x="217" y="342"/>
                  <a:pt x="186" y="342"/>
                </a:cubicBezTo>
                <a:lnTo>
                  <a:pt x="186" y="342"/>
                </a:lnTo>
                <a:lnTo>
                  <a:pt x="155" y="342"/>
                </a:lnTo>
                <a:lnTo>
                  <a:pt x="124" y="342"/>
                </a:lnTo>
                <a:cubicBezTo>
                  <a:pt x="93" y="342"/>
                  <a:pt x="93" y="342"/>
                  <a:pt x="93" y="342"/>
                </a:cubicBezTo>
                <a:cubicBezTo>
                  <a:pt x="62" y="342"/>
                  <a:pt x="62" y="342"/>
                  <a:pt x="62" y="342"/>
                </a:cubicBezTo>
                <a:lnTo>
                  <a:pt x="62" y="342"/>
                </a:lnTo>
                <a:cubicBezTo>
                  <a:pt x="31" y="372"/>
                  <a:pt x="31" y="372"/>
                  <a:pt x="0" y="372"/>
                </a:cubicBezTo>
                <a:lnTo>
                  <a:pt x="0" y="403"/>
                </a:lnTo>
                <a:lnTo>
                  <a:pt x="0" y="403"/>
                </a:lnTo>
                <a:lnTo>
                  <a:pt x="0" y="403"/>
                </a:lnTo>
                <a:lnTo>
                  <a:pt x="0" y="403"/>
                </a:lnTo>
                <a:lnTo>
                  <a:pt x="31" y="403"/>
                </a:lnTo>
                <a:lnTo>
                  <a:pt x="31" y="403"/>
                </a:lnTo>
                <a:lnTo>
                  <a:pt x="62" y="403"/>
                </a:lnTo>
                <a:cubicBezTo>
                  <a:pt x="62" y="372"/>
                  <a:pt x="62" y="372"/>
                  <a:pt x="93" y="372"/>
                </a:cubicBezTo>
                <a:lnTo>
                  <a:pt x="93" y="372"/>
                </a:lnTo>
                <a:lnTo>
                  <a:pt x="124" y="342"/>
                </a:lnTo>
                <a:lnTo>
                  <a:pt x="155" y="342"/>
                </a:lnTo>
                <a:lnTo>
                  <a:pt x="155" y="342"/>
                </a:lnTo>
                <a:lnTo>
                  <a:pt x="155" y="342"/>
                </a:lnTo>
                <a:lnTo>
                  <a:pt x="155" y="342"/>
                </a:lnTo>
                <a:lnTo>
                  <a:pt x="186" y="342"/>
                </a:lnTo>
                <a:cubicBezTo>
                  <a:pt x="186" y="342"/>
                  <a:pt x="186" y="342"/>
                  <a:pt x="217" y="372"/>
                </a:cubicBezTo>
                <a:cubicBezTo>
                  <a:pt x="217" y="372"/>
                  <a:pt x="217" y="403"/>
                  <a:pt x="186" y="403"/>
                </a:cubicBezTo>
                <a:lnTo>
                  <a:pt x="186" y="403"/>
                </a:lnTo>
                <a:cubicBezTo>
                  <a:pt x="186" y="435"/>
                  <a:pt x="186" y="435"/>
                  <a:pt x="217" y="435"/>
                </a:cubicBezTo>
                <a:lnTo>
                  <a:pt x="217" y="435"/>
                </a:lnTo>
                <a:cubicBezTo>
                  <a:pt x="217" y="435"/>
                  <a:pt x="217" y="435"/>
                  <a:pt x="217" y="403"/>
                </a:cubicBezTo>
                <a:cubicBezTo>
                  <a:pt x="217" y="403"/>
                  <a:pt x="217" y="403"/>
                  <a:pt x="248" y="403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8" y="342"/>
                  <a:pt x="248" y="342"/>
                  <a:pt x="248" y="342"/>
                </a:cubicBezTo>
                <a:lnTo>
                  <a:pt x="248" y="342"/>
                </a:lnTo>
                <a:cubicBezTo>
                  <a:pt x="279" y="342"/>
                  <a:pt x="279" y="342"/>
                  <a:pt x="310" y="372"/>
                </a:cubicBezTo>
                <a:lnTo>
                  <a:pt x="310" y="372"/>
                </a:lnTo>
                <a:lnTo>
                  <a:pt x="310" y="372"/>
                </a:lnTo>
                <a:lnTo>
                  <a:pt x="310" y="372"/>
                </a:lnTo>
                <a:cubicBezTo>
                  <a:pt x="341" y="342"/>
                  <a:pt x="341" y="342"/>
                  <a:pt x="341" y="342"/>
                </a:cubicBezTo>
                <a:lnTo>
                  <a:pt x="372" y="342"/>
                </a:lnTo>
                <a:lnTo>
                  <a:pt x="372" y="342"/>
                </a:lnTo>
                <a:lnTo>
                  <a:pt x="372" y="342"/>
                </a:lnTo>
                <a:lnTo>
                  <a:pt x="403" y="311"/>
                </a:lnTo>
                <a:lnTo>
                  <a:pt x="403" y="311"/>
                </a:lnTo>
                <a:cubicBezTo>
                  <a:pt x="403" y="311"/>
                  <a:pt x="403" y="311"/>
                  <a:pt x="434" y="311"/>
                </a:cubicBezTo>
                <a:lnTo>
                  <a:pt x="434" y="311"/>
                </a:lnTo>
                <a:lnTo>
                  <a:pt x="434" y="311"/>
                </a:lnTo>
                <a:cubicBezTo>
                  <a:pt x="465" y="311"/>
                  <a:pt x="465" y="311"/>
                  <a:pt x="465" y="311"/>
                </a:cubicBezTo>
                <a:lnTo>
                  <a:pt x="465" y="311"/>
                </a:lnTo>
                <a:cubicBezTo>
                  <a:pt x="465" y="311"/>
                  <a:pt x="465" y="279"/>
                  <a:pt x="465" y="248"/>
                </a:cubicBezTo>
                <a:cubicBezTo>
                  <a:pt x="465" y="248"/>
                  <a:pt x="465" y="248"/>
                  <a:pt x="465" y="218"/>
                </a:cubicBezTo>
                <a:lnTo>
                  <a:pt x="496" y="218"/>
                </a:lnTo>
                <a:lnTo>
                  <a:pt x="465" y="187"/>
                </a:lnTo>
                <a:lnTo>
                  <a:pt x="465" y="187"/>
                </a:lnTo>
                <a:lnTo>
                  <a:pt x="465" y="155"/>
                </a:lnTo>
                <a:lnTo>
                  <a:pt x="496" y="124"/>
                </a:lnTo>
                <a:lnTo>
                  <a:pt x="496" y="124"/>
                </a:lnTo>
                <a:cubicBezTo>
                  <a:pt x="527" y="94"/>
                  <a:pt x="527" y="94"/>
                  <a:pt x="527" y="94"/>
                </a:cubicBezTo>
                <a:lnTo>
                  <a:pt x="527" y="94"/>
                </a:lnTo>
                <a:lnTo>
                  <a:pt x="527" y="94"/>
                </a:lnTo>
                <a:lnTo>
                  <a:pt x="527" y="94"/>
                </a:lnTo>
                <a:cubicBezTo>
                  <a:pt x="527" y="63"/>
                  <a:pt x="527" y="63"/>
                  <a:pt x="527" y="63"/>
                </a:cubicBezTo>
                <a:cubicBezTo>
                  <a:pt x="527" y="31"/>
                  <a:pt x="527" y="31"/>
                  <a:pt x="527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8" name="Freeform 107"/>
          <p:cNvSpPr>
            <a:spLocks noChangeArrowheads="1"/>
          </p:cNvSpPr>
          <p:nvPr/>
        </p:nvSpPr>
        <p:spPr bwMode="auto">
          <a:xfrm>
            <a:off x="8104779" y="2810918"/>
            <a:ext cx="32312" cy="53869"/>
          </a:xfrm>
          <a:custGeom>
            <a:avLst/>
            <a:gdLst>
              <a:gd name="T0" fmla="*/ 61 w 93"/>
              <a:gd name="T1" fmla="*/ 31 h 156"/>
              <a:gd name="T2" fmla="*/ 61 w 93"/>
              <a:gd name="T3" fmla="*/ 31 h 156"/>
              <a:gd name="T4" fmla="*/ 61 w 93"/>
              <a:gd name="T5" fmla="*/ 31 h 156"/>
              <a:gd name="T6" fmla="*/ 61 w 93"/>
              <a:gd name="T7" fmla="*/ 0 h 156"/>
              <a:gd name="T8" fmla="*/ 61 w 93"/>
              <a:gd name="T9" fmla="*/ 0 h 156"/>
              <a:gd name="T10" fmla="*/ 61 w 93"/>
              <a:gd name="T11" fmla="*/ 31 h 156"/>
              <a:gd name="T12" fmla="*/ 30 w 93"/>
              <a:gd name="T13" fmla="*/ 31 h 156"/>
              <a:gd name="T14" fmla="*/ 0 w 93"/>
              <a:gd name="T15" fmla="*/ 31 h 156"/>
              <a:gd name="T16" fmla="*/ 0 w 93"/>
              <a:gd name="T17" fmla="*/ 31 h 156"/>
              <a:gd name="T18" fmla="*/ 0 w 93"/>
              <a:gd name="T19" fmla="*/ 61 h 156"/>
              <a:gd name="T20" fmla="*/ 30 w 93"/>
              <a:gd name="T21" fmla="*/ 92 h 156"/>
              <a:gd name="T22" fmla="*/ 30 w 93"/>
              <a:gd name="T23" fmla="*/ 124 h 156"/>
              <a:gd name="T24" fmla="*/ 61 w 93"/>
              <a:gd name="T25" fmla="*/ 124 h 156"/>
              <a:gd name="T26" fmla="*/ 61 w 93"/>
              <a:gd name="T27" fmla="*/ 155 h 156"/>
              <a:gd name="T28" fmla="*/ 61 w 93"/>
              <a:gd name="T29" fmla="*/ 124 h 156"/>
              <a:gd name="T30" fmla="*/ 92 w 93"/>
              <a:gd name="T31" fmla="*/ 124 h 156"/>
              <a:gd name="T32" fmla="*/ 92 w 93"/>
              <a:gd name="T33" fmla="*/ 92 h 156"/>
              <a:gd name="T34" fmla="*/ 92 w 93"/>
              <a:gd name="T35" fmla="*/ 61 h 156"/>
              <a:gd name="T36" fmla="*/ 92 w 93"/>
              <a:gd name="T37" fmla="*/ 61 h 156"/>
              <a:gd name="T38" fmla="*/ 92 w 93"/>
              <a:gd name="T39" fmla="*/ 31 h 156"/>
              <a:gd name="T40" fmla="*/ 61 w 93"/>
              <a:gd name="T41" fmla="*/ 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" h="156">
                <a:moveTo>
                  <a:pt x="61" y="31"/>
                </a:moveTo>
                <a:lnTo>
                  <a:pt x="61" y="31"/>
                </a:lnTo>
                <a:lnTo>
                  <a:pt x="61" y="31"/>
                </a:lnTo>
                <a:lnTo>
                  <a:pt x="61" y="0"/>
                </a:lnTo>
                <a:lnTo>
                  <a:pt x="61" y="0"/>
                </a:lnTo>
                <a:lnTo>
                  <a:pt x="61" y="31"/>
                </a:ln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0" y="31"/>
                </a:cubicBezTo>
                <a:lnTo>
                  <a:pt x="0" y="31"/>
                </a:lnTo>
                <a:cubicBezTo>
                  <a:pt x="0" y="61"/>
                  <a:pt x="0" y="61"/>
                  <a:pt x="0" y="61"/>
                </a:cubicBezTo>
                <a:cubicBezTo>
                  <a:pt x="30" y="61"/>
                  <a:pt x="30" y="61"/>
                  <a:pt x="30" y="92"/>
                </a:cubicBezTo>
                <a:cubicBezTo>
                  <a:pt x="30" y="92"/>
                  <a:pt x="30" y="92"/>
                  <a:pt x="30" y="124"/>
                </a:cubicBezTo>
                <a:lnTo>
                  <a:pt x="61" y="124"/>
                </a:lnTo>
                <a:cubicBezTo>
                  <a:pt x="61" y="124"/>
                  <a:pt x="61" y="124"/>
                  <a:pt x="61" y="155"/>
                </a:cubicBezTo>
                <a:cubicBezTo>
                  <a:pt x="61" y="124"/>
                  <a:pt x="61" y="124"/>
                  <a:pt x="61" y="124"/>
                </a:cubicBezTo>
                <a:lnTo>
                  <a:pt x="92" y="124"/>
                </a:lnTo>
                <a:lnTo>
                  <a:pt x="92" y="92"/>
                </a:lnTo>
                <a:lnTo>
                  <a:pt x="92" y="61"/>
                </a:lnTo>
                <a:lnTo>
                  <a:pt x="92" y="61"/>
                </a:lnTo>
                <a:lnTo>
                  <a:pt x="92" y="31"/>
                </a:lnTo>
                <a:cubicBezTo>
                  <a:pt x="61" y="31"/>
                  <a:pt x="61" y="31"/>
                  <a:pt x="61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9" name="Freeform 108"/>
          <p:cNvSpPr>
            <a:spLocks noChangeArrowheads="1"/>
          </p:cNvSpPr>
          <p:nvPr/>
        </p:nvSpPr>
        <p:spPr bwMode="auto">
          <a:xfrm>
            <a:off x="7303110" y="2410749"/>
            <a:ext cx="595482" cy="217015"/>
          </a:xfrm>
          <a:custGeom>
            <a:avLst/>
            <a:gdLst>
              <a:gd name="T0" fmla="*/ 558 w 1706"/>
              <a:gd name="T1" fmla="*/ 124 h 621"/>
              <a:gd name="T2" fmla="*/ 496 w 1706"/>
              <a:gd name="T3" fmla="*/ 156 h 621"/>
              <a:gd name="T4" fmla="*/ 435 w 1706"/>
              <a:gd name="T5" fmla="*/ 156 h 621"/>
              <a:gd name="T6" fmla="*/ 372 w 1706"/>
              <a:gd name="T7" fmla="*/ 156 h 621"/>
              <a:gd name="T8" fmla="*/ 311 w 1706"/>
              <a:gd name="T9" fmla="*/ 94 h 621"/>
              <a:gd name="T10" fmla="*/ 248 w 1706"/>
              <a:gd name="T11" fmla="*/ 94 h 621"/>
              <a:gd name="T12" fmla="*/ 187 w 1706"/>
              <a:gd name="T13" fmla="*/ 94 h 621"/>
              <a:gd name="T14" fmla="*/ 94 w 1706"/>
              <a:gd name="T15" fmla="*/ 124 h 621"/>
              <a:gd name="T16" fmla="*/ 63 w 1706"/>
              <a:gd name="T17" fmla="*/ 187 h 621"/>
              <a:gd name="T18" fmla="*/ 0 w 1706"/>
              <a:gd name="T19" fmla="*/ 187 h 621"/>
              <a:gd name="T20" fmla="*/ 63 w 1706"/>
              <a:gd name="T21" fmla="*/ 218 h 621"/>
              <a:gd name="T22" fmla="*/ 124 w 1706"/>
              <a:gd name="T23" fmla="*/ 248 h 621"/>
              <a:gd name="T24" fmla="*/ 187 w 1706"/>
              <a:gd name="T25" fmla="*/ 311 h 621"/>
              <a:gd name="T26" fmla="*/ 155 w 1706"/>
              <a:gd name="T27" fmla="*/ 404 h 621"/>
              <a:gd name="T28" fmla="*/ 218 w 1706"/>
              <a:gd name="T29" fmla="*/ 404 h 621"/>
              <a:gd name="T30" fmla="*/ 279 w 1706"/>
              <a:gd name="T31" fmla="*/ 404 h 621"/>
              <a:gd name="T32" fmla="*/ 342 w 1706"/>
              <a:gd name="T33" fmla="*/ 404 h 621"/>
              <a:gd name="T34" fmla="*/ 403 w 1706"/>
              <a:gd name="T35" fmla="*/ 435 h 621"/>
              <a:gd name="T36" fmla="*/ 435 w 1706"/>
              <a:gd name="T37" fmla="*/ 496 h 621"/>
              <a:gd name="T38" fmla="*/ 466 w 1706"/>
              <a:gd name="T39" fmla="*/ 559 h 621"/>
              <a:gd name="T40" fmla="*/ 620 w 1706"/>
              <a:gd name="T41" fmla="*/ 559 h 621"/>
              <a:gd name="T42" fmla="*/ 713 w 1706"/>
              <a:gd name="T43" fmla="*/ 559 h 621"/>
              <a:gd name="T44" fmla="*/ 807 w 1706"/>
              <a:gd name="T45" fmla="*/ 589 h 621"/>
              <a:gd name="T46" fmla="*/ 837 w 1706"/>
              <a:gd name="T47" fmla="*/ 620 h 621"/>
              <a:gd name="T48" fmla="*/ 899 w 1706"/>
              <a:gd name="T49" fmla="*/ 589 h 621"/>
              <a:gd name="T50" fmla="*/ 992 w 1706"/>
              <a:gd name="T51" fmla="*/ 589 h 621"/>
              <a:gd name="T52" fmla="*/ 1147 w 1706"/>
              <a:gd name="T53" fmla="*/ 559 h 621"/>
              <a:gd name="T54" fmla="*/ 1209 w 1706"/>
              <a:gd name="T55" fmla="*/ 559 h 621"/>
              <a:gd name="T56" fmla="*/ 1271 w 1706"/>
              <a:gd name="T57" fmla="*/ 496 h 621"/>
              <a:gd name="T58" fmla="*/ 1271 w 1706"/>
              <a:gd name="T59" fmla="*/ 466 h 621"/>
              <a:gd name="T60" fmla="*/ 1364 w 1706"/>
              <a:gd name="T61" fmla="*/ 404 h 621"/>
              <a:gd name="T62" fmla="*/ 1427 w 1706"/>
              <a:gd name="T63" fmla="*/ 404 h 621"/>
              <a:gd name="T64" fmla="*/ 1488 w 1706"/>
              <a:gd name="T65" fmla="*/ 372 h 621"/>
              <a:gd name="T66" fmla="*/ 1519 w 1706"/>
              <a:gd name="T67" fmla="*/ 372 h 621"/>
              <a:gd name="T68" fmla="*/ 1551 w 1706"/>
              <a:gd name="T69" fmla="*/ 342 h 621"/>
              <a:gd name="T70" fmla="*/ 1612 w 1706"/>
              <a:gd name="T71" fmla="*/ 311 h 621"/>
              <a:gd name="T72" fmla="*/ 1675 w 1706"/>
              <a:gd name="T73" fmla="*/ 280 h 621"/>
              <a:gd name="T74" fmla="*/ 1705 w 1706"/>
              <a:gd name="T75" fmla="*/ 280 h 621"/>
              <a:gd name="T76" fmla="*/ 1643 w 1706"/>
              <a:gd name="T77" fmla="*/ 280 h 621"/>
              <a:gd name="T78" fmla="*/ 1581 w 1706"/>
              <a:gd name="T79" fmla="*/ 280 h 621"/>
              <a:gd name="T80" fmla="*/ 1551 w 1706"/>
              <a:gd name="T81" fmla="*/ 280 h 621"/>
              <a:gd name="T82" fmla="*/ 1551 w 1706"/>
              <a:gd name="T83" fmla="*/ 280 h 621"/>
              <a:gd name="T84" fmla="*/ 1488 w 1706"/>
              <a:gd name="T85" fmla="*/ 218 h 621"/>
              <a:gd name="T86" fmla="*/ 1519 w 1706"/>
              <a:gd name="T87" fmla="*/ 156 h 621"/>
              <a:gd name="T88" fmla="*/ 1457 w 1706"/>
              <a:gd name="T89" fmla="*/ 124 h 621"/>
              <a:gd name="T90" fmla="*/ 1364 w 1706"/>
              <a:gd name="T91" fmla="*/ 156 h 621"/>
              <a:gd name="T92" fmla="*/ 1271 w 1706"/>
              <a:gd name="T93" fmla="*/ 187 h 621"/>
              <a:gd name="T94" fmla="*/ 1209 w 1706"/>
              <a:gd name="T95" fmla="*/ 187 h 621"/>
              <a:gd name="T96" fmla="*/ 1085 w 1706"/>
              <a:gd name="T97" fmla="*/ 156 h 621"/>
              <a:gd name="T98" fmla="*/ 961 w 1706"/>
              <a:gd name="T99" fmla="*/ 124 h 621"/>
              <a:gd name="T100" fmla="*/ 868 w 1706"/>
              <a:gd name="T101" fmla="*/ 124 h 621"/>
              <a:gd name="T102" fmla="*/ 775 w 1706"/>
              <a:gd name="T103" fmla="*/ 124 h 621"/>
              <a:gd name="T104" fmla="*/ 744 w 1706"/>
              <a:gd name="T105" fmla="*/ 63 h 621"/>
              <a:gd name="T106" fmla="*/ 651 w 1706"/>
              <a:gd name="T107" fmla="*/ 32 h 621"/>
              <a:gd name="T108" fmla="*/ 558 w 1706"/>
              <a:gd name="T109" fmla="*/ 63 h 621"/>
              <a:gd name="T110" fmla="*/ 590 w 1706"/>
              <a:gd name="T111" fmla="*/ 94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06" h="621">
                <a:moveTo>
                  <a:pt x="558" y="124"/>
                </a:move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cubicBezTo>
                  <a:pt x="527" y="156"/>
                  <a:pt x="527" y="156"/>
                  <a:pt x="496" y="156"/>
                </a:cubicBezTo>
                <a:lnTo>
                  <a:pt x="496" y="156"/>
                </a:lnTo>
                <a:lnTo>
                  <a:pt x="496" y="156"/>
                </a:lnTo>
                <a:lnTo>
                  <a:pt x="466" y="156"/>
                </a:lnTo>
                <a:lnTo>
                  <a:pt x="466" y="156"/>
                </a:lnTo>
                <a:cubicBezTo>
                  <a:pt x="466" y="156"/>
                  <a:pt x="466" y="156"/>
                  <a:pt x="435" y="156"/>
                </a:cubicBezTo>
                <a:lnTo>
                  <a:pt x="435" y="156"/>
                </a:lnTo>
                <a:lnTo>
                  <a:pt x="403" y="156"/>
                </a:lnTo>
                <a:lnTo>
                  <a:pt x="403" y="156"/>
                </a:lnTo>
                <a:lnTo>
                  <a:pt x="372" y="156"/>
                </a:lnTo>
                <a:lnTo>
                  <a:pt x="372" y="156"/>
                </a:lnTo>
                <a:lnTo>
                  <a:pt x="372" y="156"/>
                </a:lnTo>
                <a:cubicBezTo>
                  <a:pt x="342" y="156"/>
                  <a:pt x="342" y="124"/>
                  <a:pt x="342" y="124"/>
                </a:cubicBezTo>
                <a:lnTo>
                  <a:pt x="342" y="124"/>
                </a:lnTo>
                <a:cubicBezTo>
                  <a:pt x="311" y="124"/>
                  <a:pt x="311" y="124"/>
                  <a:pt x="311" y="94"/>
                </a:cubicBezTo>
                <a:lnTo>
                  <a:pt x="311" y="94"/>
                </a:lnTo>
                <a:lnTo>
                  <a:pt x="311" y="94"/>
                </a:lnTo>
                <a:lnTo>
                  <a:pt x="311" y="94"/>
                </a:lnTo>
                <a:cubicBezTo>
                  <a:pt x="279" y="94"/>
                  <a:pt x="279" y="94"/>
                  <a:pt x="248" y="94"/>
                </a:cubicBezTo>
                <a:lnTo>
                  <a:pt x="248" y="94"/>
                </a:lnTo>
                <a:lnTo>
                  <a:pt x="248" y="94"/>
                </a:lnTo>
                <a:lnTo>
                  <a:pt x="218" y="94"/>
                </a:lnTo>
                <a:cubicBezTo>
                  <a:pt x="218" y="94"/>
                  <a:pt x="218" y="94"/>
                  <a:pt x="187" y="94"/>
                </a:cubicBezTo>
                <a:lnTo>
                  <a:pt x="187" y="94"/>
                </a:lnTo>
                <a:cubicBezTo>
                  <a:pt x="187" y="94"/>
                  <a:pt x="187" y="94"/>
                  <a:pt x="155" y="94"/>
                </a:cubicBezTo>
                <a:lnTo>
                  <a:pt x="155" y="124"/>
                </a:lnTo>
                <a:cubicBezTo>
                  <a:pt x="124" y="124"/>
                  <a:pt x="124" y="124"/>
                  <a:pt x="94" y="124"/>
                </a:cubicBezTo>
                <a:lnTo>
                  <a:pt x="94" y="156"/>
                </a:lnTo>
                <a:lnTo>
                  <a:pt x="94" y="156"/>
                </a:lnTo>
                <a:cubicBezTo>
                  <a:pt x="63" y="187"/>
                  <a:pt x="63" y="187"/>
                  <a:pt x="63" y="187"/>
                </a:cubicBezTo>
                <a:lnTo>
                  <a:pt x="63" y="187"/>
                </a:lnTo>
                <a:lnTo>
                  <a:pt x="63" y="187"/>
                </a:lnTo>
                <a:cubicBezTo>
                  <a:pt x="31" y="187"/>
                  <a:pt x="31" y="187"/>
                  <a:pt x="31" y="187"/>
                </a:cubicBez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cubicBezTo>
                  <a:pt x="31" y="187"/>
                  <a:pt x="31" y="218"/>
                  <a:pt x="31" y="218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4" y="218"/>
                  <a:pt x="94" y="218"/>
                  <a:pt x="124" y="248"/>
                </a:cubicBezTo>
                <a:lnTo>
                  <a:pt x="124" y="248"/>
                </a:lnTo>
                <a:lnTo>
                  <a:pt x="124" y="248"/>
                </a:lnTo>
                <a:cubicBezTo>
                  <a:pt x="124" y="248"/>
                  <a:pt x="124" y="248"/>
                  <a:pt x="124" y="280"/>
                </a:cubicBezTo>
                <a:cubicBezTo>
                  <a:pt x="124" y="280"/>
                  <a:pt x="124" y="280"/>
                  <a:pt x="155" y="280"/>
                </a:cubicBezTo>
                <a:lnTo>
                  <a:pt x="155" y="280"/>
                </a:lnTo>
                <a:lnTo>
                  <a:pt x="187" y="311"/>
                </a:lnTo>
                <a:lnTo>
                  <a:pt x="187" y="342"/>
                </a:lnTo>
                <a:lnTo>
                  <a:pt x="187" y="342"/>
                </a:lnTo>
                <a:cubicBezTo>
                  <a:pt x="187" y="372"/>
                  <a:pt x="155" y="372"/>
                  <a:pt x="155" y="372"/>
                </a:cubicBezTo>
                <a:cubicBezTo>
                  <a:pt x="155" y="404"/>
                  <a:pt x="155" y="404"/>
                  <a:pt x="155" y="404"/>
                </a:cubicBezTo>
                <a:lnTo>
                  <a:pt x="155" y="404"/>
                </a:lnTo>
                <a:cubicBezTo>
                  <a:pt x="187" y="404"/>
                  <a:pt x="187" y="404"/>
                  <a:pt x="218" y="404"/>
                </a:cubicBezTo>
                <a:lnTo>
                  <a:pt x="218" y="404"/>
                </a:lnTo>
                <a:lnTo>
                  <a:pt x="218" y="404"/>
                </a:lnTo>
                <a:cubicBezTo>
                  <a:pt x="248" y="404"/>
                  <a:pt x="248" y="404"/>
                  <a:pt x="279" y="404"/>
                </a:cubicBezTo>
                <a:lnTo>
                  <a:pt x="279" y="404"/>
                </a:lnTo>
                <a:lnTo>
                  <a:pt x="279" y="404"/>
                </a:lnTo>
                <a:lnTo>
                  <a:pt x="279" y="404"/>
                </a:lnTo>
                <a:cubicBezTo>
                  <a:pt x="311" y="404"/>
                  <a:pt x="311" y="404"/>
                  <a:pt x="311" y="404"/>
                </a:cubicBezTo>
                <a:lnTo>
                  <a:pt x="311" y="404"/>
                </a:lnTo>
                <a:cubicBezTo>
                  <a:pt x="311" y="404"/>
                  <a:pt x="311" y="404"/>
                  <a:pt x="342" y="404"/>
                </a:cubicBezTo>
                <a:lnTo>
                  <a:pt x="342" y="404"/>
                </a:lnTo>
                <a:lnTo>
                  <a:pt x="342" y="435"/>
                </a:lnTo>
                <a:lnTo>
                  <a:pt x="342" y="435"/>
                </a:lnTo>
                <a:lnTo>
                  <a:pt x="372" y="435"/>
                </a:lnTo>
                <a:lnTo>
                  <a:pt x="403" y="435"/>
                </a:lnTo>
                <a:cubicBezTo>
                  <a:pt x="403" y="466"/>
                  <a:pt x="435" y="466"/>
                  <a:pt x="435" y="466"/>
                </a:cubicBezTo>
                <a:lnTo>
                  <a:pt x="435" y="466"/>
                </a:lnTo>
                <a:lnTo>
                  <a:pt x="435" y="496"/>
                </a:lnTo>
                <a:lnTo>
                  <a:pt x="435" y="496"/>
                </a:lnTo>
                <a:lnTo>
                  <a:pt x="435" y="496"/>
                </a:lnTo>
                <a:lnTo>
                  <a:pt x="435" y="528"/>
                </a:lnTo>
                <a:cubicBezTo>
                  <a:pt x="466" y="528"/>
                  <a:pt x="466" y="528"/>
                  <a:pt x="466" y="559"/>
                </a:cubicBezTo>
                <a:lnTo>
                  <a:pt x="466" y="559"/>
                </a:lnTo>
                <a:lnTo>
                  <a:pt x="466" y="559"/>
                </a:lnTo>
                <a:cubicBezTo>
                  <a:pt x="496" y="559"/>
                  <a:pt x="558" y="559"/>
                  <a:pt x="558" y="559"/>
                </a:cubicBezTo>
                <a:cubicBezTo>
                  <a:pt x="590" y="559"/>
                  <a:pt x="590" y="559"/>
                  <a:pt x="620" y="559"/>
                </a:cubicBezTo>
                <a:lnTo>
                  <a:pt x="620" y="559"/>
                </a:lnTo>
                <a:cubicBezTo>
                  <a:pt x="651" y="559"/>
                  <a:pt x="651" y="559"/>
                  <a:pt x="651" y="559"/>
                </a:cubicBezTo>
                <a:lnTo>
                  <a:pt x="683" y="559"/>
                </a:lnTo>
                <a:cubicBezTo>
                  <a:pt x="683" y="559"/>
                  <a:pt x="683" y="559"/>
                  <a:pt x="713" y="559"/>
                </a:cubicBezTo>
                <a:lnTo>
                  <a:pt x="713" y="559"/>
                </a:lnTo>
                <a:lnTo>
                  <a:pt x="744" y="559"/>
                </a:lnTo>
                <a:cubicBezTo>
                  <a:pt x="775" y="589"/>
                  <a:pt x="775" y="589"/>
                  <a:pt x="775" y="589"/>
                </a:cubicBezTo>
                <a:lnTo>
                  <a:pt x="775" y="589"/>
                </a:lnTo>
                <a:cubicBezTo>
                  <a:pt x="807" y="589"/>
                  <a:pt x="807" y="589"/>
                  <a:pt x="807" y="589"/>
                </a:cubicBezTo>
                <a:lnTo>
                  <a:pt x="807" y="589"/>
                </a:lnTo>
                <a:cubicBezTo>
                  <a:pt x="807" y="589"/>
                  <a:pt x="807" y="589"/>
                  <a:pt x="837" y="589"/>
                </a:cubicBezTo>
                <a:lnTo>
                  <a:pt x="837" y="620"/>
                </a:lnTo>
                <a:lnTo>
                  <a:pt x="837" y="620"/>
                </a:lnTo>
                <a:cubicBezTo>
                  <a:pt x="868" y="620"/>
                  <a:pt x="868" y="589"/>
                  <a:pt x="868" y="589"/>
                </a:cubicBezTo>
                <a:lnTo>
                  <a:pt x="868" y="589"/>
                </a:lnTo>
                <a:lnTo>
                  <a:pt x="868" y="589"/>
                </a:lnTo>
                <a:lnTo>
                  <a:pt x="899" y="589"/>
                </a:lnTo>
                <a:lnTo>
                  <a:pt x="899" y="589"/>
                </a:lnTo>
                <a:cubicBezTo>
                  <a:pt x="899" y="589"/>
                  <a:pt x="899" y="589"/>
                  <a:pt x="899" y="620"/>
                </a:cubicBezTo>
                <a:cubicBezTo>
                  <a:pt x="931" y="620"/>
                  <a:pt x="931" y="620"/>
                  <a:pt x="931" y="620"/>
                </a:cubicBezTo>
                <a:cubicBezTo>
                  <a:pt x="931" y="620"/>
                  <a:pt x="961" y="589"/>
                  <a:pt x="992" y="589"/>
                </a:cubicBezTo>
                <a:cubicBezTo>
                  <a:pt x="992" y="589"/>
                  <a:pt x="1023" y="559"/>
                  <a:pt x="1055" y="559"/>
                </a:cubicBezTo>
                <a:lnTo>
                  <a:pt x="1055" y="559"/>
                </a:lnTo>
                <a:lnTo>
                  <a:pt x="1085" y="559"/>
                </a:lnTo>
                <a:cubicBezTo>
                  <a:pt x="1116" y="559"/>
                  <a:pt x="1116" y="559"/>
                  <a:pt x="1147" y="559"/>
                </a:cubicBezTo>
                <a:lnTo>
                  <a:pt x="1147" y="559"/>
                </a:lnTo>
                <a:cubicBezTo>
                  <a:pt x="1179" y="559"/>
                  <a:pt x="1179" y="559"/>
                  <a:pt x="1209" y="559"/>
                </a:cubicBezTo>
                <a:lnTo>
                  <a:pt x="1209" y="559"/>
                </a:lnTo>
                <a:lnTo>
                  <a:pt x="1209" y="559"/>
                </a:lnTo>
                <a:cubicBezTo>
                  <a:pt x="1209" y="559"/>
                  <a:pt x="1209" y="528"/>
                  <a:pt x="1240" y="528"/>
                </a:cubicBezTo>
                <a:lnTo>
                  <a:pt x="1240" y="528"/>
                </a:lnTo>
                <a:cubicBezTo>
                  <a:pt x="1240" y="528"/>
                  <a:pt x="1240" y="528"/>
                  <a:pt x="1240" y="496"/>
                </a:cubicBezTo>
                <a:cubicBezTo>
                  <a:pt x="1271" y="496"/>
                  <a:pt x="1271" y="496"/>
                  <a:pt x="1271" y="496"/>
                </a:cubicBezTo>
                <a:lnTo>
                  <a:pt x="1271" y="496"/>
                </a:lnTo>
                <a:lnTo>
                  <a:pt x="1271" y="466"/>
                </a:lnTo>
                <a:lnTo>
                  <a:pt x="1271" y="466"/>
                </a:lnTo>
                <a:lnTo>
                  <a:pt x="1271" y="466"/>
                </a:lnTo>
                <a:cubicBezTo>
                  <a:pt x="1271" y="435"/>
                  <a:pt x="1271" y="435"/>
                  <a:pt x="1271" y="435"/>
                </a:cubicBezTo>
                <a:cubicBezTo>
                  <a:pt x="1271" y="404"/>
                  <a:pt x="1271" y="404"/>
                  <a:pt x="1303" y="404"/>
                </a:cubicBezTo>
                <a:lnTo>
                  <a:pt x="1303" y="404"/>
                </a:lnTo>
                <a:cubicBezTo>
                  <a:pt x="1333" y="404"/>
                  <a:pt x="1364" y="404"/>
                  <a:pt x="1364" y="404"/>
                </a:cubicBezTo>
                <a:cubicBezTo>
                  <a:pt x="1364" y="404"/>
                  <a:pt x="1364" y="404"/>
                  <a:pt x="1395" y="404"/>
                </a:cubicBezTo>
                <a:lnTo>
                  <a:pt x="1395" y="404"/>
                </a:lnTo>
                <a:lnTo>
                  <a:pt x="1395" y="404"/>
                </a:lnTo>
                <a:lnTo>
                  <a:pt x="1427" y="404"/>
                </a:lnTo>
                <a:lnTo>
                  <a:pt x="1427" y="404"/>
                </a:lnTo>
                <a:lnTo>
                  <a:pt x="1427" y="404"/>
                </a:lnTo>
                <a:lnTo>
                  <a:pt x="1427" y="404"/>
                </a:lnTo>
                <a:cubicBezTo>
                  <a:pt x="1427" y="404"/>
                  <a:pt x="1457" y="372"/>
                  <a:pt x="1488" y="372"/>
                </a:cubicBezTo>
                <a:lnTo>
                  <a:pt x="1488" y="372"/>
                </a:lnTo>
                <a:lnTo>
                  <a:pt x="1488" y="372"/>
                </a:lnTo>
                <a:cubicBezTo>
                  <a:pt x="1519" y="372"/>
                  <a:pt x="1519" y="372"/>
                  <a:pt x="1519" y="372"/>
                </a:cubicBezTo>
                <a:lnTo>
                  <a:pt x="1519" y="372"/>
                </a:lnTo>
                <a:lnTo>
                  <a:pt x="1519" y="372"/>
                </a:lnTo>
                <a:lnTo>
                  <a:pt x="1519" y="372"/>
                </a:lnTo>
                <a:lnTo>
                  <a:pt x="1551" y="372"/>
                </a:lnTo>
                <a:cubicBezTo>
                  <a:pt x="1551" y="342"/>
                  <a:pt x="1551" y="342"/>
                  <a:pt x="1551" y="342"/>
                </a:cubicBezTo>
                <a:cubicBezTo>
                  <a:pt x="1551" y="342"/>
                  <a:pt x="1551" y="311"/>
                  <a:pt x="1581" y="311"/>
                </a:cubicBezTo>
                <a:lnTo>
                  <a:pt x="1581" y="311"/>
                </a:lnTo>
                <a:cubicBezTo>
                  <a:pt x="1581" y="311"/>
                  <a:pt x="1581" y="311"/>
                  <a:pt x="1612" y="311"/>
                </a:cubicBezTo>
                <a:lnTo>
                  <a:pt x="1612" y="311"/>
                </a:lnTo>
                <a:lnTo>
                  <a:pt x="1612" y="311"/>
                </a:lnTo>
                <a:cubicBezTo>
                  <a:pt x="1643" y="280"/>
                  <a:pt x="1643" y="280"/>
                  <a:pt x="1643" y="280"/>
                </a:cubicBezTo>
                <a:lnTo>
                  <a:pt x="1675" y="280"/>
                </a:lnTo>
                <a:lnTo>
                  <a:pt x="1675" y="280"/>
                </a:lnTo>
                <a:lnTo>
                  <a:pt x="1675" y="280"/>
                </a:lnTo>
                <a:lnTo>
                  <a:pt x="1675" y="280"/>
                </a:lnTo>
                <a:lnTo>
                  <a:pt x="1705" y="280"/>
                </a:lnTo>
                <a:lnTo>
                  <a:pt x="1705" y="280"/>
                </a:lnTo>
                <a:lnTo>
                  <a:pt x="1675" y="280"/>
                </a:lnTo>
                <a:lnTo>
                  <a:pt x="1675" y="280"/>
                </a:lnTo>
                <a:lnTo>
                  <a:pt x="1675" y="280"/>
                </a:lnTo>
                <a:cubicBezTo>
                  <a:pt x="1643" y="280"/>
                  <a:pt x="1643" y="280"/>
                  <a:pt x="1643" y="280"/>
                </a:cubicBezTo>
                <a:lnTo>
                  <a:pt x="1643" y="280"/>
                </a:lnTo>
                <a:lnTo>
                  <a:pt x="1612" y="280"/>
                </a:lnTo>
                <a:lnTo>
                  <a:pt x="1612" y="280"/>
                </a:lnTo>
                <a:cubicBezTo>
                  <a:pt x="1612" y="280"/>
                  <a:pt x="1612" y="280"/>
                  <a:pt x="1581" y="280"/>
                </a:cubicBezTo>
                <a:lnTo>
                  <a:pt x="1581" y="280"/>
                </a:lnTo>
                <a:lnTo>
                  <a:pt x="1581" y="280"/>
                </a:lnTo>
                <a:cubicBezTo>
                  <a:pt x="1581" y="280"/>
                  <a:pt x="1581" y="280"/>
                  <a:pt x="1551" y="280"/>
                </a:cubicBezTo>
                <a:lnTo>
                  <a:pt x="1551" y="280"/>
                </a:lnTo>
                <a:lnTo>
                  <a:pt x="1551" y="280"/>
                </a:lnTo>
                <a:lnTo>
                  <a:pt x="1551" y="280"/>
                </a:lnTo>
                <a:lnTo>
                  <a:pt x="1551" y="280"/>
                </a:lnTo>
                <a:lnTo>
                  <a:pt x="1551" y="280"/>
                </a:lnTo>
                <a:cubicBezTo>
                  <a:pt x="1519" y="280"/>
                  <a:pt x="1488" y="280"/>
                  <a:pt x="1488" y="248"/>
                </a:cubicBezTo>
                <a:lnTo>
                  <a:pt x="1488" y="248"/>
                </a:lnTo>
                <a:lnTo>
                  <a:pt x="1488" y="248"/>
                </a:lnTo>
                <a:cubicBezTo>
                  <a:pt x="1488" y="218"/>
                  <a:pt x="1488" y="218"/>
                  <a:pt x="1488" y="218"/>
                </a:cubicBezTo>
                <a:lnTo>
                  <a:pt x="1488" y="218"/>
                </a:lnTo>
                <a:cubicBezTo>
                  <a:pt x="1488" y="187"/>
                  <a:pt x="1488" y="187"/>
                  <a:pt x="1488" y="187"/>
                </a:cubicBezTo>
                <a:lnTo>
                  <a:pt x="1519" y="187"/>
                </a:lnTo>
                <a:lnTo>
                  <a:pt x="1519" y="156"/>
                </a:lnTo>
                <a:lnTo>
                  <a:pt x="1519" y="156"/>
                </a:lnTo>
                <a:lnTo>
                  <a:pt x="1519" y="156"/>
                </a:lnTo>
                <a:cubicBezTo>
                  <a:pt x="1488" y="156"/>
                  <a:pt x="1488" y="124"/>
                  <a:pt x="1488" y="124"/>
                </a:cubicBezTo>
                <a:cubicBezTo>
                  <a:pt x="1488" y="124"/>
                  <a:pt x="1488" y="124"/>
                  <a:pt x="1457" y="124"/>
                </a:cubicBezTo>
                <a:lnTo>
                  <a:pt x="1457" y="124"/>
                </a:lnTo>
                <a:lnTo>
                  <a:pt x="1427" y="124"/>
                </a:lnTo>
                <a:lnTo>
                  <a:pt x="1395" y="124"/>
                </a:lnTo>
                <a:cubicBezTo>
                  <a:pt x="1395" y="156"/>
                  <a:pt x="1395" y="156"/>
                  <a:pt x="1364" y="156"/>
                </a:cubicBezTo>
                <a:cubicBezTo>
                  <a:pt x="1364" y="187"/>
                  <a:pt x="1364" y="187"/>
                  <a:pt x="1333" y="187"/>
                </a:cubicBezTo>
                <a:cubicBezTo>
                  <a:pt x="1333" y="187"/>
                  <a:pt x="1333" y="187"/>
                  <a:pt x="1303" y="187"/>
                </a:cubicBezTo>
                <a:lnTo>
                  <a:pt x="1303" y="187"/>
                </a:lnTo>
                <a:lnTo>
                  <a:pt x="1271" y="187"/>
                </a:lnTo>
                <a:lnTo>
                  <a:pt x="1240" y="187"/>
                </a:lnTo>
                <a:lnTo>
                  <a:pt x="1240" y="187"/>
                </a:lnTo>
                <a:lnTo>
                  <a:pt x="1209" y="187"/>
                </a:lnTo>
                <a:lnTo>
                  <a:pt x="1209" y="187"/>
                </a:lnTo>
                <a:cubicBezTo>
                  <a:pt x="1179" y="187"/>
                  <a:pt x="1179" y="187"/>
                  <a:pt x="1179" y="187"/>
                </a:cubicBezTo>
                <a:cubicBezTo>
                  <a:pt x="1147" y="187"/>
                  <a:pt x="1147" y="187"/>
                  <a:pt x="1147" y="187"/>
                </a:cubicBezTo>
                <a:cubicBezTo>
                  <a:pt x="1116" y="187"/>
                  <a:pt x="1085" y="156"/>
                  <a:pt x="1085" y="156"/>
                </a:cubicBezTo>
                <a:lnTo>
                  <a:pt x="1085" y="156"/>
                </a:lnTo>
                <a:cubicBezTo>
                  <a:pt x="1055" y="156"/>
                  <a:pt x="1055" y="156"/>
                  <a:pt x="1055" y="124"/>
                </a:cubicBezTo>
                <a:cubicBezTo>
                  <a:pt x="1023" y="124"/>
                  <a:pt x="992" y="124"/>
                  <a:pt x="961" y="124"/>
                </a:cubicBezTo>
                <a:lnTo>
                  <a:pt x="961" y="124"/>
                </a:lnTo>
                <a:lnTo>
                  <a:pt x="961" y="124"/>
                </a:lnTo>
                <a:lnTo>
                  <a:pt x="931" y="124"/>
                </a:lnTo>
                <a:lnTo>
                  <a:pt x="899" y="124"/>
                </a:lnTo>
                <a:lnTo>
                  <a:pt x="868" y="124"/>
                </a:lnTo>
                <a:lnTo>
                  <a:pt x="868" y="124"/>
                </a:lnTo>
                <a:lnTo>
                  <a:pt x="837" y="124"/>
                </a:lnTo>
                <a:lnTo>
                  <a:pt x="837" y="124"/>
                </a:lnTo>
                <a:cubicBezTo>
                  <a:pt x="807" y="124"/>
                  <a:pt x="807" y="124"/>
                  <a:pt x="807" y="124"/>
                </a:cubicBezTo>
                <a:cubicBezTo>
                  <a:pt x="775" y="124"/>
                  <a:pt x="775" y="124"/>
                  <a:pt x="775" y="124"/>
                </a:cubicBezTo>
                <a:lnTo>
                  <a:pt x="775" y="94"/>
                </a:lnTo>
                <a:lnTo>
                  <a:pt x="744" y="94"/>
                </a:lnTo>
                <a:lnTo>
                  <a:pt x="744" y="94"/>
                </a:lnTo>
                <a:lnTo>
                  <a:pt x="744" y="63"/>
                </a:lnTo>
                <a:lnTo>
                  <a:pt x="744" y="63"/>
                </a:lnTo>
                <a:lnTo>
                  <a:pt x="713" y="32"/>
                </a:lnTo>
                <a:cubicBezTo>
                  <a:pt x="683" y="32"/>
                  <a:pt x="683" y="32"/>
                  <a:pt x="651" y="32"/>
                </a:cubicBezTo>
                <a:lnTo>
                  <a:pt x="651" y="32"/>
                </a:lnTo>
                <a:cubicBezTo>
                  <a:pt x="620" y="32"/>
                  <a:pt x="620" y="32"/>
                  <a:pt x="590" y="0"/>
                </a:cubicBezTo>
                <a:cubicBezTo>
                  <a:pt x="590" y="32"/>
                  <a:pt x="590" y="32"/>
                  <a:pt x="558" y="32"/>
                </a:cubicBezTo>
                <a:cubicBezTo>
                  <a:pt x="558" y="32"/>
                  <a:pt x="558" y="32"/>
                  <a:pt x="558" y="63"/>
                </a:cubicBezTo>
                <a:lnTo>
                  <a:pt x="558" y="63"/>
                </a:lnTo>
                <a:lnTo>
                  <a:pt x="558" y="63"/>
                </a:lnTo>
                <a:lnTo>
                  <a:pt x="558" y="63"/>
                </a:lnTo>
                <a:lnTo>
                  <a:pt x="558" y="63"/>
                </a:lnTo>
                <a:cubicBezTo>
                  <a:pt x="558" y="63"/>
                  <a:pt x="590" y="63"/>
                  <a:pt x="590" y="94"/>
                </a:cubicBezTo>
                <a:lnTo>
                  <a:pt x="590" y="94"/>
                </a:lnTo>
                <a:lnTo>
                  <a:pt x="590" y="94"/>
                </a:lnTo>
                <a:cubicBezTo>
                  <a:pt x="590" y="94"/>
                  <a:pt x="590" y="94"/>
                  <a:pt x="558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0" name="Freeform 109"/>
          <p:cNvSpPr>
            <a:spLocks noChangeArrowheads="1"/>
          </p:cNvSpPr>
          <p:nvPr/>
        </p:nvSpPr>
        <p:spPr bwMode="auto">
          <a:xfrm>
            <a:off x="6038290" y="1772019"/>
            <a:ext cx="32313" cy="10773"/>
          </a:xfrm>
          <a:custGeom>
            <a:avLst/>
            <a:gdLst>
              <a:gd name="T0" fmla="*/ 31 w 93"/>
              <a:gd name="T1" fmla="*/ 31 h 32"/>
              <a:gd name="T2" fmla="*/ 31 w 93"/>
              <a:gd name="T3" fmla="*/ 31 h 32"/>
              <a:gd name="T4" fmla="*/ 62 w 93"/>
              <a:gd name="T5" fmla="*/ 31 h 32"/>
              <a:gd name="T6" fmla="*/ 92 w 93"/>
              <a:gd name="T7" fmla="*/ 0 h 32"/>
              <a:gd name="T8" fmla="*/ 92 w 93"/>
              <a:gd name="T9" fmla="*/ 0 h 32"/>
              <a:gd name="T10" fmla="*/ 62 w 93"/>
              <a:gd name="T11" fmla="*/ 31 h 32"/>
              <a:gd name="T12" fmla="*/ 31 w 93"/>
              <a:gd name="T13" fmla="*/ 31 h 32"/>
              <a:gd name="T14" fmla="*/ 31 w 93"/>
              <a:gd name="T15" fmla="*/ 31 h 32"/>
              <a:gd name="T16" fmla="*/ 0 w 93"/>
              <a:gd name="T17" fmla="*/ 31 h 32"/>
              <a:gd name="T18" fmla="*/ 0 w 93"/>
              <a:gd name="T19" fmla="*/ 31 h 32"/>
              <a:gd name="T20" fmla="*/ 0 w 93"/>
              <a:gd name="T21" fmla="*/ 31 h 32"/>
              <a:gd name="T22" fmla="*/ 31 w 93"/>
              <a:gd name="T2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" h="32">
                <a:moveTo>
                  <a:pt x="31" y="31"/>
                </a:moveTo>
                <a:lnTo>
                  <a:pt x="31" y="31"/>
                </a:lnTo>
                <a:lnTo>
                  <a:pt x="62" y="31"/>
                </a:lnTo>
                <a:cubicBezTo>
                  <a:pt x="62" y="31"/>
                  <a:pt x="92" y="31"/>
                  <a:pt x="92" y="0"/>
                </a:cubicBezTo>
                <a:lnTo>
                  <a:pt x="92" y="0"/>
                </a:lnTo>
                <a:cubicBezTo>
                  <a:pt x="62" y="31"/>
                  <a:pt x="62" y="31"/>
                  <a:pt x="62" y="31"/>
                </a:cubicBezTo>
                <a:lnTo>
                  <a:pt x="31" y="31"/>
                </a:lnTo>
                <a:lnTo>
                  <a:pt x="31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31" y="31"/>
                  <a:pt x="31" y="31"/>
                  <a:pt x="31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1" name="Freeform 110"/>
          <p:cNvSpPr>
            <a:spLocks noChangeArrowheads="1"/>
          </p:cNvSpPr>
          <p:nvPr/>
        </p:nvSpPr>
        <p:spPr bwMode="auto">
          <a:xfrm>
            <a:off x="5713623" y="2150640"/>
            <a:ext cx="118480" cy="109276"/>
          </a:xfrm>
          <a:custGeom>
            <a:avLst/>
            <a:gdLst>
              <a:gd name="T0" fmla="*/ 340 w 341"/>
              <a:gd name="T1" fmla="*/ 187 h 312"/>
              <a:gd name="T2" fmla="*/ 340 w 341"/>
              <a:gd name="T3" fmla="*/ 187 h 312"/>
              <a:gd name="T4" fmla="*/ 340 w 341"/>
              <a:gd name="T5" fmla="*/ 187 h 312"/>
              <a:gd name="T6" fmla="*/ 309 w 341"/>
              <a:gd name="T7" fmla="*/ 156 h 312"/>
              <a:gd name="T8" fmla="*/ 309 w 341"/>
              <a:gd name="T9" fmla="*/ 156 h 312"/>
              <a:gd name="T10" fmla="*/ 340 w 341"/>
              <a:gd name="T11" fmla="*/ 94 h 312"/>
              <a:gd name="T12" fmla="*/ 340 w 341"/>
              <a:gd name="T13" fmla="*/ 94 h 312"/>
              <a:gd name="T14" fmla="*/ 309 w 341"/>
              <a:gd name="T15" fmla="*/ 63 h 312"/>
              <a:gd name="T16" fmla="*/ 309 w 341"/>
              <a:gd name="T17" fmla="*/ 32 h 312"/>
              <a:gd name="T18" fmla="*/ 309 w 341"/>
              <a:gd name="T19" fmla="*/ 0 h 312"/>
              <a:gd name="T20" fmla="*/ 309 w 341"/>
              <a:gd name="T21" fmla="*/ 0 h 312"/>
              <a:gd name="T22" fmla="*/ 248 w 341"/>
              <a:gd name="T23" fmla="*/ 32 h 312"/>
              <a:gd name="T24" fmla="*/ 217 w 341"/>
              <a:gd name="T25" fmla="*/ 0 h 312"/>
              <a:gd name="T26" fmla="*/ 156 w 341"/>
              <a:gd name="T27" fmla="*/ 32 h 312"/>
              <a:gd name="T28" fmla="*/ 124 w 341"/>
              <a:gd name="T29" fmla="*/ 32 h 312"/>
              <a:gd name="T30" fmla="*/ 93 w 341"/>
              <a:gd name="T31" fmla="*/ 63 h 312"/>
              <a:gd name="T32" fmla="*/ 62 w 341"/>
              <a:gd name="T33" fmla="*/ 63 h 312"/>
              <a:gd name="T34" fmla="*/ 32 w 341"/>
              <a:gd name="T35" fmla="*/ 94 h 312"/>
              <a:gd name="T36" fmla="*/ 62 w 341"/>
              <a:gd name="T37" fmla="*/ 94 h 312"/>
              <a:gd name="T38" fmla="*/ 93 w 341"/>
              <a:gd name="T39" fmla="*/ 94 h 312"/>
              <a:gd name="T40" fmla="*/ 93 w 341"/>
              <a:gd name="T41" fmla="*/ 156 h 312"/>
              <a:gd name="T42" fmla="*/ 124 w 341"/>
              <a:gd name="T43" fmla="*/ 156 h 312"/>
              <a:gd name="T44" fmla="*/ 32 w 341"/>
              <a:gd name="T45" fmla="*/ 248 h 312"/>
              <a:gd name="T46" fmla="*/ 0 w 341"/>
              <a:gd name="T47" fmla="*/ 248 h 312"/>
              <a:gd name="T48" fmla="*/ 0 w 341"/>
              <a:gd name="T49" fmla="*/ 280 h 312"/>
              <a:gd name="T50" fmla="*/ 62 w 341"/>
              <a:gd name="T51" fmla="*/ 311 h 312"/>
              <a:gd name="T52" fmla="*/ 93 w 341"/>
              <a:gd name="T53" fmla="*/ 311 h 312"/>
              <a:gd name="T54" fmla="*/ 156 w 341"/>
              <a:gd name="T55" fmla="*/ 280 h 312"/>
              <a:gd name="T56" fmla="*/ 217 w 341"/>
              <a:gd name="T57" fmla="*/ 248 h 312"/>
              <a:gd name="T58" fmla="*/ 248 w 341"/>
              <a:gd name="T59" fmla="*/ 218 h 312"/>
              <a:gd name="T60" fmla="*/ 280 w 341"/>
              <a:gd name="T61" fmla="*/ 218 h 312"/>
              <a:gd name="T62" fmla="*/ 309 w 341"/>
              <a:gd name="T63" fmla="*/ 218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41" h="312">
                <a:moveTo>
                  <a:pt x="340" y="187"/>
                </a:moveTo>
                <a:lnTo>
                  <a:pt x="340" y="187"/>
                </a:lnTo>
                <a:lnTo>
                  <a:pt x="340" y="187"/>
                </a:lnTo>
                <a:lnTo>
                  <a:pt x="340" y="187"/>
                </a:lnTo>
                <a:lnTo>
                  <a:pt x="340" y="187"/>
                </a:lnTo>
                <a:lnTo>
                  <a:pt x="340" y="187"/>
                </a:lnTo>
                <a:cubicBezTo>
                  <a:pt x="340" y="187"/>
                  <a:pt x="309" y="187"/>
                  <a:pt x="309" y="156"/>
                </a:cubicBezTo>
                <a:lnTo>
                  <a:pt x="309" y="156"/>
                </a:lnTo>
                <a:lnTo>
                  <a:pt x="309" y="156"/>
                </a:lnTo>
                <a:lnTo>
                  <a:pt x="309" y="156"/>
                </a:lnTo>
                <a:cubicBezTo>
                  <a:pt x="340" y="124"/>
                  <a:pt x="340" y="124"/>
                  <a:pt x="340" y="124"/>
                </a:cubicBezTo>
                <a:cubicBezTo>
                  <a:pt x="340" y="124"/>
                  <a:pt x="309" y="124"/>
                  <a:pt x="340" y="94"/>
                </a:cubicBezTo>
                <a:lnTo>
                  <a:pt x="340" y="94"/>
                </a:lnTo>
                <a:lnTo>
                  <a:pt x="340" y="94"/>
                </a:lnTo>
                <a:cubicBezTo>
                  <a:pt x="309" y="63"/>
                  <a:pt x="309" y="63"/>
                  <a:pt x="309" y="63"/>
                </a:cubicBezTo>
                <a:lnTo>
                  <a:pt x="309" y="63"/>
                </a:lnTo>
                <a:lnTo>
                  <a:pt x="309" y="63"/>
                </a:lnTo>
                <a:cubicBezTo>
                  <a:pt x="309" y="32"/>
                  <a:pt x="309" y="32"/>
                  <a:pt x="309" y="32"/>
                </a:cubicBezTo>
                <a:lnTo>
                  <a:pt x="309" y="32"/>
                </a:lnTo>
                <a:lnTo>
                  <a:pt x="309" y="0"/>
                </a:lnTo>
                <a:lnTo>
                  <a:pt x="309" y="0"/>
                </a:lnTo>
                <a:lnTo>
                  <a:pt x="309" y="0"/>
                </a:lnTo>
                <a:cubicBezTo>
                  <a:pt x="309" y="0"/>
                  <a:pt x="309" y="0"/>
                  <a:pt x="280" y="32"/>
                </a:cubicBezTo>
                <a:lnTo>
                  <a:pt x="248" y="32"/>
                </a:lnTo>
                <a:cubicBezTo>
                  <a:pt x="248" y="32"/>
                  <a:pt x="217" y="32"/>
                  <a:pt x="217" y="0"/>
                </a:cubicBez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32"/>
                  <a:pt x="156" y="32"/>
                </a:cubicBezTo>
                <a:lnTo>
                  <a:pt x="156" y="32"/>
                </a:lnTo>
                <a:lnTo>
                  <a:pt x="124" y="32"/>
                </a:lnTo>
                <a:lnTo>
                  <a:pt x="124" y="32"/>
                </a:lnTo>
                <a:cubicBezTo>
                  <a:pt x="124" y="32"/>
                  <a:pt x="124" y="63"/>
                  <a:pt x="93" y="63"/>
                </a:cubicBezTo>
                <a:lnTo>
                  <a:pt x="62" y="63"/>
                </a:lnTo>
                <a:lnTo>
                  <a:pt x="62" y="63"/>
                </a:lnTo>
                <a:cubicBezTo>
                  <a:pt x="62" y="94"/>
                  <a:pt x="32" y="94"/>
                  <a:pt x="32" y="94"/>
                </a:cubicBezTo>
                <a:lnTo>
                  <a:pt x="32" y="94"/>
                </a:lnTo>
                <a:cubicBezTo>
                  <a:pt x="62" y="94"/>
                  <a:pt x="62" y="94"/>
                  <a:pt x="62" y="94"/>
                </a:cubicBezTo>
                <a:lnTo>
                  <a:pt x="62" y="94"/>
                </a:lnTo>
                <a:lnTo>
                  <a:pt x="62" y="94"/>
                </a:lnTo>
                <a:lnTo>
                  <a:pt x="93" y="94"/>
                </a:lnTo>
                <a:cubicBezTo>
                  <a:pt x="93" y="94"/>
                  <a:pt x="93" y="94"/>
                  <a:pt x="93" y="124"/>
                </a:cubicBezTo>
                <a:cubicBezTo>
                  <a:pt x="124" y="124"/>
                  <a:pt x="93" y="156"/>
                  <a:pt x="93" y="156"/>
                </a:cubicBezTo>
                <a:cubicBezTo>
                  <a:pt x="93" y="156"/>
                  <a:pt x="93" y="156"/>
                  <a:pt x="62" y="156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62" y="218"/>
                  <a:pt x="62" y="218"/>
                  <a:pt x="62" y="218"/>
                </a:cubicBezTo>
                <a:cubicBezTo>
                  <a:pt x="62" y="218"/>
                  <a:pt x="62" y="218"/>
                  <a:pt x="32" y="248"/>
                </a:cubicBezTo>
                <a:lnTo>
                  <a:pt x="0" y="248"/>
                </a:lnTo>
                <a:lnTo>
                  <a:pt x="0" y="248"/>
                </a:lnTo>
                <a:lnTo>
                  <a:pt x="0" y="280"/>
                </a:lnTo>
                <a:lnTo>
                  <a:pt x="0" y="280"/>
                </a:lnTo>
                <a:cubicBezTo>
                  <a:pt x="0" y="280"/>
                  <a:pt x="32" y="280"/>
                  <a:pt x="32" y="311"/>
                </a:cubicBezTo>
                <a:cubicBezTo>
                  <a:pt x="32" y="311"/>
                  <a:pt x="32" y="311"/>
                  <a:pt x="62" y="311"/>
                </a:cubicBezTo>
                <a:lnTo>
                  <a:pt x="62" y="311"/>
                </a:lnTo>
                <a:lnTo>
                  <a:pt x="93" y="311"/>
                </a:lnTo>
                <a:cubicBezTo>
                  <a:pt x="124" y="311"/>
                  <a:pt x="124" y="311"/>
                  <a:pt x="156" y="280"/>
                </a:cubicBezTo>
                <a:lnTo>
                  <a:pt x="156" y="280"/>
                </a:lnTo>
                <a:cubicBezTo>
                  <a:pt x="186" y="248"/>
                  <a:pt x="186" y="248"/>
                  <a:pt x="217" y="248"/>
                </a:cubicBezTo>
                <a:lnTo>
                  <a:pt x="217" y="248"/>
                </a:lnTo>
                <a:lnTo>
                  <a:pt x="217" y="248"/>
                </a:lnTo>
                <a:cubicBezTo>
                  <a:pt x="217" y="248"/>
                  <a:pt x="217" y="218"/>
                  <a:pt x="248" y="218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280" y="187"/>
                  <a:pt x="280" y="187"/>
                  <a:pt x="280" y="218"/>
                </a:cubicBezTo>
                <a:cubicBezTo>
                  <a:pt x="309" y="218"/>
                  <a:pt x="309" y="218"/>
                  <a:pt x="309" y="218"/>
                </a:cubicBezTo>
                <a:lnTo>
                  <a:pt x="309" y="218"/>
                </a:lnTo>
                <a:cubicBezTo>
                  <a:pt x="309" y="187"/>
                  <a:pt x="309" y="187"/>
                  <a:pt x="340" y="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2" name="Freeform 111"/>
          <p:cNvSpPr>
            <a:spLocks noChangeArrowheads="1"/>
          </p:cNvSpPr>
          <p:nvPr/>
        </p:nvSpPr>
        <p:spPr bwMode="auto">
          <a:xfrm>
            <a:off x="6016748" y="1999807"/>
            <a:ext cx="75397" cy="21548"/>
          </a:xfrm>
          <a:custGeom>
            <a:avLst/>
            <a:gdLst>
              <a:gd name="T0" fmla="*/ 31 w 218"/>
              <a:gd name="T1" fmla="*/ 31 h 63"/>
              <a:gd name="T2" fmla="*/ 31 w 218"/>
              <a:gd name="T3" fmla="*/ 31 h 63"/>
              <a:gd name="T4" fmla="*/ 62 w 218"/>
              <a:gd name="T5" fmla="*/ 62 h 63"/>
              <a:gd name="T6" fmla="*/ 93 w 218"/>
              <a:gd name="T7" fmla="*/ 62 h 63"/>
              <a:gd name="T8" fmla="*/ 124 w 218"/>
              <a:gd name="T9" fmla="*/ 62 h 63"/>
              <a:gd name="T10" fmla="*/ 124 w 218"/>
              <a:gd name="T11" fmla="*/ 62 h 63"/>
              <a:gd name="T12" fmla="*/ 186 w 218"/>
              <a:gd name="T13" fmla="*/ 62 h 63"/>
              <a:gd name="T14" fmla="*/ 186 w 218"/>
              <a:gd name="T15" fmla="*/ 62 h 63"/>
              <a:gd name="T16" fmla="*/ 186 w 218"/>
              <a:gd name="T17" fmla="*/ 62 h 63"/>
              <a:gd name="T18" fmla="*/ 186 w 218"/>
              <a:gd name="T19" fmla="*/ 62 h 63"/>
              <a:gd name="T20" fmla="*/ 217 w 218"/>
              <a:gd name="T21" fmla="*/ 62 h 63"/>
              <a:gd name="T22" fmla="*/ 217 w 218"/>
              <a:gd name="T23" fmla="*/ 62 h 63"/>
              <a:gd name="T24" fmla="*/ 217 w 218"/>
              <a:gd name="T25" fmla="*/ 31 h 63"/>
              <a:gd name="T26" fmla="*/ 217 w 218"/>
              <a:gd name="T27" fmla="*/ 0 h 63"/>
              <a:gd name="T28" fmla="*/ 217 w 218"/>
              <a:gd name="T29" fmla="*/ 0 h 63"/>
              <a:gd name="T30" fmla="*/ 217 w 218"/>
              <a:gd name="T31" fmla="*/ 31 h 63"/>
              <a:gd name="T32" fmla="*/ 186 w 218"/>
              <a:gd name="T33" fmla="*/ 0 h 63"/>
              <a:gd name="T34" fmla="*/ 186 w 218"/>
              <a:gd name="T35" fmla="*/ 0 h 63"/>
              <a:gd name="T36" fmla="*/ 124 w 218"/>
              <a:gd name="T37" fmla="*/ 0 h 63"/>
              <a:gd name="T38" fmla="*/ 124 w 218"/>
              <a:gd name="T39" fmla="*/ 0 h 63"/>
              <a:gd name="T40" fmla="*/ 93 w 218"/>
              <a:gd name="T41" fmla="*/ 0 h 63"/>
              <a:gd name="T42" fmla="*/ 93 w 218"/>
              <a:gd name="T43" fmla="*/ 0 h 63"/>
              <a:gd name="T44" fmla="*/ 62 w 218"/>
              <a:gd name="T45" fmla="*/ 0 h 63"/>
              <a:gd name="T46" fmla="*/ 31 w 218"/>
              <a:gd name="T47" fmla="*/ 0 h 63"/>
              <a:gd name="T48" fmla="*/ 0 w 218"/>
              <a:gd name="T49" fmla="*/ 0 h 63"/>
              <a:gd name="T50" fmla="*/ 0 w 218"/>
              <a:gd name="T51" fmla="*/ 31 h 63"/>
              <a:gd name="T52" fmla="*/ 0 w 218"/>
              <a:gd name="T53" fmla="*/ 31 h 63"/>
              <a:gd name="T54" fmla="*/ 0 w 218"/>
              <a:gd name="T55" fmla="*/ 31 h 63"/>
              <a:gd name="T56" fmla="*/ 31 w 218"/>
              <a:gd name="T5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8" h="63">
                <a:moveTo>
                  <a:pt x="31" y="31"/>
                </a:moveTo>
                <a:lnTo>
                  <a:pt x="31" y="31"/>
                </a:lnTo>
                <a:lnTo>
                  <a:pt x="62" y="62"/>
                </a:lnTo>
                <a:lnTo>
                  <a:pt x="93" y="62"/>
                </a:lnTo>
                <a:cubicBezTo>
                  <a:pt x="93" y="62"/>
                  <a:pt x="93" y="62"/>
                  <a:pt x="124" y="62"/>
                </a:cubicBezTo>
                <a:lnTo>
                  <a:pt x="124" y="62"/>
                </a:lnTo>
                <a:cubicBezTo>
                  <a:pt x="154" y="62"/>
                  <a:pt x="154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86" y="62"/>
                  <a:pt x="186" y="62"/>
                  <a:pt x="217" y="62"/>
                </a:cubicBezTo>
                <a:lnTo>
                  <a:pt x="217" y="62"/>
                </a:lnTo>
                <a:cubicBezTo>
                  <a:pt x="217" y="31"/>
                  <a:pt x="217" y="31"/>
                  <a:pt x="217" y="31"/>
                </a:cubicBezTo>
                <a:lnTo>
                  <a:pt x="217" y="0"/>
                </a:lnTo>
                <a:lnTo>
                  <a:pt x="217" y="0"/>
                </a:lnTo>
                <a:lnTo>
                  <a:pt x="217" y="31"/>
                </a:lnTo>
                <a:cubicBezTo>
                  <a:pt x="186" y="31"/>
                  <a:pt x="186" y="0"/>
                  <a:pt x="186" y="0"/>
                </a:cubicBezTo>
                <a:lnTo>
                  <a:pt x="186" y="0"/>
                </a:lnTo>
                <a:cubicBezTo>
                  <a:pt x="154" y="0"/>
                  <a:pt x="154" y="0"/>
                  <a:pt x="124" y="0"/>
                </a:cubicBezTo>
                <a:lnTo>
                  <a:pt x="124" y="0"/>
                </a:ln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31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3" name="Freeform 112"/>
          <p:cNvSpPr>
            <a:spLocks noChangeArrowheads="1"/>
          </p:cNvSpPr>
          <p:nvPr/>
        </p:nvSpPr>
        <p:spPr bwMode="auto">
          <a:xfrm>
            <a:off x="6113687" y="1989033"/>
            <a:ext cx="75396" cy="21548"/>
          </a:xfrm>
          <a:custGeom>
            <a:avLst/>
            <a:gdLst>
              <a:gd name="T0" fmla="*/ 31 w 218"/>
              <a:gd name="T1" fmla="*/ 31 h 63"/>
              <a:gd name="T2" fmla="*/ 31 w 218"/>
              <a:gd name="T3" fmla="*/ 31 h 63"/>
              <a:gd name="T4" fmla="*/ 31 w 218"/>
              <a:gd name="T5" fmla="*/ 31 h 63"/>
              <a:gd name="T6" fmla="*/ 62 w 218"/>
              <a:gd name="T7" fmla="*/ 0 h 63"/>
              <a:gd name="T8" fmla="*/ 62 w 218"/>
              <a:gd name="T9" fmla="*/ 0 h 63"/>
              <a:gd name="T10" fmla="*/ 93 w 218"/>
              <a:gd name="T11" fmla="*/ 0 h 63"/>
              <a:gd name="T12" fmla="*/ 124 w 218"/>
              <a:gd name="T13" fmla="*/ 31 h 63"/>
              <a:gd name="T14" fmla="*/ 155 w 218"/>
              <a:gd name="T15" fmla="*/ 31 h 63"/>
              <a:gd name="T16" fmla="*/ 155 w 218"/>
              <a:gd name="T17" fmla="*/ 31 h 63"/>
              <a:gd name="T18" fmla="*/ 155 w 218"/>
              <a:gd name="T19" fmla="*/ 62 h 63"/>
              <a:gd name="T20" fmla="*/ 186 w 218"/>
              <a:gd name="T21" fmla="*/ 31 h 63"/>
              <a:gd name="T22" fmla="*/ 186 w 218"/>
              <a:gd name="T23" fmla="*/ 31 h 63"/>
              <a:gd name="T24" fmla="*/ 217 w 218"/>
              <a:gd name="T25" fmla="*/ 31 h 63"/>
              <a:gd name="T26" fmla="*/ 217 w 218"/>
              <a:gd name="T27" fmla="*/ 31 h 63"/>
              <a:gd name="T28" fmla="*/ 217 w 218"/>
              <a:gd name="T29" fmla="*/ 31 h 63"/>
              <a:gd name="T30" fmla="*/ 217 w 218"/>
              <a:gd name="T31" fmla="*/ 31 h 63"/>
              <a:gd name="T32" fmla="*/ 186 w 218"/>
              <a:gd name="T33" fmla="*/ 31 h 63"/>
              <a:gd name="T34" fmla="*/ 155 w 218"/>
              <a:gd name="T35" fmla="*/ 0 h 63"/>
              <a:gd name="T36" fmla="*/ 62 w 218"/>
              <a:gd name="T37" fmla="*/ 0 h 63"/>
              <a:gd name="T38" fmla="*/ 62 w 218"/>
              <a:gd name="T39" fmla="*/ 0 h 63"/>
              <a:gd name="T40" fmla="*/ 31 w 218"/>
              <a:gd name="T41" fmla="*/ 0 h 63"/>
              <a:gd name="T42" fmla="*/ 0 w 218"/>
              <a:gd name="T43" fmla="*/ 0 h 63"/>
              <a:gd name="T44" fmla="*/ 31 w 218"/>
              <a:gd name="T45" fmla="*/ 0 h 63"/>
              <a:gd name="T46" fmla="*/ 31 w 218"/>
              <a:gd name="T4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8" h="63">
                <a:moveTo>
                  <a:pt x="31" y="31"/>
                </a:moveTo>
                <a:lnTo>
                  <a:pt x="31" y="31"/>
                </a:lnTo>
                <a:lnTo>
                  <a:pt x="31" y="31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93" y="0"/>
                </a:cubicBezTo>
                <a:cubicBezTo>
                  <a:pt x="93" y="0"/>
                  <a:pt x="124" y="0"/>
                  <a:pt x="124" y="31"/>
                </a:cubicBezTo>
                <a:cubicBezTo>
                  <a:pt x="124" y="31"/>
                  <a:pt x="124" y="31"/>
                  <a:pt x="155" y="31"/>
                </a:cubicBezTo>
                <a:lnTo>
                  <a:pt x="155" y="31"/>
                </a:lnTo>
                <a:cubicBezTo>
                  <a:pt x="155" y="31"/>
                  <a:pt x="155" y="31"/>
                  <a:pt x="155" y="62"/>
                </a:cubicBezTo>
                <a:cubicBezTo>
                  <a:pt x="155" y="31"/>
                  <a:pt x="186" y="31"/>
                  <a:pt x="186" y="31"/>
                </a:cubicBezTo>
                <a:lnTo>
                  <a:pt x="186" y="31"/>
                </a:lnTo>
                <a:cubicBezTo>
                  <a:pt x="217" y="31"/>
                  <a:pt x="217" y="31"/>
                  <a:pt x="217" y="31"/>
                </a:cubicBezTo>
                <a:lnTo>
                  <a:pt x="217" y="31"/>
                </a:lnTo>
                <a:lnTo>
                  <a:pt x="217" y="31"/>
                </a:lnTo>
                <a:lnTo>
                  <a:pt x="217" y="31"/>
                </a:lnTo>
                <a:cubicBezTo>
                  <a:pt x="217" y="31"/>
                  <a:pt x="217" y="31"/>
                  <a:pt x="186" y="31"/>
                </a:cubicBezTo>
                <a:lnTo>
                  <a:pt x="155" y="0"/>
                </a:lnTo>
                <a:cubicBezTo>
                  <a:pt x="124" y="0"/>
                  <a:pt x="93" y="0"/>
                  <a:pt x="62" y="0"/>
                </a:cubicBez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lnTo>
                  <a:pt x="31" y="0"/>
                </a:lnTo>
                <a:cubicBezTo>
                  <a:pt x="31" y="0"/>
                  <a:pt x="31" y="0"/>
                  <a:pt x="31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4" name="Freeform 113"/>
          <p:cNvSpPr>
            <a:spLocks noChangeArrowheads="1"/>
          </p:cNvSpPr>
          <p:nvPr/>
        </p:nvSpPr>
        <p:spPr bwMode="auto">
          <a:xfrm>
            <a:off x="5821332" y="2075223"/>
            <a:ext cx="75396" cy="64643"/>
          </a:xfrm>
          <a:custGeom>
            <a:avLst/>
            <a:gdLst>
              <a:gd name="T0" fmla="*/ 31 w 218"/>
              <a:gd name="T1" fmla="*/ 186 h 187"/>
              <a:gd name="T2" fmla="*/ 31 w 218"/>
              <a:gd name="T3" fmla="*/ 186 h 187"/>
              <a:gd name="T4" fmla="*/ 62 w 218"/>
              <a:gd name="T5" fmla="*/ 155 h 187"/>
              <a:gd name="T6" fmla="*/ 62 w 218"/>
              <a:gd name="T7" fmla="*/ 155 h 187"/>
              <a:gd name="T8" fmla="*/ 62 w 218"/>
              <a:gd name="T9" fmla="*/ 155 h 187"/>
              <a:gd name="T10" fmla="*/ 93 w 218"/>
              <a:gd name="T11" fmla="*/ 155 h 187"/>
              <a:gd name="T12" fmla="*/ 93 w 218"/>
              <a:gd name="T13" fmla="*/ 155 h 187"/>
              <a:gd name="T14" fmla="*/ 93 w 218"/>
              <a:gd name="T15" fmla="*/ 155 h 187"/>
              <a:gd name="T16" fmla="*/ 93 w 218"/>
              <a:gd name="T17" fmla="*/ 124 h 187"/>
              <a:gd name="T18" fmla="*/ 93 w 218"/>
              <a:gd name="T19" fmla="*/ 124 h 187"/>
              <a:gd name="T20" fmla="*/ 124 w 218"/>
              <a:gd name="T21" fmla="*/ 93 h 187"/>
              <a:gd name="T22" fmla="*/ 124 w 218"/>
              <a:gd name="T23" fmla="*/ 93 h 187"/>
              <a:gd name="T24" fmla="*/ 124 w 218"/>
              <a:gd name="T25" fmla="*/ 93 h 187"/>
              <a:gd name="T26" fmla="*/ 124 w 218"/>
              <a:gd name="T27" fmla="*/ 93 h 187"/>
              <a:gd name="T28" fmla="*/ 124 w 218"/>
              <a:gd name="T29" fmla="*/ 93 h 187"/>
              <a:gd name="T30" fmla="*/ 155 w 218"/>
              <a:gd name="T31" fmla="*/ 62 h 187"/>
              <a:gd name="T32" fmla="*/ 155 w 218"/>
              <a:gd name="T33" fmla="*/ 62 h 187"/>
              <a:gd name="T34" fmla="*/ 155 w 218"/>
              <a:gd name="T35" fmla="*/ 31 h 187"/>
              <a:gd name="T36" fmla="*/ 186 w 218"/>
              <a:gd name="T37" fmla="*/ 0 h 187"/>
              <a:gd name="T38" fmla="*/ 186 w 218"/>
              <a:gd name="T39" fmla="*/ 0 h 187"/>
              <a:gd name="T40" fmla="*/ 186 w 218"/>
              <a:gd name="T41" fmla="*/ 0 h 187"/>
              <a:gd name="T42" fmla="*/ 186 w 218"/>
              <a:gd name="T43" fmla="*/ 0 h 187"/>
              <a:gd name="T44" fmla="*/ 186 w 218"/>
              <a:gd name="T45" fmla="*/ 0 h 187"/>
              <a:gd name="T46" fmla="*/ 217 w 218"/>
              <a:gd name="T47" fmla="*/ 0 h 187"/>
              <a:gd name="T48" fmla="*/ 217 w 218"/>
              <a:gd name="T49" fmla="*/ 0 h 187"/>
              <a:gd name="T50" fmla="*/ 217 w 218"/>
              <a:gd name="T51" fmla="*/ 0 h 187"/>
              <a:gd name="T52" fmla="*/ 186 w 218"/>
              <a:gd name="T53" fmla="*/ 0 h 187"/>
              <a:gd name="T54" fmla="*/ 186 w 218"/>
              <a:gd name="T55" fmla="*/ 0 h 187"/>
              <a:gd name="T56" fmla="*/ 186 w 218"/>
              <a:gd name="T57" fmla="*/ 0 h 187"/>
              <a:gd name="T58" fmla="*/ 155 w 218"/>
              <a:gd name="T59" fmla="*/ 0 h 187"/>
              <a:gd name="T60" fmla="*/ 155 w 218"/>
              <a:gd name="T61" fmla="*/ 0 h 187"/>
              <a:gd name="T62" fmla="*/ 155 w 218"/>
              <a:gd name="T63" fmla="*/ 0 h 187"/>
              <a:gd name="T64" fmla="*/ 124 w 218"/>
              <a:gd name="T65" fmla="*/ 0 h 187"/>
              <a:gd name="T66" fmla="*/ 124 w 218"/>
              <a:gd name="T67" fmla="*/ 31 h 187"/>
              <a:gd name="T68" fmla="*/ 93 w 218"/>
              <a:gd name="T69" fmla="*/ 93 h 187"/>
              <a:gd name="T70" fmla="*/ 62 w 218"/>
              <a:gd name="T71" fmla="*/ 93 h 187"/>
              <a:gd name="T72" fmla="*/ 62 w 218"/>
              <a:gd name="T73" fmla="*/ 93 h 187"/>
              <a:gd name="T74" fmla="*/ 62 w 218"/>
              <a:gd name="T75" fmla="*/ 93 h 187"/>
              <a:gd name="T76" fmla="*/ 31 w 218"/>
              <a:gd name="T77" fmla="*/ 124 h 187"/>
              <a:gd name="T78" fmla="*/ 0 w 218"/>
              <a:gd name="T79" fmla="*/ 155 h 187"/>
              <a:gd name="T80" fmla="*/ 31 w 218"/>
              <a:gd name="T81" fmla="*/ 18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187">
                <a:moveTo>
                  <a:pt x="31" y="186"/>
                </a:moveTo>
                <a:lnTo>
                  <a:pt x="31" y="186"/>
                </a:lnTo>
                <a:cubicBezTo>
                  <a:pt x="31" y="155"/>
                  <a:pt x="62" y="155"/>
                  <a:pt x="62" y="155"/>
                </a:cubicBezTo>
                <a:lnTo>
                  <a:pt x="62" y="155"/>
                </a:lnTo>
                <a:lnTo>
                  <a:pt x="62" y="155"/>
                </a:lnTo>
                <a:cubicBezTo>
                  <a:pt x="93" y="155"/>
                  <a:pt x="93" y="155"/>
                  <a:pt x="93" y="155"/>
                </a:cubicBezTo>
                <a:lnTo>
                  <a:pt x="93" y="155"/>
                </a:lnTo>
                <a:lnTo>
                  <a:pt x="93" y="155"/>
                </a:lnTo>
                <a:cubicBezTo>
                  <a:pt x="93" y="124"/>
                  <a:pt x="93" y="124"/>
                  <a:pt x="93" y="124"/>
                </a:cubicBezTo>
                <a:lnTo>
                  <a:pt x="93" y="124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lnTo>
                  <a:pt x="155" y="62"/>
                </a:lnTo>
                <a:lnTo>
                  <a:pt x="155" y="62"/>
                </a:lnTo>
                <a:lnTo>
                  <a:pt x="155" y="31"/>
                </a:lnTo>
                <a:cubicBezTo>
                  <a:pt x="155" y="31"/>
                  <a:pt x="155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217" y="0"/>
                </a:lnTo>
                <a:lnTo>
                  <a:pt x="217" y="0"/>
                </a:lnTo>
                <a:lnTo>
                  <a:pt x="217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lnTo>
                  <a:pt x="124" y="31"/>
                </a:lnTo>
                <a:cubicBezTo>
                  <a:pt x="124" y="62"/>
                  <a:pt x="93" y="93"/>
                  <a:pt x="93" y="93"/>
                </a:cubicBezTo>
                <a:cubicBezTo>
                  <a:pt x="93" y="93"/>
                  <a:pt x="93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cubicBezTo>
                  <a:pt x="62" y="124"/>
                  <a:pt x="62" y="124"/>
                  <a:pt x="31" y="124"/>
                </a:cubicBezTo>
                <a:cubicBezTo>
                  <a:pt x="31" y="155"/>
                  <a:pt x="31" y="155"/>
                  <a:pt x="0" y="155"/>
                </a:cubicBezTo>
                <a:cubicBezTo>
                  <a:pt x="0" y="155"/>
                  <a:pt x="31" y="155"/>
                  <a:pt x="31" y="1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5" name="Freeform 114"/>
          <p:cNvSpPr>
            <a:spLocks noChangeArrowheads="1"/>
          </p:cNvSpPr>
          <p:nvPr/>
        </p:nvSpPr>
        <p:spPr bwMode="auto">
          <a:xfrm>
            <a:off x="5952122" y="1999807"/>
            <a:ext cx="43084" cy="32321"/>
          </a:xfrm>
          <a:custGeom>
            <a:avLst/>
            <a:gdLst>
              <a:gd name="T0" fmla="*/ 31 w 125"/>
              <a:gd name="T1" fmla="*/ 62 h 94"/>
              <a:gd name="T2" fmla="*/ 31 w 125"/>
              <a:gd name="T3" fmla="*/ 62 h 94"/>
              <a:gd name="T4" fmla="*/ 62 w 125"/>
              <a:gd name="T5" fmla="*/ 62 h 94"/>
              <a:gd name="T6" fmla="*/ 93 w 125"/>
              <a:gd name="T7" fmla="*/ 93 h 94"/>
              <a:gd name="T8" fmla="*/ 93 w 125"/>
              <a:gd name="T9" fmla="*/ 93 h 94"/>
              <a:gd name="T10" fmla="*/ 93 w 125"/>
              <a:gd name="T11" fmla="*/ 93 h 94"/>
              <a:gd name="T12" fmla="*/ 93 w 125"/>
              <a:gd name="T13" fmla="*/ 93 h 94"/>
              <a:gd name="T14" fmla="*/ 124 w 125"/>
              <a:gd name="T15" fmla="*/ 62 h 94"/>
              <a:gd name="T16" fmla="*/ 124 w 125"/>
              <a:gd name="T17" fmla="*/ 62 h 94"/>
              <a:gd name="T18" fmla="*/ 93 w 125"/>
              <a:gd name="T19" fmla="*/ 31 h 94"/>
              <a:gd name="T20" fmla="*/ 93 w 125"/>
              <a:gd name="T21" fmla="*/ 31 h 94"/>
              <a:gd name="T22" fmla="*/ 93 w 125"/>
              <a:gd name="T23" fmla="*/ 31 h 94"/>
              <a:gd name="T24" fmla="*/ 93 w 125"/>
              <a:gd name="T25" fmla="*/ 0 h 94"/>
              <a:gd name="T26" fmla="*/ 93 w 125"/>
              <a:gd name="T27" fmla="*/ 0 h 94"/>
              <a:gd name="T28" fmla="*/ 62 w 125"/>
              <a:gd name="T29" fmla="*/ 31 h 94"/>
              <a:gd name="T30" fmla="*/ 62 w 125"/>
              <a:gd name="T31" fmla="*/ 31 h 94"/>
              <a:gd name="T32" fmla="*/ 31 w 125"/>
              <a:gd name="T33" fmla="*/ 62 h 94"/>
              <a:gd name="T34" fmla="*/ 0 w 125"/>
              <a:gd name="T35" fmla="*/ 62 h 94"/>
              <a:gd name="T36" fmla="*/ 0 w 125"/>
              <a:gd name="T37" fmla="*/ 62 h 94"/>
              <a:gd name="T38" fmla="*/ 0 w 125"/>
              <a:gd name="T39" fmla="*/ 62 h 94"/>
              <a:gd name="T40" fmla="*/ 0 w 125"/>
              <a:gd name="T41" fmla="*/ 62 h 94"/>
              <a:gd name="T42" fmla="*/ 31 w 125"/>
              <a:gd name="T43" fmla="*/ 6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94">
                <a:moveTo>
                  <a:pt x="31" y="62"/>
                </a:moveTo>
                <a:lnTo>
                  <a:pt x="31" y="62"/>
                </a:lnTo>
                <a:cubicBezTo>
                  <a:pt x="31" y="62"/>
                  <a:pt x="31" y="62"/>
                  <a:pt x="62" y="62"/>
                </a:cubicBezTo>
                <a:cubicBezTo>
                  <a:pt x="62" y="62"/>
                  <a:pt x="62" y="93"/>
                  <a:pt x="93" y="93"/>
                </a:cubicBez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cubicBezTo>
                  <a:pt x="124" y="62"/>
                  <a:pt x="124" y="62"/>
                  <a:pt x="124" y="62"/>
                </a:cubicBezTo>
                <a:lnTo>
                  <a:pt x="124" y="62"/>
                </a:lnTo>
                <a:cubicBezTo>
                  <a:pt x="93" y="62"/>
                  <a:pt x="93" y="62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cubicBezTo>
                  <a:pt x="62" y="31"/>
                  <a:pt x="62" y="31"/>
                  <a:pt x="31" y="62"/>
                </a:cubicBezTo>
                <a:cubicBezTo>
                  <a:pt x="31" y="62"/>
                  <a:pt x="31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1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6" name="Freeform 115"/>
          <p:cNvSpPr>
            <a:spLocks noChangeArrowheads="1"/>
          </p:cNvSpPr>
          <p:nvPr/>
        </p:nvSpPr>
        <p:spPr bwMode="auto">
          <a:xfrm>
            <a:off x="7401588" y="1761244"/>
            <a:ext cx="109249" cy="43095"/>
          </a:xfrm>
          <a:custGeom>
            <a:avLst/>
            <a:gdLst>
              <a:gd name="T0" fmla="*/ 279 w 312"/>
              <a:gd name="T1" fmla="*/ 62 h 125"/>
              <a:gd name="T2" fmla="*/ 279 w 312"/>
              <a:gd name="T3" fmla="*/ 62 h 125"/>
              <a:gd name="T4" fmla="*/ 279 w 312"/>
              <a:gd name="T5" fmla="*/ 62 h 125"/>
              <a:gd name="T6" fmla="*/ 279 w 312"/>
              <a:gd name="T7" fmla="*/ 93 h 125"/>
              <a:gd name="T8" fmla="*/ 248 w 312"/>
              <a:gd name="T9" fmla="*/ 93 h 125"/>
              <a:gd name="T10" fmla="*/ 217 w 312"/>
              <a:gd name="T11" fmla="*/ 62 h 125"/>
              <a:gd name="T12" fmla="*/ 217 w 312"/>
              <a:gd name="T13" fmla="*/ 31 h 125"/>
              <a:gd name="T14" fmla="*/ 217 w 312"/>
              <a:gd name="T15" fmla="*/ 0 h 125"/>
              <a:gd name="T16" fmla="*/ 217 w 312"/>
              <a:gd name="T17" fmla="*/ 0 h 125"/>
              <a:gd name="T18" fmla="*/ 156 w 312"/>
              <a:gd name="T19" fmla="*/ 0 h 125"/>
              <a:gd name="T20" fmla="*/ 124 w 312"/>
              <a:gd name="T21" fmla="*/ 0 h 125"/>
              <a:gd name="T22" fmla="*/ 124 w 312"/>
              <a:gd name="T23" fmla="*/ 0 h 125"/>
              <a:gd name="T24" fmla="*/ 93 w 312"/>
              <a:gd name="T25" fmla="*/ 0 h 125"/>
              <a:gd name="T26" fmla="*/ 93 w 312"/>
              <a:gd name="T27" fmla="*/ 0 h 125"/>
              <a:gd name="T28" fmla="*/ 32 w 312"/>
              <a:gd name="T29" fmla="*/ 0 h 125"/>
              <a:gd name="T30" fmla="*/ 32 w 312"/>
              <a:gd name="T31" fmla="*/ 0 h 125"/>
              <a:gd name="T32" fmla="*/ 0 w 312"/>
              <a:gd name="T33" fmla="*/ 0 h 125"/>
              <a:gd name="T34" fmla="*/ 0 w 312"/>
              <a:gd name="T35" fmla="*/ 0 h 125"/>
              <a:gd name="T36" fmla="*/ 0 w 312"/>
              <a:gd name="T37" fmla="*/ 31 h 125"/>
              <a:gd name="T38" fmla="*/ 0 w 312"/>
              <a:gd name="T39" fmla="*/ 31 h 125"/>
              <a:gd name="T40" fmla="*/ 32 w 312"/>
              <a:gd name="T41" fmla="*/ 31 h 125"/>
              <a:gd name="T42" fmla="*/ 32 w 312"/>
              <a:gd name="T43" fmla="*/ 31 h 125"/>
              <a:gd name="T44" fmla="*/ 32 w 312"/>
              <a:gd name="T45" fmla="*/ 31 h 125"/>
              <a:gd name="T46" fmla="*/ 63 w 312"/>
              <a:gd name="T47" fmla="*/ 31 h 125"/>
              <a:gd name="T48" fmla="*/ 93 w 312"/>
              <a:gd name="T49" fmla="*/ 0 h 125"/>
              <a:gd name="T50" fmla="*/ 93 w 312"/>
              <a:gd name="T51" fmla="*/ 0 h 125"/>
              <a:gd name="T52" fmla="*/ 124 w 312"/>
              <a:gd name="T53" fmla="*/ 31 h 125"/>
              <a:gd name="T54" fmla="*/ 93 w 312"/>
              <a:gd name="T55" fmla="*/ 93 h 125"/>
              <a:gd name="T56" fmla="*/ 156 w 312"/>
              <a:gd name="T57" fmla="*/ 93 h 125"/>
              <a:gd name="T58" fmla="*/ 156 w 312"/>
              <a:gd name="T59" fmla="*/ 93 h 125"/>
              <a:gd name="T60" fmla="*/ 156 w 312"/>
              <a:gd name="T61" fmla="*/ 93 h 125"/>
              <a:gd name="T62" fmla="*/ 217 w 312"/>
              <a:gd name="T63" fmla="*/ 93 h 125"/>
              <a:gd name="T64" fmla="*/ 248 w 312"/>
              <a:gd name="T65" fmla="*/ 93 h 125"/>
              <a:gd name="T66" fmla="*/ 248 w 312"/>
              <a:gd name="T67" fmla="*/ 93 h 125"/>
              <a:gd name="T68" fmla="*/ 248 w 312"/>
              <a:gd name="T69" fmla="*/ 93 h 125"/>
              <a:gd name="T70" fmla="*/ 279 w 312"/>
              <a:gd name="T71" fmla="*/ 93 h 125"/>
              <a:gd name="T72" fmla="*/ 279 w 312"/>
              <a:gd name="T73" fmla="*/ 93 h 125"/>
              <a:gd name="T74" fmla="*/ 279 w 312"/>
              <a:gd name="T75" fmla="*/ 124 h 125"/>
              <a:gd name="T76" fmla="*/ 311 w 312"/>
              <a:gd name="T77" fmla="*/ 93 h 125"/>
              <a:gd name="T78" fmla="*/ 311 w 312"/>
              <a:gd name="T79" fmla="*/ 93 h 125"/>
              <a:gd name="T80" fmla="*/ 279 w 312"/>
              <a:gd name="T81" fmla="*/ 6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12" h="125">
                <a:moveTo>
                  <a:pt x="279" y="62"/>
                </a:moveTo>
                <a:lnTo>
                  <a:pt x="279" y="62"/>
                </a:lnTo>
                <a:lnTo>
                  <a:pt x="279" y="62"/>
                </a:lnTo>
                <a:cubicBezTo>
                  <a:pt x="279" y="62"/>
                  <a:pt x="279" y="62"/>
                  <a:pt x="279" y="93"/>
                </a:cubicBezTo>
                <a:cubicBezTo>
                  <a:pt x="248" y="93"/>
                  <a:pt x="248" y="93"/>
                  <a:pt x="248" y="93"/>
                </a:cubicBezTo>
                <a:lnTo>
                  <a:pt x="217" y="62"/>
                </a:lnTo>
                <a:lnTo>
                  <a:pt x="217" y="31"/>
                </a:lnTo>
                <a:lnTo>
                  <a:pt x="217" y="0"/>
                </a:lnTo>
                <a:lnTo>
                  <a:pt x="217" y="0"/>
                </a:lnTo>
                <a:cubicBezTo>
                  <a:pt x="187" y="0"/>
                  <a:pt x="187" y="0"/>
                  <a:pt x="156" y="0"/>
                </a:cubicBezTo>
                <a:cubicBezTo>
                  <a:pt x="156" y="0"/>
                  <a:pt x="156" y="0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cubicBezTo>
                  <a:pt x="93" y="0"/>
                  <a:pt x="63" y="0"/>
                  <a:pt x="32" y="0"/>
                </a:cubicBezTo>
                <a:lnTo>
                  <a:pt x="32" y="0"/>
                </a:ln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lnTo>
                  <a:pt x="0" y="31"/>
                </a:lnTo>
                <a:cubicBezTo>
                  <a:pt x="32" y="31"/>
                  <a:pt x="32" y="31"/>
                  <a:pt x="32" y="31"/>
                </a:cubicBezTo>
                <a:lnTo>
                  <a:pt x="32" y="31"/>
                </a:lnTo>
                <a:lnTo>
                  <a:pt x="32" y="31"/>
                </a:lnTo>
                <a:lnTo>
                  <a:pt x="63" y="31"/>
                </a:lnTo>
                <a:cubicBezTo>
                  <a:pt x="63" y="0"/>
                  <a:pt x="63" y="0"/>
                  <a:pt x="93" y="0"/>
                </a:cubicBezTo>
                <a:lnTo>
                  <a:pt x="93" y="0"/>
                </a:lnTo>
                <a:lnTo>
                  <a:pt x="124" y="31"/>
                </a:lnTo>
                <a:cubicBezTo>
                  <a:pt x="124" y="62"/>
                  <a:pt x="93" y="62"/>
                  <a:pt x="93" y="93"/>
                </a:cubicBezTo>
                <a:cubicBezTo>
                  <a:pt x="93" y="93"/>
                  <a:pt x="124" y="93"/>
                  <a:pt x="156" y="93"/>
                </a:cubicBezTo>
                <a:lnTo>
                  <a:pt x="156" y="93"/>
                </a:lnTo>
                <a:lnTo>
                  <a:pt x="156" y="93"/>
                </a:lnTo>
                <a:cubicBezTo>
                  <a:pt x="187" y="93"/>
                  <a:pt x="217" y="93"/>
                  <a:pt x="217" y="93"/>
                </a:cubicBez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cubicBezTo>
                  <a:pt x="279" y="93"/>
                  <a:pt x="279" y="93"/>
                  <a:pt x="279" y="93"/>
                </a:cubicBezTo>
                <a:lnTo>
                  <a:pt x="279" y="93"/>
                </a:lnTo>
                <a:lnTo>
                  <a:pt x="279" y="124"/>
                </a:lnTo>
                <a:cubicBezTo>
                  <a:pt x="279" y="93"/>
                  <a:pt x="279" y="93"/>
                  <a:pt x="311" y="93"/>
                </a:cubicBezTo>
                <a:lnTo>
                  <a:pt x="311" y="93"/>
                </a:lnTo>
                <a:lnTo>
                  <a:pt x="279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7" name="Freeform 116"/>
          <p:cNvSpPr>
            <a:spLocks noChangeArrowheads="1"/>
          </p:cNvSpPr>
          <p:nvPr/>
        </p:nvSpPr>
        <p:spPr bwMode="auto">
          <a:xfrm>
            <a:off x="8255573" y="1868982"/>
            <a:ext cx="130790" cy="21548"/>
          </a:xfrm>
          <a:custGeom>
            <a:avLst/>
            <a:gdLst>
              <a:gd name="T0" fmla="*/ 217 w 373"/>
              <a:gd name="T1" fmla="*/ 31 h 63"/>
              <a:gd name="T2" fmla="*/ 217 w 373"/>
              <a:gd name="T3" fmla="*/ 31 h 63"/>
              <a:gd name="T4" fmla="*/ 217 w 373"/>
              <a:gd name="T5" fmla="*/ 31 h 63"/>
              <a:gd name="T6" fmla="*/ 248 w 373"/>
              <a:gd name="T7" fmla="*/ 31 h 63"/>
              <a:gd name="T8" fmla="*/ 248 w 373"/>
              <a:gd name="T9" fmla="*/ 31 h 63"/>
              <a:gd name="T10" fmla="*/ 279 w 373"/>
              <a:gd name="T11" fmla="*/ 31 h 63"/>
              <a:gd name="T12" fmla="*/ 279 w 373"/>
              <a:gd name="T13" fmla="*/ 31 h 63"/>
              <a:gd name="T14" fmla="*/ 310 w 373"/>
              <a:gd name="T15" fmla="*/ 31 h 63"/>
              <a:gd name="T16" fmla="*/ 372 w 373"/>
              <a:gd name="T17" fmla="*/ 31 h 63"/>
              <a:gd name="T18" fmla="*/ 372 w 373"/>
              <a:gd name="T19" fmla="*/ 31 h 63"/>
              <a:gd name="T20" fmla="*/ 341 w 373"/>
              <a:gd name="T21" fmla="*/ 31 h 63"/>
              <a:gd name="T22" fmla="*/ 310 w 373"/>
              <a:gd name="T23" fmla="*/ 31 h 63"/>
              <a:gd name="T24" fmla="*/ 310 w 373"/>
              <a:gd name="T25" fmla="*/ 31 h 63"/>
              <a:gd name="T26" fmla="*/ 279 w 373"/>
              <a:gd name="T27" fmla="*/ 31 h 63"/>
              <a:gd name="T28" fmla="*/ 248 w 373"/>
              <a:gd name="T29" fmla="*/ 31 h 63"/>
              <a:gd name="T30" fmla="*/ 217 w 373"/>
              <a:gd name="T31" fmla="*/ 0 h 63"/>
              <a:gd name="T32" fmla="*/ 217 w 373"/>
              <a:gd name="T33" fmla="*/ 0 h 63"/>
              <a:gd name="T34" fmla="*/ 217 w 373"/>
              <a:gd name="T35" fmla="*/ 31 h 63"/>
              <a:gd name="T36" fmla="*/ 155 w 373"/>
              <a:gd name="T37" fmla="*/ 31 h 63"/>
              <a:gd name="T38" fmla="*/ 124 w 373"/>
              <a:gd name="T39" fmla="*/ 31 h 63"/>
              <a:gd name="T40" fmla="*/ 93 w 373"/>
              <a:gd name="T41" fmla="*/ 31 h 63"/>
              <a:gd name="T42" fmla="*/ 93 w 373"/>
              <a:gd name="T43" fmla="*/ 0 h 63"/>
              <a:gd name="T44" fmla="*/ 62 w 373"/>
              <a:gd name="T45" fmla="*/ 0 h 63"/>
              <a:gd name="T46" fmla="*/ 31 w 373"/>
              <a:gd name="T47" fmla="*/ 0 h 63"/>
              <a:gd name="T48" fmla="*/ 0 w 373"/>
              <a:gd name="T49" fmla="*/ 31 h 63"/>
              <a:gd name="T50" fmla="*/ 0 w 373"/>
              <a:gd name="T51" fmla="*/ 31 h 63"/>
              <a:gd name="T52" fmla="*/ 0 w 373"/>
              <a:gd name="T53" fmla="*/ 31 h 63"/>
              <a:gd name="T54" fmla="*/ 31 w 373"/>
              <a:gd name="T55" fmla="*/ 62 h 63"/>
              <a:gd name="T56" fmla="*/ 31 w 373"/>
              <a:gd name="T57" fmla="*/ 31 h 63"/>
              <a:gd name="T58" fmla="*/ 62 w 373"/>
              <a:gd name="T59" fmla="*/ 31 h 63"/>
              <a:gd name="T60" fmla="*/ 62 w 373"/>
              <a:gd name="T61" fmla="*/ 31 h 63"/>
              <a:gd name="T62" fmla="*/ 62 w 373"/>
              <a:gd name="T63" fmla="*/ 31 h 63"/>
              <a:gd name="T64" fmla="*/ 62 w 373"/>
              <a:gd name="T65" fmla="*/ 31 h 63"/>
              <a:gd name="T66" fmla="*/ 93 w 373"/>
              <a:gd name="T67" fmla="*/ 31 h 63"/>
              <a:gd name="T68" fmla="*/ 124 w 373"/>
              <a:gd name="T69" fmla="*/ 31 h 63"/>
              <a:gd name="T70" fmla="*/ 124 w 373"/>
              <a:gd name="T71" fmla="*/ 31 h 63"/>
              <a:gd name="T72" fmla="*/ 186 w 373"/>
              <a:gd name="T73" fmla="*/ 31 h 63"/>
              <a:gd name="T74" fmla="*/ 217 w 373"/>
              <a:gd name="T7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3" h="63">
                <a:moveTo>
                  <a:pt x="217" y="31"/>
                </a:moveTo>
                <a:lnTo>
                  <a:pt x="217" y="31"/>
                </a:lnTo>
                <a:lnTo>
                  <a:pt x="217" y="31"/>
                </a:ln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lnTo>
                  <a:pt x="279" y="31"/>
                </a:lnTo>
                <a:lnTo>
                  <a:pt x="279" y="31"/>
                </a:lnTo>
                <a:cubicBezTo>
                  <a:pt x="310" y="31"/>
                  <a:pt x="310" y="31"/>
                  <a:pt x="310" y="31"/>
                </a:cubicBezTo>
                <a:cubicBezTo>
                  <a:pt x="341" y="31"/>
                  <a:pt x="341" y="31"/>
                  <a:pt x="372" y="31"/>
                </a:cubicBezTo>
                <a:lnTo>
                  <a:pt x="372" y="31"/>
                </a:lnTo>
                <a:cubicBezTo>
                  <a:pt x="341" y="31"/>
                  <a:pt x="341" y="31"/>
                  <a:pt x="341" y="31"/>
                </a:cubicBezTo>
                <a:lnTo>
                  <a:pt x="310" y="31"/>
                </a:lnTo>
                <a:lnTo>
                  <a:pt x="310" y="31"/>
                </a:lnTo>
                <a:lnTo>
                  <a:pt x="279" y="31"/>
                </a:lnTo>
                <a:lnTo>
                  <a:pt x="248" y="31"/>
                </a:lnTo>
                <a:lnTo>
                  <a:pt x="217" y="0"/>
                </a:lnTo>
                <a:lnTo>
                  <a:pt x="217" y="0"/>
                </a:lnTo>
                <a:lnTo>
                  <a:pt x="217" y="31"/>
                </a:lnTo>
                <a:cubicBezTo>
                  <a:pt x="186" y="31"/>
                  <a:pt x="186" y="31"/>
                  <a:pt x="155" y="31"/>
                </a:cubicBezTo>
                <a:cubicBezTo>
                  <a:pt x="155" y="31"/>
                  <a:pt x="155" y="31"/>
                  <a:pt x="124" y="31"/>
                </a:cubicBezTo>
                <a:cubicBezTo>
                  <a:pt x="124" y="31"/>
                  <a:pt x="124" y="31"/>
                  <a:pt x="93" y="31"/>
                </a:cubicBez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0"/>
                  <a:pt x="31" y="0"/>
                  <a:pt x="0" y="31"/>
                </a:cubicBezTo>
                <a:lnTo>
                  <a:pt x="0" y="31"/>
                </a:lnTo>
                <a:lnTo>
                  <a:pt x="0" y="31"/>
                </a:lnTo>
                <a:cubicBezTo>
                  <a:pt x="0" y="31"/>
                  <a:pt x="31" y="31"/>
                  <a:pt x="31" y="62"/>
                </a:cubicBezTo>
                <a:lnTo>
                  <a:pt x="31" y="31"/>
                </a:lnTo>
                <a:cubicBezTo>
                  <a:pt x="31" y="31"/>
                  <a:pt x="31" y="31"/>
                  <a:pt x="62" y="31"/>
                </a:cubicBez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55" y="31"/>
                  <a:pt x="186" y="31"/>
                  <a:pt x="186" y="31"/>
                </a:cubicBezTo>
                <a:cubicBezTo>
                  <a:pt x="186" y="31"/>
                  <a:pt x="186" y="31"/>
                  <a:pt x="217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8" name="Freeform 117"/>
          <p:cNvSpPr>
            <a:spLocks noChangeArrowheads="1"/>
          </p:cNvSpPr>
          <p:nvPr/>
        </p:nvSpPr>
        <p:spPr bwMode="auto">
          <a:xfrm>
            <a:off x="6698397" y="1879756"/>
            <a:ext cx="64626" cy="32321"/>
          </a:xfrm>
          <a:custGeom>
            <a:avLst/>
            <a:gdLst>
              <a:gd name="T0" fmla="*/ 30 w 187"/>
              <a:gd name="T1" fmla="*/ 93 h 94"/>
              <a:gd name="T2" fmla="*/ 30 w 187"/>
              <a:gd name="T3" fmla="*/ 93 h 94"/>
              <a:gd name="T4" fmla="*/ 30 w 187"/>
              <a:gd name="T5" fmla="*/ 93 h 94"/>
              <a:gd name="T6" fmla="*/ 62 w 187"/>
              <a:gd name="T7" fmla="*/ 62 h 94"/>
              <a:gd name="T8" fmla="*/ 62 w 187"/>
              <a:gd name="T9" fmla="*/ 62 h 94"/>
              <a:gd name="T10" fmla="*/ 93 w 187"/>
              <a:gd name="T11" fmla="*/ 31 h 94"/>
              <a:gd name="T12" fmla="*/ 93 w 187"/>
              <a:gd name="T13" fmla="*/ 31 h 94"/>
              <a:gd name="T14" fmla="*/ 93 w 187"/>
              <a:gd name="T15" fmla="*/ 31 h 94"/>
              <a:gd name="T16" fmla="*/ 124 w 187"/>
              <a:gd name="T17" fmla="*/ 31 h 94"/>
              <a:gd name="T18" fmla="*/ 154 w 187"/>
              <a:gd name="T19" fmla="*/ 31 h 94"/>
              <a:gd name="T20" fmla="*/ 154 w 187"/>
              <a:gd name="T21" fmla="*/ 31 h 94"/>
              <a:gd name="T22" fmla="*/ 186 w 187"/>
              <a:gd name="T23" fmla="*/ 0 h 94"/>
              <a:gd name="T24" fmla="*/ 186 w 187"/>
              <a:gd name="T25" fmla="*/ 0 h 94"/>
              <a:gd name="T26" fmla="*/ 154 w 187"/>
              <a:gd name="T27" fmla="*/ 0 h 94"/>
              <a:gd name="T28" fmla="*/ 154 w 187"/>
              <a:gd name="T29" fmla="*/ 0 h 94"/>
              <a:gd name="T30" fmla="*/ 154 w 187"/>
              <a:gd name="T31" fmla="*/ 0 h 94"/>
              <a:gd name="T32" fmla="*/ 124 w 187"/>
              <a:gd name="T33" fmla="*/ 0 h 94"/>
              <a:gd name="T34" fmla="*/ 124 w 187"/>
              <a:gd name="T35" fmla="*/ 0 h 94"/>
              <a:gd name="T36" fmla="*/ 93 w 187"/>
              <a:gd name="T37" fmla="*/ 0 h 94"/>
              <a:gd name="T38" fmla="*/ 93 w 187"/>
              <a:gd name="T39" fmla="*/ 0 h 94"/>
              <a:gd name="T40" fmla="*/ 62 w 187"/>
              <a:gd name="T41" fmla="*/ 0 h 94"/>
              <a:gd name="T42" fmla="*/ 62 w 187"/>
              <a:gd name="T43" fmla="*/ 0 h 94"/>
              <a:gd name="T44" fmla="*/ 30 w 187"/>
              <a:gd name="T45" fmla="*/ 31 h 94"/>
              <a:gd name="T46" fmla="*/ 30 w 187"/>
              <a:gd name="T47" fmla="*/ 31 h 94"/>
              <a:gd name="T48" fmla="*/ 0 w 187"/>
              <a:gd name="T49" fmla="*/ 62 h 94"/>
              <a:gd name="T50" fmla="*/ 0 w 187"/>
              <a:gd name="T51" fmla="*/ 62 h 94"/>
              <a:gd name="T52" fmla="*/ 0 w 187"/>
              <a:gd name="T53" fmla="*/ 62 h 94"/>
              <a:gd name="T54" fmla="*/ 0 w 187"/>
              <a:gd name="T55" fmla="*/ 62 h 94"/>
              <a:gd name="T56" fmla="*/ 30 w 187"/>
              <a:gd name="T57" fmla="*/ 9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7" h="94">
                <a:moveTo>
                  <a:pt x="30" y="93"/>
                </a:moveTo>
                <a:lnTo>
                  <a:pt x="30" y="93"/>
                </a:lnTo>
                <a:lnTo>
                  <a:pt x="30" y="93"/>
                </a:lnTo>
                <a:cubicBezTo>
                  <a:pt x="30" y="62"/>
                  <a:pt x="30" y="62"/>
                  <a:pt x="62" y="62"/>
                </a:cubicBezTo>
                <a:lnTo>
                  <a:pt x="62" y="62"/>
                </a:lnTo>
                <a:cubicBezTo>
                  <a:pt x="62" y="62"/>
                  <a:pt x="62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31"/>
                  <a:pt x="93" y="31"/>
                  <a:pt x="124" y="31"/>
                </a:cubicBezTo>
                <a:cubicBezTo>
                  <a:pt x="124" y="0"/>
                  <a:pt x="154" y="31"/>
                  <a:pt x="154" y="31"/>
                </a:cubicBezTo>
                <a:lnTo>
                  <a:pt x="154" y="31"/>
                </a:lnTo>
                <a:cubicBezTo>
                  <a:pt x="154" y="31"/>
                  <a:pt x="154" y="0"/>
                  <a:pt x="186" y="0"/>
                </a:cubicBezTo>
                <a:lnTo>
                  <a:pt x="186" y="0"/>
                </a:lnTo>
                <a:cubicBezTo>
                  <a:pt x="154" y="0"/>
                  <a:pt x="154" y="0"/>
                  <a:pt x="154" y="0"/>
                </a:cubicBezTo>
                <a:lnTo>
                  <a:pt x="154" y="0"/>
                </a:lnTo>
                <a:lnTo>
                  <a:pt x="154" y="0"/>
                </a:lnTo>
                <a:lnTo>
                  <a:pt x="124" y="0"/>
                </a:lnTo>
                <a:lnTo>
                  <a:pt x="124" y="0"/>
                </a:ln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31"/>
                  <a:pt x="62" y="31"/>
                  <a:pt x="30" y="31"/>
                </a:cubicBezTo>
                <a:lnTo>
                  <a:pt x="30" y="31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0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9" name="Freeform 118"/>
          <p:cNvSpPr>
            <a:spLocks noChangeArrowheads="1"/>
          </p:cNvSpPr>
          <p:nvPr/>
        </p:nvSpPr>
        <p:spPr bwMode="auto">
          <a:xfrm>
            <a:off x="6621462" y="1933625"/>
            <a:ext cx="55394" cy="43095"/>
          </a:xfrm>
          <a:custGeom>
            <a:avLst/>
            <a:gdLst>
              <a:gd name="T0" fmla="*/ 63 w 157"/>
              <a:gd name="T1" fmla="*/ 93 h 125"/>
              <a:gd name="T2" fmla="*/ 63 w 157"/>
              <a:gd name="T3" fmla="*/ 93 h 125"/>
              <a:gd name="T4" fmla="*/ 63 w 157"/>
              <a:gd name="T5" fmla="*/ 124 h 125"/>
              <a:gd name="T6" fmla="*/ 63 w 157"/>
              <a:gd name="T7" fmla="*/ 124 h 125"/>
              <a:gd name="T8" fmla="*/ 63 w 157"/>
              <a:gd name="T9" fmla="*/ 124 h 125"/>
              <a:gd name="T10" fmla="*/ 63 w 157"/>
              <a:gd name="T11" fmla="*/ 124 h 125"/>
              <a:gd name="T12" fmla="*/ 94 w 157"/>
              <a:gd name="T13" fmla="*/ 124 h 125"/>
              <a:gd name="T14" fmla="*/ 156 w 157"/>
              <a:gd name="T15" fmla="*/ 124 h 125"/>
              <a:gd name="T16" fmla="*/ 156 w 157"/>
              <a:gd name="T17" fmla="*/ 124 h 125"/>
              <a:gd name="T18" fmla="*/ 156 w 157"/>
              <a:gd name="T19" fmla="*/ 124 h 125"/>
              <a:gd name="T20" fmla="*/ 156 w 157"/>
              <a:gd name="T21" fmla="*/ 124 h 125"/>
              <a:gd name="T22" fmla="*/ 94 w 157"/>
              <a:gd name="T23" fmla="*/ 62 h 125"/>
              <a:gd name="T24" fmla="*/ 94 w 157"/>
              <a:gd name="T25" fmla="*/ 31 h 125"/>
              <a:gd name="T26" fmla="*/ 94 w 157"/>
              <a:gd name="T27" fmla="*/ 31 h 125"/>
              <a:gd name="T28" fmla="*/ 94 w 157"/>
              <a:gd name="T29" fmla="*/ 0 h 125"/>
              <a:gd name="T30" fmla="*/ 94 w 157"/>
              <a:gd name="T31" fmla="*/ 0 h 125"/>
              <a:gd name="T32" fmla="*/ 63 w 157"/>
              <a:gd name="T33" fmla="*/ 0 h 125"/>
              <a:gd name="T34" fmla="*/ 63 w 157"/>
              <a:gd name="T35" fmla="*/ 0 h 125"/>
              <a:gd name="T36" fmla="*/ 63 w 157"/>
              <a:gd name="T37" fmla="*/ 0 h 125"/>
              <a:gd name="T38" fmla="*/ 32 w 157"/>
              <a:gd name="T39" fmla="*/ 31 h 125"/>
              <a:gd name="T40" fmla="*/ 0 w 157"/>
              <a:gd name="T41" fmla="*/ 62 h 125"/>
              <a:gd name="T42" fmla="*/ 0 w 157"/>
              <a:gd name="T43" fmla="*/ 62 h 125"/>
              <a:gd name="T44" fmla="*/ 63 w 157"/>
              <a:gd name="T45" fmla="*/ 9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7" h="125">
                <a:moveTo>
                  <a:pt x="63" y="93"/>
                </a:moveTo>
                <a:lnTo>
                  <a:pt x="63" y="93"/>
                </a:lnTo>
                <a:lnTo>
                  <a:pt x="63" y="124"/>
                </a:lnTo>
                <a:lnTo>
                  <a:pt x="63" y="124"/>
                </a:lnTo>
                <a:lnTo>
                  <a:pt x="63" y="124"/>
                </a:lnTo>
                <a:lnTo>
                  <a:pt x="63" y="124"/>
                </a:lnTo>
                <a:cubicBezTo>
                  <a:pt x="94" y="124"/>
                  <a:pt x="94" y="124"/>
                  <a:pt x="94" y="124"/>
                </a:cubicBezTo>
                <a:cubicBezTo>
                  <a:pt x="124" y="124"/>
                  <a:pt x="124" y="124"/>
                  <a:pt x="156" y="124"/>
                </a:cubicBezTo>
                <a:lnTo>
                  <a:pt x="156" y="124"/>
                </a:lnTo>
                <a:lnTo>
                  <a:pt x="156" y="124"/>
                </a:lnTo>
                <a:lnTo>
                  <a:pt x="156" y="124"/>
                </a:lnTo>
                <a:cubicBezTo>
                  <a:pt x="124" y="124"/>
                  <a:pt x="124" y="93"/>
                  <a:pt x="94" y="62"/>
                </a:cubicBezTo>
                <a:lnTo>
                  <a:pt x="94" y="31"/>
                </a:lnTo>
                <a:lnTo>
                  <a:pt x="94" y="31"/>
                </a:lnTo>
                <a:lnTo>
                  <a:pt x="94" y="0"/>
                </a:lnTo>
                <a:lnTo>
                  <a:pt x="94" y="0"/>
                </a:lnTo>
                <a:cubicBezTo>
                  <a:pt x="94" y="0"/>
                  <a:pt x="94" y="0"/>
                  <a:pt x="63" y="0"/>
                </a:cubicBezTo>
                <a:lnTo>
                  <a:pt x="63" y="0"/>
                </a:lnTo>
                <a:lnTo>
                  <a:pt x="63" y="0"/>
                </a:lnTo>
                <a:lnTo>
                  <a:pt x="32" y="31"/>
                </a:lnTo>
                <a:cubicBezTo>
                  <a:pt x="32" y="31"/>
                  <a:pt x="32" y="62"/>
                  <a:pt x="0" y="62"/>
                </a:cubicBezTo>
                <a:lnTo>
                  <a:pt x="0" y="62"/>
                </a:lnTo>
                <a:cubicBezTo>
                  <a:pt x="32" y="62"/>
                  <a:pt x="32" y="62"/>
                  <a:pt x="63" y="9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0" name="Freeform 119"/>
          <p:cNvSpPr>
            <a:spLocks noChangeArrowheads="1"/>
          </p:cNvSpPr>
          <p:nvPr/>
        </p:nvSpPr>
        <p:spPr bwMode="auto">
          <a:xfrm>
            <a:off x="8038614" y="2724728"/>
            <a:ext cx="53855" cy="64643"/>
          </a:xfrm>
          <a:custGeom>
            <a:avLst/>
            <a:gdLst>
              <a:gd name="T0" fmla="*/ 93 w 156"/>
              <a:gd name="T1" fmla="*/ 0 h 186"/>
              <a:gd name="T2" fmla="*/ 93 w 156"/>
              <a:gd name="T3" fmla="*/ 0 h 186"/>
              <a:gd name="T4" fmla="*/ 93 w 156"/>
              <a:gd name="T5" fmla="*/ 0 h 186"/>
              <a:gd name="T6" fmla="*/ 93 w 156"/>
              <a:gd name="T7" fmla="*/ 0 h 186"/>
              <a:gd name="T8" fmla="*/ 62 w 156"/>
              <a:gd name="T9" fmla="*/ 0 h 186"/>
              <a:gd name="T10" fmla="*/ 62 w 156"/>
              <a:gd name="T11" fmla="*/ 0 h 186"/>
              <a:gd name="T12" fmla="*/ 62 w 156"/>
              <a:gd name="T13" fmla="*/ 0 h 186"/>
              <a:gd name="T14" fmla="*/ 62 w 156"/>
              <a:gd name="T15" fmla="*/ 0 h 186"/>
              <a:gd name="T16" fmla="*/ 31 w 156"/>
              <a:gd name="T17" fmla="*/ 0 h 186"/>
              <a:gd name="T18" fmla="*/ 62 w 156"/>
              <a:gd name="T19" fmla="*/ 31 h 186"/>
              <a:gd name="T20" fmla="*/ 62 w 156"/>
              <a:gd name="T21" fmla="*/ 92 h 186"/>
              <a:gd name="T22" fmla="*/ 31 w 156"/>
              <a:gd name="T23" fmla="*/ 92 h 186"/>
              <a:gd name="T24" fmla="*/ 31 w 156"/>
              <a:gd name="T25" fmla="*/ 155 h 186"/>
              <a:gd name="T26" fmla="*/ 0 w 156"/>
              <a:gd name="T27" fmla="*/ 185 h 186"/>
              <a:gd name="T28" fmla="*/ 31 w 156"/>
              <a:gd name="T29" fmla="*/ 185 h 186"/>
              <a:gd name="T30" fmla="*/ 62 w 156"/>
              <a:gd name="T31" fmla="*/ 155 h 186"/>
              <a:gd name="T32" fmla="*/ 62 w 156"/>
              <a:gd name="T33" fmla="*/ 155 h 186"/>
              <a:gd name="T34" fmla="*/ 93 w 156"/>
              <a:gd name="T35" fmla="*/ 124 h 186"/>
              <a:gd name="T36" fmla="*/ 93 w 156"/>
              <a:gd name="T37" fmla="*/ 124 h 186"/>
              <a:gd name="T38" fmla="*/ 124 w 156"/>
              <a:gd name="T39" fmla="*/ 124 h 186"/>
              <a:gd name="T40" fmla="*/ 155 w 156"/>
              <a:gd name="T41" fmla="*/ 124 h 186"/>
              <a:gd name="T42" fmla="*/ 155 w 156"/>
              <a:gd name="T43" fmla="*/ 124 h 186"/>
              <a:gd name="T44" fmla="*/ 155 w 156"/>
              <a:gd name="T45" fmla="*/ 61 h 186"/>
              <a:gd name="T46" fmla="*/ 124 w 156"/>
              <a:gd name="T47" fmla="*/ 0 h 186"/>
              <a:gd name="T48" fmla="*/ 93 w 156"/>
              <a:gd name="T4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6" h="186">
                <a:moveTo>
                  <a:pt x="93" y="0"/>
                </a:move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31" y="0"/>
                </a:lnTo>
                <a:cubicBezTo>
                  <a:pt x="62" y="0"/>
                  <a:pt x="62" y="31"/>
                  <a:pt x="62" y="31"/>
                </a:cubicBezTo>
                <a:cubicBezTo>
                  <a:pt x="62" y="61"/>
                  <a:pt x="62" y="61"/>
                  <a:pt x="62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124"/>
                  <a:pt x="31" y="124"/>
                  <a:pt x="31" y="155"/>
                </a:cubicBezTo>
                <a:cubicBezTo>
                  <a:pt x="31" y="155"/>
                  <a:pt x="31" y="185"/>
                  <a:pt x="0" y="185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2" y="155"/>
                  <a:pt x="62" y="155"/>
                  <a:pt x="62" y="155"/>
                </a:cubicBezTo>
                <a:lnTo>
                  <a:pt x="62" y="155"/>
                </a:lnTo>
                <a:lnTo>
                  <a:pt x="93" y="124"/>
                </a:lnTo>
                <a:lnTo>
                  <a:pt x="93" y="124"/>
                </a:lnTo>
                <a:cubicBezTo>
                  <a:pt x="124" y="124"/>
                  <a:pt x="124" y="124"/>
                  <a:pt x="124" y="124"/>
                </a:cubicBezTo>
                <a:cubicBezTo>
                  <a:pt x="124" y="124"/>
                  <a:pt x="124" y="124"/>
                  <a:pt x="155" y="124"/>
                </a:cubicBezTo>
                <a:lnTo>
                  <a:pt x="155" y="124"/>
                </a:lnTo>
                <a:cubicBezTo>
                  <a:pt x="155" y="124"/>
                  <a:pt x="155" y="92"/>
                  <a:pt x="155" y="61"/>
                </a:cubicBezTo>
                <a:cubicBezTo>
                  <a:pt x="155" y="31"/>
                  <a:pt x="124" y="31"/>
                  <a:pt x="124" y="0"/>
                </a:cubicBezTo>
                <a:cubicBezTo>
                  <a:pt x="124" y="0"/>
                  <a:pt x="124" y="0"/>
                  <a:pt x="93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1" name="Freeform 120"/>
          <p:cNvSpPr>
            <a:spLocks noChangeArrowheads="1"/>
          </p:cNvSpPr>
          <p:nvPr/>
        </p:nvSpPr>
        <p:spPr bwMode="auto">
          <a:xfrm>
            <a:off x="7995530" y="3361920"/>
            <a:ext cx="32313" cy="64643"/>
          </a:xfrm>
          <a:custGeom>
            <a:avLst/>
            <a:gdLst>
              <a:gd name="T0" fmla="*/ 93 w 94"/>
              <a:gd name="T1" fmla="*/ 32 h 187"/>
              <a:gd name="T2" fmla="*/ 93 w 94"/>
              <a:gd name="T3" fmla="*/ 32 h 187"/>
              <a:gd name="T4" fmla="*/ 63 w 94"/>
              <a:gd name="T5" fmla="*/ 32 h 187"/>
              <a:gd name="T6" fmla="*/ 31 w 94"/>
              <a:gd name="T7" fmla="*/ 62 h 187"/>
              <a:gd name="T8" fmla="*/ 31 w 94"/>
              <a:gd name="T9" fmla="*/ 62 h 187"/>
              <a:gd name="T10" fmla="*/ 0 w 94"/>
              <a:gd name="T11" fmla="*/ 93 h 187"/>
              <a:gd name="T12" fmla="*/ 0 w 94"/>
              <a:gd name="T13" fmla="*/ 93 h 187"/>
              <a:gd name="T14" fmla="*/ 0 w 94"/>
              <a:gd name="T15" fmla="*/ 93 h 187"/>
              <a:gd name="T16" fmla="*/ 0 w 94"/>
              <a:gd name="T17" fmla="*/ 156 h 187"/>
              <a:gd name="T18" fmla="*/ 0 w 94"/>
              <a:gd name="T19" fmla="*/ 156 h 187"/>
              <a:gd name="T20" fmla="*/ 0 w 94"/>
              <a:gd name="T21" fmla="*/ 156 h 187"/>
              <a:gd name="T22" fmla="*/ 0 w 94"/>
              <a:gd name="T23" fmla="*/ 186 h 187"/>
              <a:gd name="T24" fmla="*/ 0 w 94"/>
              <a:gd name="T25" fmla="*/ 186 h 187"/>
              <a:gd name="T26" fmla="*/ 0 w 94"/>
              <a:gd name="T27" fmla="*/ 186 h 187"/>
              <a:gd name="T28" fmla="*/ 31 w 94"/>
              <a:gd name="T29" fmla="*/ 186 h 187"/>
              <a:gd name="T30" fmla="*/ 63 w 94"/>
              <a:gd name="T31" fmla="*/ 186 h 187"/>
              <a:gd name="T32" fmla="*/ 63 w 94"/>
              <a:gd name="T33" fmla="*/ 186 h 187"/>
              <a:gd name="T34" fmla="*/ 31 w 94"/>
              <a:gd name="T35" fmla="*/ 156 h 187"/>
              <a:gd name="T36" fmla="*/ 63 w 94"/>
              <a:gd name="T37" fmla="*/ 124 h 187"/>
              <a:gd name="T38" fmla="*/ 93 w 94"/>
              <a:gd name="T39" fmla="*/ 124 h 187"/>
              <a:gd name="T40" fmla="*/ 93 w 94"/>
              <a:gd name="T41" fmla="*/ 124 h 187"/>
              <a:gd name="T42" fmla="*/ 93 w 94"/>
              <a:gd name="T43" fmla="*/ 124 h 187"/>
              <a:gd name="T44" fmla="*/ 93 w 94"/>
              <a:gd name="T45" fmla="*/ 124 h 187"/>
              <a:gd name="T46" fmla="*/ 93 w 94"/>
              <a:gd name="T47" fmla="*/ 124 h 187"/>
              <a:gd name="T48" fmla="*/ 93 w 94"/>
              <a:gd name="T49" fmla="*/ 93 h 187"/>
              <a:gd name="T50" fmla="*/ 93 w 94"/>
              <a:gd name="T51" fmla="*/ 62 h 187"/>
              <a:gd name="T52" fmla="*/ 93 w 94"/>
              <a:gd name="T53" fmla="*/ 32 h 187"/>
              <a:gd name="T54" fmla="*/ 93 w 94"/>
              <a:gd name="T55" fmla="*/ 32 h 187"/>
              <a:gd name="T56" fmla="*/ 93 w 94"/>
              <a:gd name="T57" fmla="*/ 32 h 187"/>
              <a:gd name="T58" fmla="*/ 93 w 94"/>
              <a:gd name="T59" fmla="*/ 32 h 187"/>
              <a:gd name="T60" fmla="*/ 93 w 94"/>
              <a:gd name="T61" fmla="*/ 32 h 187"/>
              <a:gd name="T62" fmla="*/ 93 w 94"/>
              <a:gd name="T63" fmla="*/ 0 h 187"/>
              <a:gd name="T64" fmla="*/ 93 w 94"/>
              <a:gd name="T65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4" h="187">
                <a:moveTo>
                  <a:pt x="93" y="32"/>
                </a:moveTo>
                <a:lnTo>
                  <a:pt x="93" y="32"/>
                </a:ln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31" y="62"/>
                </a:cubicBezTo>
                <a:lnTo>
                  <a:pt x="31" y="62"/>
                </a:lnTo>
                <a:cubicBezTo>
                  <a:pt x="31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cubicBezTo>
                  <a:pt x="31" y="124"/>
                  <a:pt x="31" y="124"/>
                  <a:pt x="0" y="156"/>
                </a:cubicBezTo>
                <a:lnTo>
                  <a:pt x="0" y="156"/>
                </a:lnTo>
                <a:lnTo>
                  <a:pt x="0" y="15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31" y="186"/>
                </a:lnTo>
                <a:lnTo>
                  <a:pt x="63" y="186"/>
                </a:lnTo>
                <a:lnTo>
                  <a:pt x="63" y="186"/>
                </a:lnTo>
                <a:cubicBezTo>
                  <a:pt x="31" y="186"/>
                  <a:pt x="31" y="156"/>
                  <a:pt x="31" y="156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93" y="124"/>
                </a:cubicBezTo>
                <a:lnTo>
                  <a:pt x="93" y="124"/>
                </a:lnTo>
                <a:lnTo>
                  <a:pt x="93" y="124"/>
                </a:lnTo>
                <a:lnTo>
                  <a:pt x="93" y="124"/>
                </a:lnTo>
                <a:lnTo>
                  <a:pt x="93" y="124"/>
                </a:lnTo>
                <a:cubicBezTo>
                  <a:pt x="93" y="93"/>
                  <a:pt x="93" y="93"/>
                  <a:pt x="93" y="93"/>
                </a:cubicBezTo>
                <a:lnTo>
                  <a:pt x="93" y="62"/>
                </a:lnTo>
                <a:cubicBezTo>
                  <a:pt x="93" y="62"/>
                  <a:pt x="93" y="62"/>
                  <a:pt x="93" y="32"/>
                </a:cubicBezTo>
                <a:lnTo>
                  <a:pt x="93" y="32"/>
                </a:lnTo>
                <a:lnTo>
                  <a:pt x="93" y="32"/>
                </a:lnTo>
                <a:lnTo>
                  <a:pt x="93" y="32"/>
                </a:lnTo>
                <a:lnTo>
                  <a:pt x="93" y="32"/>
                </a:lnTo>
                <a:lnTo>
                  <a:pt x="93" y="0"/>
                </a:lnTo>
                <a:lnTo>
                  <a:pt x="93" y="3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2" name="Freeform 121"/>
          <p:cNvSpPr>
            <a:spLocks noChangeArrowheads="1"/>
          </p:cNvSpPr>
          <p:nvPr/>
        </p:nvSpPr>
        <p:spPr bwMode="auto">
          <a:xfrm>
            <a:off x="7898592" y="3600483"/>
            <a:ext cx="33852" cy="53868"/>
          </a:xfrm>
          <a:custGeom>
            <a:avLst/>
            <a:gdLst>
              <a:gd name="T0" fmla="*/ 62 w 95"/>
              <a:gd name="T1" fmla="*/ 0 h 156"/>
              <a:gd name="T2" fmla="*/ 62 w 95"/>
              <a:gd name="T3" fmla="*/ 0 h 156"/>
              <a:gd name="T4" fmla="*/ 31 w 95"/>
              <a:gd name="T5" fmla="*/ 0 h 156"/>
              <a:gd name="T6" fmla="*/ 31 w 95"/>
              <a:gd name="T7" fmla="*/ 0 h 156"/>
              <a:gd name="T8" fmla="*/ 31 w 95"/>
              <a:gd name="T9" fmla="*/ 0 h 156"/>
              <a:gd name="T10" fmla="*/ 31 w 95"/>
              <a:gd name="T11" fmla="*/ 31 h 156"/>
              <a:gd name="T12" fmla="*/ 31 w 95"/>
              <a:gd name="T13" fmla="*/ 31 h 156"/>
              <a:gd name="T14" fmla="*/ 31 w 95"/>
              <a:gd name="T15" fmla="*/ 62 h 156"/>
              <a:gd name="T16" fmla="*/ 31 w 95"/>
              <a:gd name="T17" fmla="*/ 93 h 156"/>
              <a:gd name="T18" fmla="*/ 0 w 95"/>
              <a:gd name="T19" fmla="*/ 93 h 156"/>
              <a:gd name="T20" fmla="*/ 0 w 95"/>
              <a:gd name="T21" fmla="*/ 93 h 156"/>
              <a:gd name="T22" fmla="*/ 0 w 95"/>
              <a:gd name="T23" fmla="*/ 93 h 156"/>
              <a:gd name="T24" fmla="*/ 31 w 95"/>
              <a:gd name="T25" fmla="*/ 124 h 156"/>
              <a:gd name="T26" fmla="*/ 31 w 95"/>
              <a:gd name="T27" fmla="*/ 155 h 156"/>
              <a:gd name="T28" fmla="*/ 31 w 95"/>
              <a:gd name="T29" fmla="*/ 155 h 156"/>
              <a:gd name="T30" fmla="*/ 31 w 95"/>
              <a:gd name="T31" fmla="*/ 155 h 156"/>
              <a:gd name="T32" fmla="*/ 31 w 95"/>
              <a:gd name="T33" fmla="*/ 155 h 156"/>
              <a:gd name="T34" fmla="*/ 31 w 95"/>
              <a:gd name="T35" fmla="*/ 124 h 156"/>
              <a:gd name="T36" fmla="*/ 31 w 95"/>
              <a:gd name="T37" fmla="*/ 124 h 156"/>
              <a:gd name="T38" fmla="*/ 31 w 95"/>
              <a:gd name="T39" fmla="*/ 93 h 156"/>
              <a:gd name="T40" fmla="*/ 62 w 95"/>
              <a:gd name="T41" fmla="*/ 62 h 156"/>
              <a:gd name="T42" fmla="*/ 62 w 95"/>
              <a:gd name="T43" fmla="*/ 62 h 156"/>
              <a:gd name="T44" fmla="*/ 94 w 95"/>
              <a:gd name="T45" fmla="*/ 62 h 156"/>
              <a:gd name="T46" fmla="*/ 94 w 95"/>
              <a:gd name="T47" fmla="*/ 62 h 156"/>
              <a:gd name="T48" fmla="*/ 94 w 95"/>
              <a:gd name="T49" fmla="*/ 31 h 156"/>
              <a:gd name="T50" fmla="*/ 94 w 95"/>
              <a:gd name="T51" fmla="*/ 31 h 156"/>
              <a:gd name="T52" fmla="*/ 94 w 95"/>
              <a:gd name="T53" fmla="*/ 31 h 156"/>
              <a:gd name="T54" fmla="*/ 62 w 95"/>
              <a:gd name="T5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5" h="156">
                <a:moveTo>
                  <a:pt x="62" y="0"/>
                </a:move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31" y="93"/>
                  <a:pt x="31" y="124"/>
                  <a:pt x="31" y="124"/>
                </a:cubicBezTo>
                <a:cubicBezTo>
                  <a:pt x="31" y="124"/>
                  <a:pt x="31" y="124"/>
                  <a:pt x="31" y="155"/>
                </a:cubicBez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cubicBezTo>
                  <a:pt x="31" y="155"/>
                  <a:pt x="31" y="155"/>
                  <a:pt x="31" y="124"/>
                </a:cubicBezTo>
                <a:lnTo>
                  <a:pt x="31" y="124"/>
                </a:lnTo>
                <a:cubicBezTo>
                  <a:pt x="31" y="124"/>
                  <a:pt x="31" y="124"/>
                  <a:pt x="31" y="93"/>
                </a:cubicBezTo>
                <a:lnTo>
                  <a:pt x="62" y="62"/>
                </a:lnTo>
                <a:lnTo>
                  <a:pt x="62" y="62"/>
                </a:lnTo>
                <a:lnTo>
                  <a:pt x="94" y="62"/>
                </a:lnTo>
                <a:lnTo>
                  <a:pt x="94" y="62"/>
                </a:lnTo>
                <a:cubicBezTo>
                  <a:pt x="94" y="31"/>
                  <a:pt x="94" y="31"/>
                  <a:pt x="94" y="31"/>
                </a:cubicBezTo>
                <a:lnTo>
                  <a:pt x="94" y="31"/>
                </a:lnTo>
                <a:lnTo>
                  <a:pt x="94" y="31"/>
                </a:lnTo>
                <a:cubicBezTo>
                  <a:pt x="62" y="31"/>
                  <a:pt x="62" y="31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3" name="Freeform 122"/>
          <p:cNvSpPr>
            <a:spLocks noChangeArrowheads="1"/>
          </p:cNvSpPr>
          <p:nvPr/>
        </p:nvSpPr>
        <p:spPr bwMode="auto">
          <a:xfrm>
            <a:off x="8137091" y="3589709"/>
            <a:ext cx="43084" cy="21548"/>
          </a:xfrm>
          <a:custGeom>
            <a:avLst/>
            <a:gdLst>
              <a:gd name="T0" fmla="*/ 31 w 125"/>
              <a:gd name="T1" fmla="*/ 62 h 63"/>
              <a:gd name="T2" fmla="*/ 31 w 125"/>
              <a:gd name="T3" fmla="*/ 62 h 63"/>
              <a:gd name="T4" fmla="*/ 31 w 125"/>
              <a:gd name="T5" fmla="*/ 62 h 63"/>
              <a:gd name="T6" fmla="*/ 31 w 125"/>
              <a:gd name="T7" fmla="*/ 62 h 63"/>
              <a:gd name="T8" fmla="*/ 62 w 125"/>
              <a:gd name="T9" fmla="*/ 62 h 63"/>
              <a:gd name="T10" fmla="*/ 62 w 125"/>
              <a:gd name="T11" fmla="*/ 62 h 63"/>
              <a:gd name="T12" fmla="*/ 62 w 125"/>
              <a:gd name="T13" fmla="*/ 62 h 63"/>
              <a:gd name="T14" fmla="*/ 124 w 125"/>
              <a:gd name="T15" fmla="*/ 62 h 63"/>
              <a:gd name="T16" fmla="*/ 124 w 125"/>
              <a:gd name="T17" fmla="*/ 62 h 63"/>
              <a:gd name="T18" fmla="*/ 124 w 125"/>
              <a:gd name="T19" fmla="*/ 31 h 63"/>
              <a:gd name="T20" fmla="*/ 124 w 125"/>
              <a:gd name="T21" fmla="*/ 31 h 63"/>
              <a:gd name="T22" fmla="*/ 124 w 125"/>
              <a:gd name="T23" fmla="*/ 31 h 63"/>
              <a:gd name="T24" fmla="*/ 124 w 125"/>
              <a:gd name="T25" fmla="*/ 0 h 63"/>
              <a:gd name="T26" fmla="*/ 124 w 125"/>
              <a:gd name="T27" fmla="*/ 0 h 63"/>
              <a:gd name="T28" fmla="*/ 124 w 125"/>
              <a:gd name="T29" fmla="*/ 0 h 63"/>
              <a:gd name="T30" fmla="*/ 62 w 125"/>
              <a:gd name="T31" fmla="*/ 0 h 63"/>
              <a:gd name="T32" fmla="*/ 62 w 125"/>
              <a:gd name="T33" fmla="*/ 0 h 63"/>
              <a:gd name="T34" fmla="*/ 62 w 125"/>
              <a:gd name="T35" fmla="*/ 0 h 63"/>
              <a:gd name="T36" fmla="*/ 62 w 125"/>
              <a:gd name="T37" fmla="*/ 0 h 63"/>
              <a:gd name="T38" fmla="*/ 31 w 125"/>
              <a:gd name="T39" fmla="*/ 0 h 63"/>
              <a:gd name="T40" fmla="*/ 0 w 125"/>
              <a:gd name="T41" fmla="*/ 0 h 63"/>
              <a:gd name="T42" fmla="*/ 0 w 125"/>
              <a:gd name="T43" fmla="*/ 0 h 63"/>
              <a:gd name="T44" fmla="*/ 31 w 125"/>
              <a:gd name="T45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63">
                <a:moveTo>
                  <a:pt x="31" y="62"/>
                </a:move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cubicBezTo>
                  <a:pt x="93" y="62"/>
                  <a:pt x="93" y="62"/>
                  <a:pt x="124" y="62"/>
                </a:cubicBezTo>
                <a:lnTo>
                  <a:pt x="124" y="62"/>
                </a:lnTo>
                <a:cubicBezTo>
                  <a:pt x="124" y="62"/>
                  <a:pt x="124" y="62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lnTo>
                  <a:pt x="0" y="0"/>
                </a:lnTo>
                <a:cubicBezTo>
                  <a:pt x="31" y="31"/>
                  <a:pt x="31" y="31"/>
                  <a:pt x="31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4" name="Freeform 123"/>
          <p:cNvSpPr>
            <a:spLocks noChangeArrowheads="1"/>
          </p:cNvSpPr>
          <p:nvPr/>
        </p:nvSpPr>
        <p:spPr bwMode="auto">
          <a:xfrm>
            <a:off x="8169405" y="3611256"/>
            <a:ext cx="141561" cy="141598"/>
          </a:xfrm>
          <a:custGeom>
            <a:avLst/>
            <a:gdLst>
              <a:gd name="T0" fmla="*/ 31 w 404"/>
              <a:gd name="T1" fmla="*/ 62 h 404"/>
              <a:gd name="T2" fmla="*/ 0 w 404"/>
              <a:gd name="T3" fmla="*/ 62 h 404"/>
              <a:gd name="T4" fmla="*/ 0 w 404"/>
              <a:gd name="T5" fmla="*/ 124 h 404"/>
              <a:gd name="T6" fmla="*/ 31 w 404"/>
              <a:gd name="T7" fmla="*/ 93 h 404"/>
              <a:gd name="T8" fmla="*/ 62 w 404"/>
              <a:gd name="T9" fmla="*/ 124 h 404"/>
              <a:gd name="T10" fmla="*/ 62 w 404"/>
              <a:gd name="T11" fmla="*/ 124 h 404"/>
              <a:gd name="T12" fmla="*/ 93 w 404"/>
              <a:gd name="T13" fmla="*/ 124 h 404"/>
              <a:gd name="T14" fmla="*/ 124 w 404"/>
              <a:gd name="T15" fmla="*/ 155 h 404"/>
              <a:gd name="T16" fmla="*/ 155 w 404"/>
              <a:gd name="T17" fmla="*/ 155 h 404"/>
              <a:gd name="T18" fmla="*/ 186 w 404"/>
              <a:gd name="T19" fmla="*/ 155 h 404"/>
              <a:gd name="T20" fmla="*/ 248 w 404"/>
              <a:gd name="T21" fmla="*/ 186 h 404"/>
              <a:gd name="T22" fmla="*/ 279 w 404"/>
              <a:gd name="T23" fmla="*/ 217 h 404"/>
              <a:gd name="T24" fmla="*/ 279 w 404"/>
              <a:gd name="T25" fmla="*/ 248 h 404"/>
              <a:gd name="T26" fmla="*/ 310 w 404"/>
              <a:gd name="T27" fmla="*/ 310 h 404"/>
              <a:gd name="T28" fmla="*/ 310 w 404"/>
              <a:gd name="T29" fmla="*/ 341 h 404"/>
              <a:gd name="T30" fmla="*/ 279 w 404"/>
              <a:gd name="T31" fmla="*/ 372 h 404"/>
              <a:gd name="T32" fmla="*/ 279 w 404"/>
              <a:gd name="T33" fmla="*/ 403 h 404"/>
              <a:gd name="T34" fmla="*/ 310 w 404"/>
              <a:gd name="T35" fmla="*/ 403 h 404"/>
              <a:gd name="T36" fmla="*/ 310 w 404"/>
              <a:gd name="T37" fmla="*/ 403 h 404"/>
              <a:gd name="T38" fmla="*/ 341 w 404"/>
              <a:gd name="T39" fmla="*/ 372 h 404"/>
              <a:gd name="T40" fmla="*/ 403 w 404"/>
              <a:gd name="T41" fmla="*/ 403 h 404"/>
              <a:gd name="T42" fmla="*/ 403 w 404"/>
              <a:gd name="T43" fmla="*/ 341 h 404"/>
              <a:gd name="T44" fmla="*/ 403 w 404"/>
              <a:gd name="T45" fmla="*/ 310 h 404"/>
              <a:gd name="T46" fmla="*/ 403 w 404"/>
              <a:gd name="T47" fmla="*/ 310 h 404"/>
              <a:gd name="T48" fmla="*/ 403 w 404"/>
              <a:gd name="T49" fmla="*/ 279 h 404"/>
              <a:gd name="T50" fmla="*/ 403 w 404"/>
              <a:gd name="T51" fmla="*/ 279 h 404"/>
              <a:gd name="T52" fmla="*/ 372 w 404"/>
              <a:gd name="T53" fmla="*/ 62 h 404"/>
              <a:gd name="T54" fmla="*/ 372 w 404"/>
              <a:gd name="T55" fmla="*/ 62 h 404"/>
              <a:gd name="T56" fmla="*/ 341 w 404"/>
              <a:gd name="T57" fmla="*/ 62 h 404"/>
              <a:gd name="T58" fmla="*/ 310 w 404"/>
              <a:gd name="T59" fmla="*/ 31 h 404"/>
              <a:gd name="T60" fmla="*/ 248 w 404"/>
              <a:gd name="T61" fmla="*/ 0 h 404"/>
              <a:gd name="T62" fmla="*/ 217 w 404"/>
              <a:gd name="T63" fmla="*/ 62 h 404"/>
              <a:gd name="T64" fmla="*/ 186 w 404"/>
              <a:gd name="T65" fmla="*/ 62 h 404"/>
              <a:gd name="T66" fmla="*/ 186 w 404"/>
              <a:gd name="T67" fmla="*/ 93 h 404"/>
              <a:gd name="T68" fmla="*/ 93 w 404"/>
              <a:gd name="T69" fmla="*/ 124 h 404"/>
              <a:gd name="T70" fmla="*/ 62 w 404"/>
              <a:gd name="T71" fmla="*/ 93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4" h="404">
                <a:moveTo>
                  <a:pt x="31" y="62"/>
                </a:moveTo>
                <a:lnTo>
                  <a:pt x="31" y="62"/>
                </a:ln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cubicBezTo>
                  <a:pt x="0" y="62"/>
                  <a:pt x="0" y="62"/>
                  <a:pt x="0" y="93"/>
                </a:cubicBezTo>
                <a:cubicBezTo>
                  <a:pt x="0" y="93"/>
                  <a:pt x="0" y="93"/>
                  <a:pt x="0" y="124"/>
                </a:cubicBezTo>
                <a:lnTo>
                  <a:pt x="0" y="124"/>
                </a:lnTo>
                <a:cubicBezTo>
                  <a:pt x="0" y="93"/>
                  <a:pt x="31" y="93"/>
                  <a:pt x="31" y="93"/>
                </a:cubicBezTo>
                <a:lnTo>
                  <a:pt x="31" y="93"/>
                </a:lnTo>
                <a:cubicBezTo>
                  <a:pt x="31" y="93"/>
                  <a:pt x="62" y="93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ubicBezTo>
                  <a:pt x="93" y="124"/>
                  <a:pt x="93" y="124"/>
                  <a:pt x="93" y="124"/>
                </a:cubicBezTo>
                <a:lnTo>
                  <a:pt x="124" y="124"/>
                </a:lnTo>
                <a:cubicBezTo>
                  <a:pt x="124" y="155"/>
                  <a:pt x="124" y="155"/>
                  <a:pt x="124" y="155"/>
                </a:cubicBezTo>
                <a:lnTo>
                  <a:pt x="124" y="155"/>
                </a:lnTo>
                <a:cubicBezTo>
                  <a:pt x="124" y="155"/>
                  <a:pt x="124" y="155"/>
                  <a:pt x="155" y="155"/>
                </a:cubicBezTo>
                <a:lnTo>
                  <a:pt x="186" y="155"/>
                </a:lnTo>
                <a:lnTo>
                  <a:pt x="186" y="155"/>
                </a:lnTo>
                <a:cubicBezTo>
                  <a:pt x="186" y="155"/>
                  <a:pt x="186" y="155"/>
                  <a:pt x="217" y="155"/>
                </a:cubicBezTo>
                <a:cubicBezTo>
                  <a:pt x="217" y="155"/>
                  <a:pt x="217" y="155"/>
                  <a:pt x="248" y="186"/>
                </a:cubicBezTo>
                <a:cubicBezTo>
                  <a:pt x="248" y="217"/>
                  <a:pt x="248" y="217"/>
                  <a:pt x="248" y="217"/>
                </a:cubicBezTo>
                <a:cubicBezTo>
                  <a:pt x="279" y="217"/>
                  <a:pt x="279" y="217"/>
                  <a:pt x="279" y="217"/>
                </a:cubicBezTo>
                <a:cubicBezTo>
                  <a:pt x="279" y="248"/>
                  <a:pt x="279" y="248"/>
                  <a:pt x="279" y="248"/>
                </a:cubicBezTo>
                <a:lnTo>
                  <a:pt x="279" y="248"/>
                </a:lnTo>
                <a:cubicBezTo>
                  <a:pt x="310" y="248"/>
                  <a:pt x="310" y="248"/>
                  <a:pt x="310" y="279"/>
                </a:cubicBezTo>
                <a:cubicBezTo>
                  <a:pt x="310" y="279"/>
                  <a:pt x="310" y="279"/>
                  <a:pt x="310" y="310"/>
                </a:cubicBezTo>
                <a:lnTo>
                  <a:pt x="310" y="310"/>
                </a:lnTo>
                <a:cubicBezTo>
                  <a:pt x="341" y="341"/>
                  <a:pt x="341" y="341"/>
                  <a:pt x="310" y="341"/>
                </a:cubicBezTo>
                <a:cubicBezTo>
                  <a:pt x="310" y="372"/>
                  <a:pt x="310" y="372"/>
                  <a:pt x="279" y="372"/>
                </a:cubicBezTo>
                <a:lnTo>
                  <a:pt x="279" y="372"/>
                </a:lnTo>
                <a:cubicBezTo>
                  <a:pt x="279" y="403"/>
                  <a:pt x="279" y="403"/>
                  <a:pt x="279" y="403"/>
                </a:cubicBezTo>
                <a:lnTo>
                  <a:pt x="279" y="403"/>
                </a:lnTo>
                <a:cubicBezTo>
                  <a:pt x="279" y="403"/>
                  <a:pt x="279" y="403"/>
                  <a:pt x="310" y="403"/>
                </a:cubicBez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cubicBezTo>
                  <a:pt x="310" y="372"/>
                  <a:pt x="310" y="372"/>
                  <a:pt x="341" y="372"/>
                </a:cubicBezTo>
                <a:lnTo>
                  <a:pt x="341" y="372"/>
                </a:lnTo>
                <a:lnTo>
                  <a:pt x="372" y="372"/>
                </a:lnTo>
                <a:cubicBezTo>
                  <a:pt x="372" y="372"/>
                  <a:pt x="403" y="372"/>
                  <a:pt x="403" y="403"/>
                </a:cubicBezTo>
                <a:lnTo>
                  <a:pt x="403" y="403"/>
                </a:lnTo>
                <a:cubicBezTo>
                  <a:pt x="403" y="341"/>
                  <a:pt x="403" y="341"/>
                  <a:pt x="403" y="341"/>
                </a:cubicBezTo>
                <a:lnTo>
                  <a:pt x="403" y="341"/>
                </a:lnTo>
                <a:cubicBezTo>
                  <a:pt x="403" y="341"/>
                  <a:pt x="403" y="341"/>
                  <a:pt x="403" y="310"/>
                </a:cubicBezTo>
                <a:lnTo>
                  <a:pt x="403" y="310"/>
                </a:lnTo>
                <a:lnTo>
                  <a:pt x="403" y="310"/>
                </a:lnTo>
                <a:lnTo>
                  <a:pt x="403" y="279"/>
                </a:lnTo>
                <a:lnTo>
                  <a:pt x="403" y="279"/>
                </a:lnTo>
                <a:lnTo>
                  <a:pt x="403" y="279"/>
                </a:lnTo>
                <a:lnTo>
                  <a:pt x="403" y="279"/>
                </a:lnTo>
                <a:cubicBezTo>
                  <a:pt x="403" y="62"/>
                  <a:pt x="403" y="62"/>
                  <a:pt x="403" y="62"/>
                </a:cubicBezTo>
                <a:cubicBezTo>
                  <a:pt x="403" y="62"/>
                  <a:pt x="403" y="62"/>
                  <a:pt x="372" y="62"/>
                </a:cubicBezTo>
                <a:lnTo>
                  <a:pt x="372" y="62"/>
                </a:lnTo>
                <a:lnTo>
                  <a:pt x="372" y="62"/>
                </a:lnTo>
                <a:cubicBezTo>
                  <a:pt x="341" y="62"/>
                  <a:pt x="341" y="62"/>
                  <a:pt x="341" y="62"/>
                </a:cubicBezTo>
                <a:lnTo>
                  <a:pt x="341" y="62"/>
                </a:lnTo>
                <a:cubicBezTo>
                  <a:pt x="310" y="62"/>
                  <a:pt x="310" y="31"/>
                  <a:pt x="310" y="31"/>
                </a:cubicBezTo>
                <a:lnTo>
                  <a:pt x="310" y="31"/>
                </a:lnTo>
                <a:cubicBezTo>
                  <a:pt x="279" y="0"/>
                  <a:pt x="279" y="0"/>
                  <a:pt x="279" y="0"/>
                </a:cubicBezTo>
                <a:lnTo>
                  <a:pt x="248" y="0"/>
                </a:lnTo>
                <a:lnTo>
                  <a:pt x="248" y="0"/>
                </a:lnTo>
                <a:cubicBezTo>
                  <a:pt x="248" y="31"/>
                  <a:pt x="217" y="62"/>
                  <a:pt x="217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86" y="62"/>
                  <a:pt x="186" y="62"/>
                  <a:pt x="186" y="93"/>
                </a:cubicBezTo>
                <a:cubicBezTo>
                  <a:pt x="155" y="93"/>
                  <a:pt x="124" y="124"/>
                  <a:pt x="124" y="124"/>
                </a:cubicBezTo>
                <a:lnTo>
                  <a:pt x="93" y="124"/>
                </a:lnTo>
                <a:lnTo>
                  <a:pt x="62" y="93"/>
                </a:lnTo>
                <a:lnTo>
                  <a:pt x="62" y="93"/>
                </a:lnTo>
                <a:lnTo>
                  <a:pt x="31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5" name="Freeform 124"/>
          <p:cNvSpPr>
            <a:spLocks noChangeArrowheads="1"/>
          </p:cNvSpPr>
          <p:nvPr/>
        </p:nvSpPr>
        <p:spPr bwMode="auto">
          <a:xfrm>
            <a:off x="7487756" y="3123358"/>
            <a:ext cx="141561" cy="163146"/>
          </a:xfrm>
          <a:custGeom>
            <a:avLst/>
            <a:gdLst>
              <a:gd name="T0" fmla="*/ 310 w 405"/>
              <a:gd name="T1" fmla="*/ 309 h 466"/>
              <a:gd name="T2" fmla="*/ 341 w 405"/>
              <a:gd name="T3" fmla="*/ 341 h 466"/>
              <a:gd name="T4" fmla="*/ 404 w 405"/>
              <a:gd name="T5" fmla="*/ 341 h 466"/>
              <a:gd name="T6" fmla="*/ 404 w 405"/>
              <a:gd name="T7" fmla="*/ 309 h 466"/>
              <a:gd name="T8" fmla="*/ 404 w 405"/>
              <a:gd name="T9" fmla="*/ 279 h 466"/>
              <a:gd name="T10" fmla="*/ 404 w 405"/>
              <a:gd name="T11" fmla="*/ 248 h 466"/>
              <a:gd name="T12" fmla="*/ 372 w 405"/>
              <a:gd name="T13" fmla="*/ 218 h 466"/>
              <a:gd name="T14" fmla="*/ 372 w 405"/>
              <a:gd name="T15" fmla="*/ 186 h 466"/>
              <a:gd name="T16" fmla="*/ 341 w 405"/>
              <a:gd name="T17" fmla="*/ 155 h 466"/>
              <a:gd name="T18" fmla="*/ 310 w 405"/>
              <a:gd name="T19" fmla="*/ 124 h 466"/>
              <a:gd name="T20" fmla="*/ 310 w 405"/>
              <a:gd name="T21" fmla="*/ 124 h 466"/>
              <a:gd name="T22" fmla="*/ 280 w 405"/>
              <a:gd name="T23" fmla="*/ 155 h 466"/>
              <a:gd name="T24" fmla="*/ 280 w 405"/>
              <a:gd name="T25" fmla="*/ 155 h 466"/>
              <a:gd name="T26" fmla="*/ 248 w 405"/>
              <a:gd name="T27" fmla="*/ 124 h 466"/>
              <a:gd name="T28" fmla="*/ 217 w 405"/>
              <a:gd name="T29" fmla="*/ 155 h 466"/>
              <a:gd name="T30" fmla="*/ 186 w 405"/>
              <a:gd name="T31" fmla="*/ 186 h 466"/>
              <a:gd name="T32" fmla="*/ 186 w 405"/>
              <a:gd name="T33" fmla="*/ 186 h 466"/>
              <a:gd name="T34" fmla="*/ 156 w 405"/>
              <a:gd name="T35" fmla="*/ 155 h 466"/>
              <a:gd name="T36" fmla="*/ 156 w 405"/>
              <a:gd name="T37" fmla="*/ 94 h 466"/>
              <a:gd name="T38" fmla="*/ 156 w 405"/>
              <a:gd name="T39" fmla="*/ 94 h 466"/>
              <a:gd name="T40" fmla="*/ 156 w 405"/>
              <a:gd name="T41" fmla="*/ 62 h 466"/>
              <a:gd name="T42" fmla="*/ 156 w 405"/>
              <a:gd name="T43" fmla="*/ 62 h 466"/>
              <a:gd name="T44" fmla="*/ 156 w 405"/>
              <a:gd name="T45" fmla="*/ 31 h 466"/>
              <a:gd name="T46" fmla="*/ 124 w 405"/>
              <a:gd name="T47" fmla="*/ 0 h 466"/>
              <a:gd name="T48" fmla="*/ 124 w 405"/>
              <a:gd name="T49" fmla="*/ 0 h 466"/>
              <a:gd name="T50" fmla="*/ 124 w 405"/>
              <a:gd name="T51" fmla="*/ 0 h 466"/>
              <a:gd name="T52" fmla="*/ 93 w 405"/>
              <a:gd name="T53" fmla="*/ 0 h 466"/>
              <a:gd name="T54" fmla="*/ 31 w 405"/>
              <a:gd name="T55" fmla="*/ 31 h 466"/>
              <a:gd name="T56" fmla="*/ 31 w 405"/>
              <a:gd name="T57" fmla="*/ 31 h 466"/>
              <a:gd name="T58" fmla="*/ 31 w 405"/>
              <a:gd name="T59" fmla="*/ 31 h 466"/>
              <a:gd name="T60" fmla="*/ 31 w 405"/>
              <a:gd name="T61" fmla="*/ 62 h 466"/>
              <a:gd name="T62" fmla="*/ 0 w 405"/>
              <a:gd name="T63" fmla="*/ 124 h 466"/>
              <a:gd name="T64" fmla="*/ 31 w 405"/>
              <a:gd name="T65" fmla="*/ 124 h 466"/>
              <a:gd name="T66" fmla="*/ 31 w 405"/>
              <a:gd name="T67" fmla="*/ 155 h 466"/>
              <a:gd name="T68" fmla="*/ 63 w 405"/>
              <a:gd name="T69" fmla="*/ 186 h 466"/>
              <a:gd name="T70" fmla="*/ 93 w 405"/>
              <a:gd name="T71" fmla="*/ 248 h 466"/>
              <a:gd name="T72" fmla="*/ 63 w 405"/>
              <a:gd name="T73" fmla="*/ 248 h 466"/>
              <a:gd name="T74" fmla="*/ 63 w 405"/>
              <a:gd name="T75" fmla="*/ 309 h 466"/>
              <a:gd name="T76" fmla="*/ 63 w 405"/>
              <a:gd name="T77" fmla="*/ 341 h 466"/>
              <a:gd name="T78" fmla="*/ 93 w 405"/>
              <a:gd name="T79" fmla="*/ 433 h 466"/>
              <a:gd name="T80" fmla="*/ 93 w 405"/>
              <a:gd name="T81" fmla="*/ 433 h 466"/>
              <a:gd name="T82" fmla="*/ 124 w 405"/>
              <a:gd name="T83" fmla="*/ 465 h 466"/>
              <a:gd name="T84" fmla="*/ 93 w 405"/>
              <a:gd name="T85" fmla="*/ 433 h 466"/>
              <a:gd name="T86" fmla="*/ 186 w 405"/>
              <a:gd name="T87" fmla="*/ 402 h 466"/>
              <a:gd name="T88" fmla="*/ 186 w 405"/>
              <a:gd name="T89" fmla="*/ 433 h 466"/>
              <a:gd name="T90" fmla="*/ 248 w 405"/>
              <a:gd name="T91" fmla="*/ 433 h 466"/>
              <a:gd name="T92" fmla="*/ 248 w 405"/>
              <a:gd name="T93" fmla="*/ 402 h 466"/>
              <a:gd name="T94" fmla="*/ 310 w 405"/>
              <a:gd name="T95" fmla="*/ 309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5" h="466">
                <a:moveTo>
                  <a:pt x="310" y="309"/>
                </a:moveTo>
                <a:lnTo>
                  <a:pt x="310" y="309"/>
                </a:lnTo>
                <a:lnTo>
                  <a:pt x="341" y="309"/>
                </a:lnTo>
                <a:cubicBezTo>
                  <a:pt x="341" y="341"/>
                  <a:pt x="341" y="341"/>
                  <a:pt x="341" y="341"/>
                </a:cubicBezTo>
                <a:cubicBezTo>
                  <a:pt x="372" y="309"/>
                  <a:pt x="372" y="309"/>
                  <a:pt x="372" y="309"/>
                </a:cubicBezTo>
                <a:cubicBezTo>
                  <a:pt x="372" y="309"/>
                  <a:pt x="404" y="309"/>
                  <a:pt x="404" y="341"/>
                </a:cubicBezTo>
                <a:cubicBezTo>
                  <a:pt x="404" y="309"/>
                  <a:pt x="404" y="309"/>
                  <a:pt x="404" y="309"/>
                </a:cubicBezTo>
                <a:lnTo>
                  <a:pt x="404" y="309"/>
                </a:lnTo>
                <a:lnTo>
                  <a:pt x="404" y="279"/>
                </a:lnTo>
                <a:lnTo>
                  <a:pt x="404" y="279"/>
                </a:lnTo>
                <a:cubicBezTo>
                  <a:pt x="404" y="279"/>
                  <a:pt x="404" y="279"/>
                  <a:pt x="404" y="248"/>
                </a:cubicBezTo>
                <a:lnTo>
                  <a:pt x="404" y="248"/>
                </a:lnTo>
                <a:lnTo>
                  <a:pt x="404" y="248"/>
                </a:lnTo>
                <a:cubicBezTo>
                  <a:pt x="372" y="248"/>
                  <a:pt x="372" y="218"/>
                  <a:pt x="372" y="218"/>
                </a:cubicBezTo>
                <a:lnTo>
                  <a:pt x="372" y="186"/>
                </a:lnTo>
                <a:lnTo>
                  <a:pt x="372" y="186"/>
                </a:lnTo>
                <a:lnTo>
                  <a:pt x="372" y="155"/>
                </a:lnTo>
                <a:lnTo>
                  <a:pt x="341" y="155"/>
                </a:lnTo>
                <a:lnTo>
                  <a:pt x="341" y="124"/>
                </a:lnTo>
                <a:cubicBezTo>
                  <a:pt x="341" y="124"/>
                  <a:pt x="341" y="124"/>
                  <a:pt x="310" y="124"/>
                </a:cubicBezTo>
                <a:lnTo>
                  <a:pt x="310" y="124"/>
                </a:lnTo>
                <a:lnTo>
                  <a:pt x="310" y="124"/>
                </a:lnTo>
                <a:lnTo>
                  <a:pt x="310" y="124"/>
                </a:lnTo>
                <a:lnTo>
                  <a:pt x="280" y="155"/>
                </a:lnTo>
                <a:lnTo>
                  <a:pt x="280" y="155"/>
                </a:lnTo>
                <a:lnTo>
                  <a:pt x="280" y="155"/>
                </a:lnTo>
                <a:lnTo>
                  <a:pt x="280" y="155"/>
                </a:lnTo>
                <a:cubicBezTo>
                  <a:pt x="248" y="155"/>
                  <a:pt x="248" y="155"/>
                  <a:pt x="248" y="124"/>
                </a:cubicBezTo>
                <a:cubicBezTo>
                  <a:pt x="248" y="124"/>
                  <a:pt x="248" y="124"/>
                  <a:pt x="217" y="124"/>
                </a:cubicBezTo>
                <a:lnTo>
                  <a:pt x="217" y="155"/>
                </a:lnTo>
                <a:lnTo>
                  <a:pt x="217" y="155"/>
                </a:lnTo>
                <a:cubicBezTo>
                  <a:pt x="217" y="155"/>
                  <a:pt x="217" y="186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lnTo>
                  <a:pt x="186" y="186"/>
                </a:lnTo>
                <a:cubicBezTo>
                  <a:pt x="156" y="186"/>
                  <a:pt x="156" y="155"/>
                  <a:pt x="156" y="155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6" y="124"/>
                  <a:pt x="156" y="124"/>
                  <a:pt x="156" y="94"/>
                </a:cubicBezTo>
                <a:lnTo>
                  <a:pt x="156" y="94"/>
                </a:lnTo>
                <a:lnTo>
                  <a:pt x="156" y="94"/>
                </a:lnTo>
                <a:cubicBezTo>
                  <a:pt x="156" y="94"/>
                  <a:pt x="156" y="94"/>
                  <a:pt x="156" y="62"/>
                </a:cubicBezTo>
                <a:lnTo>
                  <a:pt x="156" y="62"/>
                </a:lnTo>
                <a:lnTo>
                  <a:pt x="156" y="62"/>
                </a:lnTo>
                <a:lnTo>
                  <a:pt x="156" y="62"/>
                </a:lnTo>
                <a:lnTo>
                  <a:pt x="156" y="62"/>
                </a:lnTo>
                <a:cubicBezTo>
                  <a:pt x="156" y="62"/>
                  <a:pt x="156" y="62"/>
                  <a:pt x="156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cubicBezTo>
                  <a:pt x="93" y="31"/>
                  <a:pt x="63" y="31"/>
                  <a:pt x="63" y="31"/>
                </a:cubicBezTo>
                <a:cubicBezTo>
                  <a:pt x="63" y="31"/>
                  <a:pt x="63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31" y="62"/>
                  <a:pt x="31" y="62"/>
                </a:cubicBezTo>
                <a:lnTo>
                  <a:pt x="31" y="62"/>
                </a:lnTo>
                <a:cubicBezTo>
                  <a:pt x="31" y="94"/>
                  <a:pt x="31" y="94"/>
                  <a:pt x="0" y="94"/>
                </a:cubicBezTo>
                <a:cubicBezTo>
                  <a:pt x="0" y="94"/>
                  <a:pt x="0" y="94"/>
                  <a:pt x="0" y="124"/>
                </a:cubicBezTo>
                <a:lnTo>
                  <a:pt x="0" y="12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cubicBezTo>
                  <a:pt x="31" y="124"/>
                  <a:pt x="31" y="124"/>
                  <a:pt x="31" y="155"/>
                </a:cubicBezTo>
                <a:cubicBezTo>
                  <a:pt x="63" y="155"/>
                  <a:pt x="63" y="186"/>
                  <a:pt x="63" y="186"/>
                </a:cubicBezTo>
                <a:lnTo>
                  <a:pt x="63" y="186"/>
                </a:lnTo>
                <a:lnTo>
                  <a:pt x="63" y="218"/>
                </a:lnTo>
                <a:cubicBezTo>
                  <a:pt x="63" y="218"/>
                  <a:pt x="93" y="218"/>
                  <a:pt x="93" y="248"/>
                </a:cubicBezTo>
                <a:lnTo>
                  <a:pt x="93" y="248"/>
                </a:lnTo>
                <a:cubicBezTo>
                  <a:pt x="93" y="248"/>
                  <a:pt x="93" y="248"/>
                  <a:pt x="63" y="248"/>
                </a:cubicBezTo>
                <a:cubicBezTo>
                  <a:pt x="63" y="279"/>
                  <a:pt x="63" y="279"/>
                  <a:pt x="63" y="279"/>
                </a:cubicBezTo>
                <a:lnTo>
                  <a:pt x="63" y="309"/>
                </a:lnTo>
                <a:lnTo>
                  <a:pt x="63" y="341"/>
                </a:lnTo>
                <a:lnTo>
                  <a:pt x="63" y="341"/>
                </a:lnTo>
                <a:cubicBezTo>
                  <a:pt x="93" y="341"/>
                  <a:pt x="93" y="402"/>
                  <a:pt x="93" y="433"/>
                </a:cubicBezTo>
                <a:lnTo>
                  <a:pt x="93" y="433"/>
                </a:lnTo>
                <a:lnTo>
                  <a:pt x="93" y="433"/>
                </a:lnTo>
                <a:lnTo>
                  <a:pt x="93" y="433"/>
                </a:lnTo>
                <a:cubicBezTo>
                  <a:pt x="93" y="465"/>
                  <a:pt x="93" y="465"/>
                  <a:pt x="93" y="465"/>
                </a:cubicBezTo>
                <a:cubicBezTo>
                  <a:pt x="93" y="465"/>
                  <a:pt x="93" y="465"/>
                  <a:pt x="124" y="465"/>
                </a:cubicBezTo>
                <a:cubicBezTo>
                  <a:pt x="124" y="465"/>
                  <a:pt x="93" y="465"/>
                  <a:pt x="93" y="433"/>
                </a:cubicBezTo>
                <a:lnTo>
                  <a:pt x="93" y="433"/>
                </a:lnTo>
                <a:cubicBezTo>
                  <a:pt x="93" y="433"/>
                  <a:pt x="124" y="371"/>
                  <a:pt x="156" y="371"/>
                </a:cubicBezTo>
                <a:cubicBezTo>
                  <a:pt x="156" y="371"/>
                  <a:pt x="186" y="371"/>
                  <a:pt x="186" y="402"/>
                </a:cubicBezTo>
                <a:lnTo>
                  <a:pt x="186" y="402"/>
                </a:lnTo>
                <a:cubicBezTo>
                  <a:pt x="217" y="402"/>
                  <a:pt x="186" y="433"/>
                  <a:pt x="186" y="433"/>
                </a:cubicBezTo>
                <a:cubicBezTo>
                  <a:pt x="217" y="433"/>
                  <a:pt x="217" y="433"/>
                  <a:pt x="217" y="433"/>
                </a:cubicBezTo>
                <a:cubicBezTo>
                  <a:pt x="217" y="433"/>
                  <a:pt x="217" y="433"/>
                  <a:pt x="248" y="433"/>
                </a:cubicBezTo>
                <a:cubicBezTo>
                  <a:pt x="248" y="433"/>
                  <a:pt x="248" y="433"/>
                  <a:pt x="248" y="402"/>
                </a:cubicBezTo>
                <a:lnTo>
                  <a:pt x="248" y="402"/>
                </a:lnTo>
                <a:cubicBezTo>
                  <a:pt x="248" y="371"/>
                  <a:pt x="248" y="371"/>
                  <a:pt x="280" y="341"/>
                </a:cubicBezTo>
                <a:lnTo>
                  <a:pt x="310" y="309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6" name="Freeform 125"/>
          <p:cNvSpPr>
            <a:spLocks noChangeArrowheads="1"/>
          </p:cNvSpPr>
          <p:nvPr/>
        </p:nvSpPr>
        <p:spPr bwMode="auto">
          <a:xfrm>
            <a:off x="7541611" y="3448110"/>
            <a:ext cx="53854" cy="75417"/>
          </a:xfrm>
          <a:custGeom>
            <a:avLst/>
            <a:gdLst>
              <a:gd name="T0" fmla="*/ 61 w 155"/>
              <a:gd name="T1" fmla="*/ 0 h 218"/>
              <a:gd name="T2" fmla="*/ 61 w 155"/>
              <a:gd name="T3" fmla="*/ 0 h 218"/>
              <a:gd name="T4" fmla="*/ 61 w 155"/>
              <a:gd name="T5" fmla="*/ 0 h 218"/>
              <a:gd name="T6" fmla="*/ 61 w 155"/>
              <a:gd name="T7" fmla="*/ 0 h 218"/>
              <a:gd name="T8" fmla="*/ 61 w 155"/>
              <a:gd name="T9" fmla="*/ 0 h 218"/>
              <a:gd name="T10" fmla="*/ 61 w 155"/>
              <a:gd name="T11" fmla="*/ 0 h 218"/>
              <a:gd name="T12" fmla="*/ 30 w 155"/>
              <a:gd name="T13" fmla="*/ 31 h 218"/>
              <a:gd name="T14" fmla="*/ 30 w 155"/>
              <a:gd name="T15" fmla="*/ 31 h 218"/>
              <a:gd name="T16" fmla="*/ 30 w 155"/>
              <a:gd name="T17" fmla="*/ 31 h 218"/>
              <a:gd name="T18" fmla="*/ 0 w 155"/>
              <a:gd name="T19" fmla="*/ 0 h 218"/>
              <a:gd name="T20" fmla="*/ 30 w 155"/>
              <a:gd name="T21" fmla="*/ 62 h 218"/>
              <a:gd name="T22" fmla="*/ 30 w 155"/>
              <a:gd name="T23" fmla="*/ 62 h 218"/>
              <a:gd name="T24" fmla="*/ 30 w 155"/>
              <a:gd name="T25" fmla="*/ 62 h 218"/>
              <a:gd name="T26" fmla="*/ 61 w 155"/>
              <a:gd name="T27" fmla="*/ 93 h 218"/>
              <a:gd name="T28" fmla="*/ 61 w 155"/>
              <a:gd name="T29" fmla="*/ 155 h 218"/>
              <a:gd name="T30" fmla="*/ 61 w 155"/>
              <a:gd name="T31" fmla="*/ 155 h 218"/>
              <a:gd name="T32" fmla="*/ 92 w 155"/>
              <a:gd name="T33" fmla="*/ 155 h 218"/>
              <a:gd name="T34" fmla="*/ 92 w 155"/>
              <a:gd name="T35" fmla="*/ 186 h 218"/>
              <a:gd name="T36" fmla="*/ 124 w 155"/>
              <a:gd name="T37" fmla="*/ 217 h 218"/>
              <a:gd name="T38" fmla="*/ 154 w 155"/>
              <a:gd name="T39" fmla="*/ 217 h 218"/>
              <a:gd name="T40" fmla="*/ 154 w 155"/>
              <a:gd name="T41" fmla="*/ 217 h 218"/>
              <a:gd name="T42" fmla="*/ 154 w 155"/>
              <a:gd name="T43" fmla="*/ 186 h 218"/>
              <a:gd name="T44" fmla="*/ 154 w 155"/>
              <a:gd name="T45" fmla="*/ 186 h 218"/>
              <a:gd name="T46" fmla="*/ 124 w 155"/>
              <a:gd name="T47" fmla="*/ 155 h 218"/>
              <a:gd name="T48" fmla="*/ 124 w 155"/>
              <a:gd name="T49" fmla="*/ 93 h 218"/>
              <a:gd name="T50" fmla="*/ 124 w 155"/>
              <a:gd name="T51" fmla="*/ 31 h 218"/>
              <a:gd name="T52" fmla="*/ 92 w 155"/>
              <a:gd name="T53" fmla="*/ 0 h 218"/>
              <a:gd name="T54" fmla="*/ 92 w 155"/>
              <a:gd name="T55" fmla="*/ 0 h 218"/>
              <a:gd name="T56" fmla="*/ 61 w 155"/>
              <a:gd name="T5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5" h="218">
                <a:moveTo>
                  <a:pt x="61" y="0"/>
                </a:move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cubicBezTo>
                  <a:pt x="61" y="31"/>
                  <a:pt x="30" y="31"/>
                  <a:pt x="30" y="31"/>
                </a:cubicBezTo>
                <a:lnTo>
                  <a:pt x="30" y="31"/>
                </a:lnTo>
                <a:lnTo>
                  <a:pt x="30" y="31"/>
                </a:lnTo>
                <a:cubicBezTo>
                  <a:pt x="30" y="31"/>
                  <a:pt x="30" y="31"/>
                  <a:pt x="0" y="0"/>
                </a:cubicBezTo>
                <a:cubicBezTo>
                  <a:pt x="30" y="31"/>
                  <a:pt x="30" y="31"/>
                  <a:pt x="30" y="62"/>
                </a:cubicBezTo>
                <a:lnTo>
                  <a:pt x="30" y="62"/>
                </a:lnTo>
                <a:lnTo>
                  <a:pt x="30" y="62"/>
                </a:lnTo>
                <a:cubicBezTo>
                  <a:pt x="30" y="62"/>
                  <a:pt x="30" y="93"/>
                  <a:pt x="61" y="93"/>
                </a:cubicBezTo>
                <a:cubicBezTo>
                  <a:pt x="61" y="93"/>
                  <a:pt x="61" y="124"/>
                  <a:pt x="61" y="155"/>
                </a:cubicBezTo>
                <a:lnTo>
                  <a:pt x="61" y="155"/>
                </a:lnTo>
                <a:cubicBezTo>
                  <a:pt x="61" y="155"/>
                  <a:pt x="61" y="155"/>
                  <a:pt x="92" y="155"/>
                </a:cubicBezTo>
                <a:cubicBezTo>
                  <a:pt x="92" y="186"/>
                  <a:pt x="92" y="186"/>
                  <a:pt x="92" y="186"/>
                </a:cubicBezTo>
                <a:cubicBezTo>
                  <a:pt x="124" y="186"/>
                  <a:pt x="124" y="186"/>
                  <a:pt x="124" y="217"/>
                </a:cubicBezTo>
                <a:cubicBezTo>
                  <a:pt x="154" y="217"/>
                  <a:pt x="154" y="217"/>
                  <a:pt x="154" y="217"/>
                </a:cubicBezTo>
                <a:lnTo>
                  <a:pt x="154" y="217"/>
                </a:lnTo>
                <a:cubicBezTo>
                  <a:pt x="154" y="186"/>
                  <a:pt x="154" y="186"/>
                  <a:pt x="154" y="186"/>
                </a:cubicBezTo>
                <a:lnTo>
                  <a:pt x="154" y="186"/>
                </a:lnTo>
                <a:cubicBezTo>
                  <a:pt x="154" y="186"/>
                  <a:pt x="154" y="186"/>
                  <a:pt x="124" y="155"/>
                </a:cubicBezTo>
                <a:cubicBezTo>
                  <a:pt x="124" y="155"/>
                  <a:pt x="124" y="124"/>
                  <a:pt x="124" y="93"/>
                </a:cubicBezTo>
                <a:cubicBezTo>
                  <a:pt x="124" y="62"/>
                  <a:pt x="124" y="62"/>
                  <a:pt x="124" y="31"/>
                </a:cubicBezTo>
                <a:cubicBezTo>
                  <a:pt x="124" y="31"/>
                  <a:pt x="124" y="0"/>
                  <a:pt x="92" y="0"/>
                </a:cubicBezTo>
                <a:lnTo>
                  <a:pt x="92" y="0"/>
                </a:lnTo>
                <a:cubicBezTo>
                  <a:pt x="92" y="0"/>
                  <a:pt x="92" y="0"/>
                  <a:pt x="61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7" name="Freeform 126"/>
          <p:cNvSpPr>
            <a:spLocks noChangeArrowheads="1"/>
          </p:cNvSpPr>
          <p:nvPr/>
        </p:nvSpPr>
        <p:spPr bwMode="auto">
          <a:xfrm>
            <a:off x="7627779" y="3167992"/>
            <a:ext cx="43084" cy="64643"/>
          </a:xfrm>
          <a:custGeom>
            <a:avLst/>
            <a:gdLst>
              <a:gd name="T0" fmla="*/ 0 w 125"/>
              <a:gd name="T1" fmla="*/ 62 h 186"/>
              <a:gd name="T2" fmla="*/ 0 w 125"/>
              <a:gd name="T3" fmla="*/ 62 h 186"/>
              <a:gd name="T4" fmla="*/ 0 w 125"/>
              <a:gd name="T5" fmla="*/ 94 h 186"/>
              <a:gd name="T6" fmla="*/ 0 w 125"/>
              <a:gd name="T7" fmla="*/ 94 h 186"/>
              <a:gd name="T8" fmla="*/ 30 w 125"/>
              <a:gd name="T9" fmla="*/ 94 h 186"/>
              <a:gd name="T10" fmla="*/ 30 w 125"/>
              <a:gd name="T11" fmla="*/ 94 h 186"/>
              <a:gd name="T12" fmla="*/ 61 w 125"/>
              <a:gd name="T13" fmla="*/ 124 h 186"/>
              <a:gd name="T14" fmla="*/ 61 w 125"/>
              <a:gd name="T15" fmla="*/ 124 h 186"/>
              <a:gd name="T16" fmla="*/ 61 w 125"/>
              <a:gd name="T17" fmla="*/ 155 h 186"/>
              <a:gd name="T18" fmla="*/ 61 w 125"/>
              <a:gd name="T19" fmla="*/ 185 h 186"/>
              <a:gd name="T20" fmla="*/ 61 w 125"/>
              <a:gd name="T21" fmla="*/ 185 h 186"/>
              <a:gd name="T22" fmla="*/ 61 w 125"/>
              <a:gd name="T23" fmla="*/ 185 h 186"/>
              <a:gd name="T24" fmla="*/ 61 w 125"/>
              <a:gd name="T25" fmla="*/ 185 h 186"/>
              <a:gd name="T26" fmla="*/ 92 w 125"/>
              <a:gd name="T27" fmla="*/ 185 h 186"/>
              <a:gd name="T28" fmla="*/ 92 w 125"/>
              <a:gd name="T29" fmla="*/ 185 h 186"/>
              <a:gd name="T30" fmla="*/ 92 w 125"/>
              <a:gd name="T31" fmla="*/ 185 h 186"/>
              <a:gd name="T32" fmla="*/ 92 w 125"/>
              <a:gd name="T33" fmla="*/ 185 h 186"/>
              <a:gd name="T34" fmla="*/ 124 w 125"/>
              <a:gd name="T35" fmla="*/ 185 h 186"/>
              <a:gd name="T36" fmla="*/ 124 w 125"/>
              <a:gd name="T37" fmla="*/ 185 h 186"/>
              <a:gd name="T38" fmla="*/ 124 w 125"/>
              <a:gd name="T39" fmla="*/ 185 h 186"/>
              <a:gd name="T40" fmla="*/ 92 w 125"/>
              <a:gd name="T41" fmla="*/ 155 h 186"/>
              <a:gd name="T42" fmla="*/ 92 w 125"/>
              <a:gd name="T43" fmla="*/ 155 h 186"/>
              <a:gd name="T44" fmla="*/ 92 w 125"/>
              <a:gd name="T45" fmla="*/ 124 h 186"/>
              <a:gd name="T46" fmla="*/ 92 w 125"/>
              <a:gd name="T47" fmla="*/ 124 h 186"/>
              <a:gd name="T48" fmla="*/ 61 w 125"/>
              <a:gd name="T49" fmla="*/ 94 h 186"/>
              <a:gd name="T50" fmla="*/ 30 w 125"/>
              <a:gd name="T51" fmla="*/ 62 h 186"/>
              <a:gd name="T52" fmla="*/ 0 w 125"/>
              <a:gd name="T53" fmla="*/ 0 h 186"/>
              <a:gd name="T54" fmla="*/ 0 w 125"/>
              <a:gd name="T55" fmla="*/ 0 h 186"/>
              <a:gd name="T56" fmla="*/ 0 w 125"/>
              <a:gd name="T57" fmla="*/ 0 h 186"/>
              <a:gd name="T58" fmla="*/ 0 w 125"/>
              <a:gd name="T59" fmla="*/ 0 h 186"/>
              <a:gd name="T60" fmla="*/ 0 w 125"/>
              <a:gd name="T61" fmla="*/ 0 h 186"/>
              <a:gd name="T62" fmla="*/ 0 w 125"/>
              <a:gd name="T63" fmla="*/ 0 h 186"/>
              <a:gd name="T64" fmla="*/ 0 w 125"/>
              <a:gd name="T65" fmla="*/ 0 h 186"/>
              <a:gd name="T66" fmla="*/ 0 w 125"/>
              <a:gd name="T67" fmla="*/ 6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186">
                <a:moveTo>
                  <a:pt x="0" y="62"/>
                </a:moveTo>
                <a:lnTo>
                  <a:pt x="0" y="62"/>
                </a:lnTo>
                <a:cubicBezTo>
                  <a:pt x="0" y="62"/>
                  <a:pt x="0" y="62"/>
                  <a:pt x="0" y="94"/>
                </a:cubicBezTo>
                <a:lnTo>
                  <a:pt x="0" y="94"/>
                </a:lnTo>
                <a:cubicBezTo>
                  <a:pt x="30" y="94"/>
                  <a:pt x="30" y="94"/>
                  <a:pt x="30" y="94"/>
                </a:cubicBezTo>
                <a:lnTo>
                  <a:pt x="30" y="94"/>
                </a:lnTo>
                <a:cubicBezTo>
                  <a:pt x="30" y="94"/>
                  <a:pt x="61" y="94"/>
                  <a:pt x="61" y="124"/>
                </a:cubicBezTo>
                <a:lnTo>
                  <a:pt x="61" y="124"/>
                </a:lnTo>
                <a:cubicBezTo>
                  <a:pt x="61" y="124"/>
                  <a:pt x="61" y="124"/>
                  <a:pt x="61" y="155"/>
                </a:cubicBezTo>
                <a:cubicBezTo>
                  <a:pt x="61" y="155"/>
                  <a:pt x="61" y="155"/>
                  <a:pt x="61" y="185"/>
                </a:cubicBezTo>
                <a:lnTo>
                  <a:pt x="61" y="185"/>
                </a:lnTo>
                <a:lnTo>
                  <a:pt x="61" y="185"/>
                </a:lnTo>
                <a:lnTo>
                  <a:pt x="61" y="185"/>
                </a:lnTo>
                <a:cubicBezTo>
                  <a:pt x="92" y="185"/>
                  <a:pt x="92" y="185"/>
                  <a:pt x="92" y="185"/>
                </a:cubicBezTo>
                <a:lnTo>
                  <a:pt x="92" y="185"/>
                </a:lnTo>
                <a:lnTo>
                  <a:pt x="92" y="185"/>
                </a:lnTo>
                <a:lnTo>
                  <a:pt x="92" y="185"/>
                </a:lnTo>
                <a:cubicBezTo>
                  <a:pt x="92" y="185"/>
                  <a:pt x="92" y="185"/>
                  <a:pt x="124" y="185"/>
                </a:cubicBezTo>
                <a:lnTo>
                  <a:pt x="124" y="185"/>
                </a:lnTo>
                <a:lnTo>
                  <a:pt x="124" y="185"/>
                </a:lnTo>
                <a:lnTo>
                  <a:pt x="92" y="155"/>
                </a:lnTo>
                <a:lnTo>
                  <a:pt x="92" y="155"/>
                </a:lnTo>
                <a:lnTo>
                  <a:pt x="92" y="124"/>
                </a:lnTo>
                <a:lnTo>
                  <a:pt x="92" y="124"/>
                </a:lnTo>
                <a:cubicBezTo>
                  <a:pt x="92" y="124"/>
                  <a:pt x="61" y="124"/>
                  <a:pt x="61" y="94"/>
                </a:cubicBezTo>
                <a:lnTo>
                  <a:pt x="30" y="62"/>
                </a:lnTo>
                <a:cubicBezTo>
                  <a:pt x="30" y="31"/>
                  <a:pt x="0" y="31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8" name="Freeform 127"/>
          <p:cNvSpPr>
            <a:spLocks noChangeArrowheads="1"/>
          </p:cNvSpPr>
          <p:nvPr/>
        </p:nvSpPr>
        <p:spPr bwMode="auto">
          <a:xfrm>
            <a:off x="7552381" y="3080263"/>
            <a:ext cx="64626" cy="76956"/>
          </a:xfrm>
          <a:custGeom>
            <a:avLst/>
            <a:gdLst>
              <a:gd name="T0" fmla="*/ 31 w 187"/>
              <a:gd name="T1" fmla="*/ 62 h 219"/>
              <a:gd name="T2" fmla="*/ 31 w 187"/>
              <a:gd name="T3" fmla="*/ 62 h 219"/>
              <a:gd name="T4" fmla="*/ 31 w 187"/>
              <a:gd name="T5" fmla="*/ 62 h 219"/>
              <a:gd name="T6" fmla="*/ 0 w 187"/>
              <a:gd name="T7" fmla="*/ 62 h 219"/>
              <a:gd name="T8" fmla="*/ 0 w 187"/>
              <a:gd name="T9" fmla="*/ 62 h 219"/>
              <a:gd name="T10" fmla="*/ 0 w 187"/>
              <a:gd name="T11" fmla="*/ 62 h 219"/>
              <a:gd name="T12" fmla="*/ 0 w 187"/>
              <a:gd name="T13" fmla="*/ 62 h 219"/>
              <a:gd name="T14" fmla="*/ 0 w 187"/>
              <a:gd name="T15" fmla="*/ 62 h 219"/>
              <a:gd name="T16" fmla="*/ 0 w 187"/>
              <a:gd name="T17" fmla="*/ 62 h 219"/>
              <a:gd name="T18" fmla="*/ 0 w 187"/>
              <a:gd name="T19" fmla="*/ 94 h 219"/>
              <a:gd name="T20" fmla="*/ 0 w 187"/>
              <a:gd name="T21" fmla="*/ 94 h 219"/>
              <a:gd name="T22" fmla="*/ 0 w 187"/>
              <a:gd name="T23" fmla="*/ 94 h 219"/>
              <a:gd name="T24" fmla="*/ 0 w 187"/>
              <a:gd name="T25" fmla="*/ 94 h 219"/>
              <a:gd name="T26" fmla="*/ 31 w 187"/>
              <a:gd name="T27" fmla="*/ 124 h 219"/>
              <a:gd name="T28" fmla="*/ 31 w 187"/>
              <a:gd name="T29" fmla="*/ 124 h 219"/>
              <a:gd name="T30" fmla="*/ 31 w 187"/>
              <a:gd name="T31" fmla="*/ 155 h 219"/>
              <a:gd name="T32" fmla="*/ 31 w 187"/>
              <a:gd name="T33" fmla="*/ 155 h 219"/>
              <a:gd name="T34" fmla="*/ 31 w 187"/>
              <a:gd name="T35" fmla="*/ 155 h 219"/>
              <a:gd name="T36" fmla="*/ 31 w 187"/>
              <a:gd name="T37" fmla="*/ 155 h 219"/>
              <a:gd name="T38" fmla="*/ 31 w 187"/>
              <a:gd name="T39" fmla="*/ 186 h 219"/>
              <a:gd name="T40" fmla="*/ 31 w 187"/>
              <a:gd name="T41" fmla="*/ 186 h 219"/>
              <a:gd name="T42" fmla="*/ 31 w 187"/>
              <a:gd name="T43" fmla="*/ 186 h 219"/>
              <a:gd name="T44" fmla="*/ 31 w 187"/>
              <a:gd name="T45" fmla="*/ 186 h 219"/>
              <a:gd name="T46" fmla="*/ 31 w 187"/>
              <a:gd name="T47" fmla="*/ 218 h 219"/>
              <a:gd name="T48" fmla="*/ 62 w 187"/>
              <a:gd name="T49" fmla="*/ 186 h 219"/>
              <a:gd name="T50" fmla="*/ 94 w 187"/>
              <a:gd name="T51" fmla="*/ 218 h 219"/>
              <a:gd name="T52" fmla="*/ 94 w 187"/>
              <a:gd name="T53" fmla="*/ 218 h 219"/>
              <a:gd name="T54" fmla="*/ 94 w 187"/>
              <a:gd name="T55" fmla="*/ 218 h 219"/>
              <a:gd name="T56" fmla="*/ 94 w 187"/>
              <a:gd name="T57" fmla="*/ 218 h 219"/>
              <a:gd name="T58" fmla="*/ 94 w 187"/>
              <a:gd name="T59" fmla="*/ 186 h 219"/>
              <a:gd name="T60" fmla="*/ 94 w 187"/>
              <a:gd name="T61" fmla="*/ 186 h 219"/>
              <a:gd name="T62" fmla="*/ 124 w 187"/>
              <a:gd name="T63" fmla="*/ 186 h 219"/>
              <a:gd name="T64" fmla="*/ 155 w 187"/>
              <a:gd name="T65" fmla="*/ 186 h 219"/>
              <a:gd name="T66" fmla="*/ 124 w 187"/>
              <a:gd name="T67" fmla="*/ 155 h 219"/>
              <a:gd name="T68" fmla="*/ 124 w 187"/>
              <a:gd name="T69" fmla="*/ 124 h 219"/>
              <a:gd name="T70" fmla="*/ 155 w 187"/>
              <a:gd name="T71" fmla="*/ 124 h 219"/>
              <a:gd name="T72" fmla="*/ 155 w 187"/>
              <a:gd name="T73" fmla="*/ 94 h 219"/>
              <a:gd name="T74" fmla="*/ 155 w 187"/>
              <a:gd name="T75" fmla="*/ 94 h 219"/>
              <a:gd name="T76" fmla="*/ 186 w 187"/>
              <a:gd name="T77" fmla="*/ 94 h 219"/>
              <a:gd name="T78" fmla="*/ 186 w 187"/>
              <a:gd name="T79" fmla="*/ 94 h 219"/>
              <a:gd name="T80" fmla="*/ 186 w 187"/>
              <a:gd name="T81" fmla="*/ 94 h 219"/>
              <a:gd name="T82" fmla="*/ 186 w 187"/>
              <a:gd name="T83" fmla="*/ 94 h 219"/>
              <a:gd name="T84" fmla="*/ 186 w 187"/>
              <a:gd name="T85" fmla="*/ 94 h 219"/>
              <a:gd name="T86" fmla="*/ 186 w 187"/>
              <a:gd name="T87" fmla="*/ 94 h 219"/>
              <a:gd name="T88" fmla="*/ 155 w 187"/>
              <a:gd name="T89" fmla="*/ 94 h 219"/>
              <a:gd name="T90" fmla="*/ 155 w 187"/>
              <a:gd name="T91" fmla="*/ 94 h 219"/>
              <a:gd name="T92" fmla="*/ 155 w 187"/>
              <a:gd name="T93" fmla="*/ 94 h 219"/>
              <a:gd name="T94" fmla="*/ 124 w 187"/>
              <a:gd name="T95" fmla="*/ 94 h 219"/>
              <a:gd name="T96" fmla="*/ 124 w 187"/>
              <a:gd name="T97" fmla="*/ 94 h 219"/>
              <a:gd name="T98" fmla="*/ 124 w 187"/>
              <a:gd name="T99" fmla="*/ 94 h 219"/>
              <a:gd name="T100" fmla="*/ 124 w 187"/>
              <a:gd name="T101" fmla="*/ 94 h 219"/>
              <a:gd name="T102" fmla="*/ 62 w 187"/>
              <a:gd name="T103" fmla="*/ 62 h 219"/>
              <a:gd name="T104" fmla="*/ 62 w 187"/>
              <a:gd name="T105" fmla="*/ 31 h 219"/>
              <a:gd name="T106" fmla="*/ 62 w 187"/>
              <a:gd name="T107" fmla="*/ 31 h 219"/>
              <a:gd name="T108" fmla="*/ 62 w 187"/>
              <a:gd name="T109" fmla="*/ 31 h 219"/>
              <a:gd name="T110" fmla="*/ 62 w 187"/>
              <a:gd name="T111" fmla="*/ 31 h 219"/>
              <a:gd name="T112" fmla="*/ 62 w 187"/>
              <a:gd name="T113" fmla="*/ 31 h 219"/>
              <a:gd name="T114" fmla="*/ 62 w 187"/>
              <a:gd name="T115" fmla="*/ 0 h 219"/>
              <a:gd name="T116" fmla="*/ 62 w 187"/>
              <a:gd name="T117" fmla="*/ 31 h 219"/>
              <a:gd name="T118" fmla="*/ 31 w 187"/>
              <a:gd name="T119" fmla="*/ 62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7" h="219">
                <a:moveTo>
                  <a:pt x="31" y="62"/>
                </a:moveTo>
                <a:lnTo>
                  <a:pt x="31" y="62"/>
                </a:lnTo>
                <a:lnTo>
                  <a:pt x="31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0" y="94"/>
                  <a:pt x="0" y="94"/>
                  <a:pt x="0" y="94"/>
                </a:cubicBezTo>
                <a:lnTo>
                  <a:pt x="0" y="94"/>
                </a:lnTo>
                <a:lnTo>
                  <a:pt x="0" y="94"/>
                </a:lnTo>
                <a:lnTo>
                  <a:pt x="0" y="9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cubicBezTo>
                  <a:pt x="31" y="155"/>
                  <a:pt x="31" y="155"/>
                  <a:pt x="31" y="155"/>
                </a:cubicBez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lnTo>
                  <a:pt x="31" y="186"/>
                </a:lnTo>
                <a:lnTo>
                  <a:pt x="31" y="186"/>
                </a:lnTo>
                <a:lnTo>
                  <a:pt x="31" y="186"/>
                </a:lnTo>
                <a:lnTo>
                  <a:pt x="31" y="186"/>
                </a:lnTo>
                <a:cubicBezTo>
                  <a:pt x="31" y="186"/>
                  <a:pt x="31" y="186"/>
                  <a:pt x="31" y="218"/>
                </a:cubicBezTo>
                <a:cubicBezTo>
                  <a:pt x="31" y="186"/>
                  <a:pt x="62" y="186"/>
                  <a:pt x="62" y="186"/>
                </a:cubicBezTo>
                <a:cubicBezTo>
                  <a:pt x="62" y="186"/>
                  <a:pt x="62" y="186"/>
                  <a:pt x="94" y="218"/>
                </a:cubicBezTo>
                <a:lnTo>
                  <a:pt x="94" y="218"/>
                </a:lnTo>
                <a:lnTo>
                  <a:pt x="94" y="218"/>
                </a:lnTo>
                <a:lnTo>
                  <a:pt x="94" y="218"/>
                </a:lnTo>
                <a:cubicBezTo>
                  <a:pt x="94" y="186"/>
                  <a:pt x="94" y="186"/>
                  <a:pt x="94" y="186"/>
                </a:cubicBezTo>
                <a:lnTo>
                  <a:pt x="94" y="186"/>
                </a:lnTo>
                <a:cubicBezTo>
                  <a:pt x="124" y="186"/>
                  <a:pt x="124" y="186"/>
                  <a:pt x="124" y="186"/>
                </a:cubicBezTo>
                <a:lnTo>
                  <a:pt x="155" y="186"/>
                </a:lnTo>
                <a:cubicBezTo>
                  <a:pt x="124" y="155"/>
                  <a:pt x="124" y="155"/>
                  <a:pt x="124" y="155"/>
                </a:cubicBezTo>
                <a:lnTo>
                  <a:pt x="124" y="124"/>
                </a:lnTo>
                <a:lnTo>
                  <a:pt x="155" y="124"/>
                </a:lnTo>
                <a:cubicBezTo>
                  <a:pt x="155" y="94"/>
                  <a:pt x="155" y="94"/>
                  <a:pt x="155" y="94"/>
                </a:cubicBezTo>
                <a:lnTo>
                  <a:pt x="155" y="94"/>
                </a:lnTo>
                <a:cubicBezTo>
                  <a:pt x="155" y="94"/>
                  <a:pt x="155" y="94"/>
                  <a:pt x="186" y="94"/>
                </a:cubicBezTo>
                <a:lnTo>
                  <a:pt x="186" y="94"/>
                </a:lnTo>
                <a:lnTo>
                  <a:pt x="186" y="94"/>
                </a:lnTo>
                <a:lnTo>
                  <a:pt x="186" y="94"/>
                </a:lnTo>
                <a:lnTo>
                  <a:pt x="186" y="94"/>
                </a:lnTo>
                <a:lnTo>
                  <a:pt x="186" y="94"/>
                </a:lnTo>
                <a:lnTo>
                  <a:pt x="155" y="94"/>
                </a:lnTo>
                <a:lnTo>
                  <a:pt x="155" y="94"/>
                </a:lnTo>
                <a:lnTo>
                  <a:pt x="155" y="94"/>
                </a:lnTo>
                <a:lnTo>
                  <a:pt x="124" y="94"/>
                </a:lnTo>
                <a:lnTo>
                  <a:pt x="124" y="94"/>
                </a:lnTo>
                <a:lnTo>
                  <a:pt x="124" y="94"/>
                </a:lnTo>
                <a:lnTo>
                  <a:pt x="124" y="94"/>
                </a:lnTo>
                <a:cubicBezTo>
                  <a:pt x="94" y="94"/>
                  <a:pt x="94" y="62"/>
                  <a:pt x="62" y="62"/>
                </a:cubicBez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62" y="31"/>
                  <a:pt x="62" y="31"/>
                  <a:pt x="62" y="0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31"/>
                  <a:pt x="62" y="62"/>
                  <a:pt x="31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9" name="Freeform 128"/>
          <p:cNvSpPr>
            <a:spLocks noChangeArrowheads="1"/>
          </p:cNvSpPr>
          <p:nvPr/>
        </p:nvSpPr>
        <p:spPr bwMode="auto">
          <a:xfrm>
            <a:off x="7833966" y="3426563"/>
            <a:ext cx="55394" cy="43095"/>
          </a:xfrm>
          <a:custGeom>
            <a:avLst/>
            <a:gdLst>
              <a:gd name="T0" fmla="*/ 0 w 157"/>
              <a:gd name="T1" fmla="*/ 93 h 125"/>
              <a:gd name="T2" fmla="*/ 0 w 157"/>
              <a:gd name="T3" fmla="*/ 93 h 125"/>
              <a:gd name="T4" fmla="*/ 0 w 157"/>
              <a:gd name="T5" fmla="*/ 93 h 125"/>
              <a:gd name="T6" fmla="*/ 93 w 157"/>
              <a:gd name="T7" fmla="*/ 124 h 125"/>
              <a:gd name="T8" fmla="*/ 93 w 157"/>
              <a:gd name="T9" fmla="*/ 93 h 125"/>
              <a:gd name="T10" fmla="*/ 124 w 157"/>
              <a:gd name="T11" fmla="*/ 93 h 125"/>
              <a:gd name="T12" fmla="*/ 124 w 157"/>
              <a:gd name="T13" fmla="*/ 93 h 125"/>
              <a:gd name="T14" fmla="*/ 156 w 157"/>
              <a:gd name="T15" fmla="*/ 62 h 125"/>
              <a:gd name="T16" fmla="*/ 156 w 157"/>
              <a:gd name="T17" fmla="*/ 62 h 125"/>
              <a:gd name="T18" fmla="*/ 124 w 157"/>
              <a:gd name="T19" fmla="*/ 62 h 125"/>
              <a:gd name="T20" fmla="*/ 124 w 157"/>
              <a:gd name="T21" fmla="*/ 31 h 125"/>
              <a:gd name="T22" fmla="*/ 124 w 157"/>
              <a:gd name="T23" fmla="*/ 31 h 125"/>
              <a:gd name="T24" fmla="*/ 124 w 157"/>
              <a:gd name="T25" fmla="*/ 62 h 125"/>
              <a:gd name="T26" fmla="*/ 93 w 157"/>
              <a:gd name="T27" fmla="*/ 31 h 125"/>
              <a:gd name="T28" fmla="*/ 93 w 157"/>
              <a:gd name="T29" fmla="*/ 0 h 125"/>
              <a:gd name="T30" fmla="*/ 93 w 157"/>
              <a:gd name="T31" fmla="*/ 0 h 125"/>
              <a:gd name="T32" fmla="*/ 62 w 157"/>
              <a:gd name="T33" fmla="*/ 0 h 125"/>
              <a:gd name="T34" fmla="*/ 62 w 157"/>
              <a:gd name="T35" fmla="*/ 0 h 125"/>
              <a:gd name="T36" fmla="*/ 62 w 157"/>
              <a:gd name="T37" fmla="*/ 0 h 125"/>
              <a:gd name="T38" fmla="*/ 0 w 157"/>
              <a:gd name="T39" fmla="*/ 62 h 125"/>
              <a:gd name="T40" fmla="*/ 0 w 157"/>
              <a:gd name="T41" fmla="*/ 9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7" h="125">
                <a:moveTo>
                  <a:pt x="0" y="93"/>
                </a:moveTo>
                <a:lnTo>
                  <a:pt x="0" y="93"/>
                </a:lnTo>
                <a:lnTo>
                  <a:pt x="0" y="93"/>
                </a:lnTo>
                <a:cubicBezTo>
                  <a:pt x="32" y="93"/>
                  <a:pt x="62" y="93"/>
                  <a:pt x="93" y="124"/>
                </a:cubicBezTo>
                <a:cubicBezTo>
                  <a:pt x="93" y="93"/>
                  <a:pt x="93" y="93"/>
                  <a:pt x="93" y="93"/>
                </a:cubicBezTo>
                <a:cubicBezTo>
                  <a:pt x="93" y="93"/>
                  <a:pt x="93" y="93"/>
                  <a:pt x="124" y="93"/>
                </a:cubicBezTo>
                <a:lnTo>
                  <a:pt x="124" y="93"/>
                </a:lnTo>
                <a:cubicBezTo>
                  <a:pt x="124" y="93"/>
                  <a:pt x="124" y="62"/>
                  <a:pt x="156" y="62"/>
                </a:cubicBezTo>
                <a:lnTo>
                  <a:pt x="156" y="62"/>
                </a:lnTo>
                <a:cubicBezTo>
                  <a:pt x="124" y="62"/>
                  <a:pt x="124" y="62"/>
                  <a:pt x="124" y="62"/>
                </a:cubicBezTo>
                <a:cubicBezTo>
                  <a:pt x="124" y="62"/>
                  <a:pt x="124" y="62"/>
                  <a:pt x="124" y="31"/>
                </a:cubicBezTo>
                <a:lnTo>
                  <a:pt x="124" y="31"/>
                </a:lnTo>
                <a:cubicBezTo>
                  <a:pt x="124" y="62"/>
                  <a:pt x="124" y="62"/>
                  <a:pt x="124" y="62"/>
                </a:cubicBezTo>
                <a:cubicBezTo>
                  <a:pt x="93" y="62"/>
                  <a:pt x="93" y="31"/>
                  <a:pt x="93" y="31"/>
                </a:cubicBezTo>
                <a:cubicBezTo>
                  <a:pt x="93" y="31"/>
                  <a:pt x="93" y="31"/>
                  <a:pt x="93" y="0"/>
                </a:cubicBez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32" y="31"/>
                  <a:pt x="32" y="62"/>
                  <a:pt x="0" y="62"/>
                </a:cubicBezTo>
                <a:lnTo>
                  <a:pt x="0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0" name="Freeform 129"/>
          <p:cNvSpPr>
            <a:spLocks noChangeArrowheads="1"/>
          </p:cNvSpPr>
          <p:nvPr/>
        </p:nvSpPr>
        <p:spPr bwMode="auto">
          <a:xfrm>
            <a:off x="7747798" y="3480432"/>
            <a:ext cx="75396" cy="53868"/>
          </a:xfrm>
          <a:custGeom>
            <a:avLst/>
            <a:gdLst>
              <a:gd name="T0" fmla="*/ 0 w 218"/>
              <a:gd name="T1" fmla="*/ 155 h 156"/>
              <a:gd name="T2" fmla="*/ 0 w 218"/>
              <a:gd name="T3" fmla="*/ 155 h 156"/>
              <a:gd name="T4" fmla="*/ 0 w 218"/>
              <a:gd name="T5" fmla="*/ 155 h 156"/>
              <a:gd name="T6" fmla="*/ 62 w 218"/>
              <a:gd name="T7" fmla="*/ 124 h 156"/>
              <a:gd name="T8" fmla="*/ 62 w 218"/>
              <a:gd name="T9" fmla="*/ 124 h 156"/>
              <a:gd name="T10" fmla="*/ 62 w 218"/>
              <a:gd name="T11" fmla="*/ 124 h 156"/>
              <a:gd name="T12" fmla="*/ 62 w 218"/>
              <a:gd name="T13" fmla="*/ 124 h 156"/>
              <a:gd name="T14" fmla="*/ 93 w 218"/>
              <a:gd name="T15" fmla="*/ 155 h 156"/>
              <a:gd name="T16" fmla="*/ 124 w 218"/>
              <a:gd name="T17" fmla="*/ 155 h 156"/>
              <a:gd name="T18" fmla="*/ 124 w 218"/>
              <a:gd name="T19" fmla="*/ 155 h 156"/>
              <a:gd name="T20" fmla="*/ 124 w 218"/>
              <a:gd name="T21" fmla="*/ 155 h 156"/>
              <a:gd name="T22" fmla="*/ 124 w 218"/>
              <a:gd name="T23" fmla="*/ 155 h 156"/>
              <a:gd name="T24" fmla="*/ 156 w 218"/>
              <a:gd name="T25" fmla="*/ 124 h 156"/>
              <a:gd name="T26" fmla="*/ 156 w 218"/>
              <a:gd name="T27" fmla="*/ 124 h 156"/>
              <a:gd name="T28" fmla="*/ 156 w 218"/>
              <a:gd name="T29" fmla="*/ 93 h 156"/>
              <a:gd name="T30" fmla="*/ 186 w 218"/>
              <a:gd name="T31" fmla="*/ 93 h 156"/>
              <a:gd name="T32" fmla="*/ 186 w 218"/>
              <a:gd name="T33" fmla="*/ 62 h 156"/>
              <a:gd name="T34" fmla="*/ 186 w 218"/>
              <a:gd name="T35" fmla="*/ 31 h 156"/>
              <a:gd name="T36" fmla="*/ 186 w 218"/>
              <a:gd name="T37" fmla="*/ 31 h 156"/>
              <a:gd name="T38" fmla="*/ 186 w 218"/>
              <a:gd name="T39" fmla="*/ 31 h 156"/>
              <a:gd name="T40" fmla="*/ 217 w 218"/>
              <a:gd name="T41" fmla="*/ 0 h 156"/>
              <a:gd name="T42" fmla="*/ 217 w 218"/>
              <a:gd name="T43" fmla="*/ 0 h 156"/>
              <a:gd name="T44" fmla="*/ 186 w 218"/>
              <a:gd name="T45" fmla="*/ 31 h 156"/>
              <a:gd name="T46" fmla="*/ 156 w 218"/>
              <a:gd name="T47" fmla="*/ 31 h 156"/>
              <a:gd name="T48" fmla="*/ 156 w 218"/>
              <a:gd name="T49" fmla="*/ 31 h 156"/>
              <a:gd name="T50" fmla="*/ 156 w 218"/>
              <a:gd name="T51" fmla="*/ 0 h 156"/>
              <a:gd name="T52" fmla="*/ 124 w 218"/>
              <a:gd name="T53" fmla="*/ 31 h 156"/>
              <a:gd name="T54" fmla="*/ 124 w 218"/>
              <a:gd name="T55" fmla="*/ 31 h 156"/>
              <a:gd name="T56" fmla="*/ 93 w 218"/>
              <a:gd name="T57" fmla="*/ 62 h 156"/>
              <a:gd name="T58" fmla="*/ 93 w 218"/>
              <a:gd name="T59" fmla="*/ 93 h 156"/>
              <a:gd name="T60" fmla="*/ 32 w 218"/>
              <a:gd name="T61" fmla="*/ 93 h 156"/>
              <a:gd name="T62" fmla="*/ 32 w 218"/>
              <a:gd name="T63" fmla="*/ 93 h 156"/>
              <a:gd name="T64" fmla="*/ 0 w 218"/>
              <a:gd name="T65" fmla="*/ 15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" h="156">
                <a:moveTo>
                  <a:pt x="0" y="155"/>
                </a:moveTo>
                <a:lnTo>
                  <a:pt x="0" y="155"/>
                </a:lnTo>
                <a:lnTo>
                  <a:pt x="0" y="155"/>
                </a:lnTo>
                <a:cubicBezTo>
                  <a:pt x="32" y="155"/>
                  <a:pt x="32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ubicBezTo>
                  <a:pt x="62" y="124"/>
                  <a:pt x="93" y="124"/>
                  <a:pt x="93" y="155"/>
                </a:cubicBezTo>
                <a:cubicBezTo>
                  <a:pt x="124" y="155"/>
                  <a:pt x="124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cubicBezTo>
                  <a:pt x="124" y="155"/>
                  <a:pt x="124" y="124"/>
                  <a:pt x="156" y="124"/>
                </a:cubicBezTo>
                <a:lnTo>
                  <a:pt x="156" y="124"/>
                </a:lnTo>
                <a:cubicBezTo>
                  <a:pt x="156" y="124"/>
                  <a:pt x="156" y="124"/>
                  <a:pt x="156" y="93"/>
                </a:cubicBezTo>
                <a:cubicBezTo>
                  <a:pt x="186" y="93"/>
                  <a:pt x="186" y="93"/>
                  <a:pt x="186" y="93"/>
                </a:cubicBezTo>
                <a:cubicBezTo>
                  <a:pt x="186" y="93"/>
                  <a:pt x="186" y="93"/>
                  <a:pt x="186" y="62"/>
                </a:cubicBez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0"/>
                  <a:pt x="217" y="0"/>
                </a:cubicBezTo>
                <a:lnTo>
                  <a:pt x="217" y="0"/>
                </a:lnTo>
                <a:cubicBezTo>
                  <a:pt x="186" y="31"/>
                  <a:pt x="186" y="31"/>
                  <a:pt x="186" y="31"/>
                </a:cubicBezTo>
                <a:lnTo>
                  <a:pt x="156" y="31"/>
                </a:lnTo>
                <a:lnTo>
                  <a:pt x="156" y="31"/>
                </a:lnTo>
                <a:lnTo>
                  <a:pt x="156" y="0"/>
                </a:lnTo>
                <a:cubicBezTo>
                  <a:pt x="156" y="31"/>
                  <a:pt x="124" y="31"/>
                  <a:pt x="124" y="31"/>
                </a:cubicBezTo>
                <a:lnTo>
                  <a:pt x="124" y="31"/>
                </a:lnTo>
                <a:cubicBezTo>
                  <a:pt x="124" y="62"/>
                  <a:pt x="124" y="62"/>
                  <a:pt x="93" y="62"/>
                </a:cubicBezTo>
                <a:lnTo>
                  <a:pt x="93" y="93"/>
                </a:lnTo>
                <a:cubicBezTo>
                  <a:pt x="62" y="93"/>
                  <a:pt x="32" y="93"/>
                  <a:pt x="32" y="93"/>
                </a:cubicBezTo>
                <a:lnTo>
                  <a:pt x="32" y="93"/>
                </a:lnTo>
                <a:cubicBezTo>
                  <a:pt x="32" y="124"/>
                  <a:pt x="0" y="124"/>
                  <a:pt x="0" y="15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1" name="Freeform 130"/>
          <p:cNvSpPr>
            <a:spLocks noChangeArrowheads="1"/>
          </p:cNvSpPr>
          <p:nvPr/>
        </p:nvSpPr>
        <p:spPr bwMode="auto">
          <a:xfrm>
            <a:off x="7584695" y="3058716"/>
            <a:ext cx="86168" cy="75416"/>
          </a:xfrm>
          <a:custGeom>
            <a:avLst/>
            <a:gdLst>
              <a:gd name="T0" fmla="*/ 216 w 249"/>
              <a:gd name="T1" fmla="*/ 93 h 218"/>
              <a:gd name="T2" fmla="*/ 216 w 249"/>
              <a:gd name="T3" fmla="*/ 93 h 218"/>
              <a:gd name="T4" fmla="*/ 216 w 249"/>
              <a:gd name="T5" fmla="*/ 93 h 218"/>
              <a:gd name="T6" fmla="*/ 185 w 249"/>
              <a:gd name="T7" fmla="*/ 62 h 218"/>
              <a:gd name="T8" fmla="*/ 185 w 249"/>
              <a:gd name="T9" fmla="*/ 32 h 218"/>
              <a:gd name="T10" fmla="*/ 185 w 249"/>
              <a:gd name="T11" fmla="*/ 32 h 218"/>
              <a:gd name="T12" fmla="*/ 185 w 249"/>
              <a:gd name="T13" fmla="*/ 32 h 218"/>
              <a:gd name="T14" fmla="*/ 185 w 249"/>
              <a:gd name="T15" fmla="*/ 32 h 218"/>
              <a:gd name="T16" fmla="*/ 185 w 249"/>
              <a:gd name="T17" fmla="*/ 32 h 218"/>
              <a:gd name="T18" fmla="*/ 154 w 249"/>
              <a:gd name="T19" fmla="*/ 32 h 218"/>
              <a:gd name="T20" fmla="*/ 154 w 249"/>
              <a:gd name="T21" fmla="*/ 32 h 218"/>
              <a:gd name="T22" fmla="*/ 124 w 249"/>
              <a:gd name="T23" fmla="*/ 0 h 218"/>
              <a:gd name="T24" fmla="*/ 124 w 249"/>
              <a:gd name="T25" fmla="*/ 0 h 218"/>
              <a:gd name="T26" fmla="*/ 124 w 249"/>
              <a:gd name="T27" fmla="*/ 0 h 218"/>
              <a:gd name="T28" fmla="*/ 124 w 249"/>
              <a:gd name="T29" fmla="*/ 0 h 218"/>
              <a:gd name="T30" fmla="*/ 124 w 249"/>
              <a:gd name="T31" fmla="*/ 0 h 218"/>
              <a:gd name="T32" fmla="*/ 124 w 249"/>
              <a:gd name="T33" fmla="*/ 0 h 218"/>
              <a:gd name="T34" fmla="*/ 124 w 249"/>
              <a:gd name="T35" fmla="*/ 0 h 218"/>
              <a:gd name="T36" fmla="*/ 124 w 249"/>
              <a:gd name="T37" fmla="*/ 32 h 218"/>
              <a:gd name="T38" fmla="*/ 124 w 249"/>
              <a:gd name="T39" fmla="*/ 32 h 218"/>
              <a:gd name="T40" fmla="*/ 92 w 249"/>
              <a:gd name="T41" fmla="*/ 32 h 218"/>
              <a:gd name="T42" fmla="*/ 92 w 249"/>
              <a:gd name="T43" fmla="*/ 32 h 218"/>
              <a:gd name="T44" fmla="*/ 92 w 249"/>
              <a:gd name="T45" fmla="*/ 32 h 218"/>
              <a:gd name="T46" fmla="*/ 61 w 249"/>
              <a:gd name="T47" fmla="*/ 32 h 218"/>
              <a:gd name="T48" fmla="*/ 30 w 249"/>
              <a:gd name="T49" fmla="*/ 32 h 218"/>
              <a:gd name="T50" fmla="*/ 30 w 249"/>
              <a:gd name="T51" fmla="*/ 32 h 218"/>
              <a:gd name="T52" fmla="*/ 30 w 249"/>
              <a:gd name="T53" fmla="*/ 32 h 218"/>
              <a:gd name="T54" fmla="*/ 30 w 249"/>
              <a:gd name="T55" fmla="*/ 32 h 218"/>
              <a:gd name="T56" fmla="*/ 30 w 249"/>
              <a:gd name="T57" fmla="*/ 32 h 218"/>
              <a:gd name="T58" fmla="*/ 0 w 249"/>
              <a:gd name="T59" fmla="*/ 32 h 218"/>
              <a:gd name="T60" fmla="*/ 30 w 249"/>
              <a:gd name="T61" fmla="*/ 32 h 218"/>
              <a:gd name="T62" fmla="*/ 30 w 249"/>
              <a:gd name="T63" fmla="*/ 32 h 218"/>
              <a:gd name="T64" fmla="*/ 30 w 249"/>
              <a:gd name="T65" fmla="*/ 93 h 218"/>
              <a:gd name="T66" fmla="*/ 30 w 249"/>
              <a:gd name="T67" fmla="*/ 93 h 218"/>
              <a:gd name="T68" fmla="*/ 30 w 249"/>
              <a:gd name="T69" fmla="*/ 93 h 218"/>
              <a:gd name="T70" fmla="*/ 61 w 249"/>
              <a:gd name="T71" fmla="*/ 93 h 218"/>
              <a:gd name="T72" fmla="*/ 61 w 249"/>
              <a:gd name="T73" fmla="*/ 62 h 218"/>
              <a:gd name="T74" fmla="*/ 61 w 249"/>
              <a:gd name="T75" fmla="*/ 62 h 218"/>
              <a:gd name="T76" fmla="*/ 92 w 249"/>
              <a:gd name="T77" fmla="*/ 93 h 218"/>
              <a:gd name="T78" fmla="*/ 92 w 249"/>
              <a:gd name="T79" fmla="*/ 93 h 218"/>
              <a:gd name="T80" fmla="*/ 92 w 249"/>
              <a:gd name="T81" fmla="*/ 93 h 218"/>
              <a:gd name="T82" fmla="*/ 124 w 249"/>
              <a:gd name="T83" fmla="*/ 93 h 218"/>
              <a:gd name="T84" fmla="*/ 124 w 249"/>
              <a:gd name="T85" fmla="*/ 156 h 218"/>
              <a:gd name="T86" fmla="*/ 124 w 249"/>
              <a:gd name="T87" fmla="*/ 156 h 218"/>
              <a:gd name="T88" fmla="*/ 124 w 249"/>
              <a:gd name="T89" fmla="*/ 156 h 218"/>
              <a:gd name="T90" fmla="*/ 154 w 249"/>
              <a:gd name="T91" fmla="*/ 186 h 218"/>
              <a:gd name="T92" fmla="*/ 154 w 249"/>
              <a:gd name="T93" fmla="*/ 186 h 218"/>
              <a:gd name="T94" fmla="*/ 154 w 249"/>
              <a:gd name="T95" fmla="*/ 186 h 218"/>
              <a:gd name="T96" fmla="*/ 124 w 249"/>
              <a:gd name="T97" fmla="*/ 186 h 218"/>
              <a:gd name="T98" fmla="*/ 124 w 249"/>
              <a:gd name="T99" fmla="*/ 186 h 218"/>
              <a:gd name="T100" fmla="*/ 124 w 249"/>
              <a:gd name="T101" fmla="*/ 217 h 218"/>
              <a:gd name="T102" fmla="*/ 124 w 249"/>
              <a:gd name="T103" fmla="*/ 217 h 218"/>
              <a:gd name="T104" fmla="*/ 124 w 249"/>
              <a:gd name="T105" fmla="*/ 217 h 218"/>
              <a:gd name="T106" fmla="*/ 124 w 249"/>
              <a:gd name="T107" fmla="*/ 217 h 218"/>
              <a:gd name="T108" fmla="*/ 124 w 249"/>
              <a:gd name="T109" fmla="*/ 217 h 218"/>
              <a:gd name="T110" fmla="*/ 154 w 249"/>
              <a:gd name="T111" fmla="*/ 186 h 218"/>
              <a:gd name="T112" fmla="*/ 154 w 249"/>
              <a:gd name="T113" fmla="*/ 186 h 218"/>
              <a:gd name="T114" fmla="*/ 185 w 249"/>
              <a:gd name="T115" fmla="*/ 156 h 218"/>
              <a:gd name="T116" fmla="*/ 216 w 249"/>
              <a:gd name="T117" fmla="*/ 156 h 218"/>
              <a:gd name="T118" fmla="*/ 216 w 249"/>
              <a:gd name="T119" fmla="*/ 124 h 218"/>
              <a:gd name="T120" fmla="*/ 216 w 249"/>
              <a:gd name="T121" fmla="*/ 124 h 218"/>
              <a:gd name="T122" fmla="*/ 248 w 249"/>
              <a:gd name="T123" fmla="*/ 93 h 218"/>
              <a:gd name="T124" fmla="*/ 216 w 249"/>
              <a:gd name="T125" fmla="*/ 9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9" h="218">
                <a:moveTo>
                  <a:pt x="216" y="93"/>
                </a:moveTo>
                <a:lnTo>
                  <a:pt x="216" y="93"/>
                </a:lnTo>
                <a:lnTo>
                  <a:pt x="216" y="93"/>
                </a:lnTo>
                <a:cubicBezTo>
                  <a:pt x="185" y="62"/>
                  <a:pt x="185" y="62"/>
                  <a:pt x="185" y="62"/>
                </a:cubicBezTo>
                <a:lnTo>
                  <a:pt x="185" y="32"/>
                </a:lnTo>
                <a:lnTo>
                  <a:pt x="185" y="32"/>
                </a:lnTo>
                <a:lnTo>
                  <a:pt x="185" y="32"/>
                </a:lnTo>
                <a:lnTo>
                  <a:pt x="185" y="32"/>
                </a:lnTo>
                <a:lnTo>
                  <a:pt x="185" y="32"/>
                </a:lnTo>
                <a:lnTo>
                  <a:pt x="154" y="32"/>
                </a:lnTo>
                <a:lnTo>
                  <a:pt x="154" y="32"/>
                </a:lnTo>
                <a:cubicBezTo>
                  <a:pt x="154" y="32"/>
                  <a:pt x="15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124" y="0"/>
                  <a:pt x="124" y="0"/>
                  <a:pt x="124" y="32"/>
                </a:cubicBezTo>
                <a:lnTo>
                  <a:pt x="124" y="32"/>
                </a:lnTo>
                <a:lnTo>
                  <a:pt x="92" y="32"/>
                </a:lnTo>
                <a:lnTo>
                  <a:pt x="92" y="32"/>
                </a:lnTo>
                <a:lnTo>
                  <a:pt x="92" y="32"/>
                </a:lnTo>
                <a:cubicBezTo>
                  <a:pt x="92" y="32"/>
                  <a:pt x="92" y="32"/>
                  <a:pt x="61" y="32"/>
                </a:cubicBezTo>
                <a:cubicBezTo>
                  <a:pt x="61" y="32"/>
                  <a:pt x="61" y="32"/>
                  <a:pt x="30" y="32"/>
                </a:cubicBezTo>
                <a:lnTo>
                  <a:pt x="30" y="32"/>
                </a:lnTo>
                <a:lnTo>
                  <a:pt x="30" y="32"/>
                </a:lnTo>
                <a:lnTo>
                  <a:pt x="30" y="32"/>
                </a:lnTo>
                <a:lnTo>
                  <a:pt x="30" y="32"/>
                </a:lnTo>
                <a:cubicBezTo>
                  <a:pt x="30" y="32"/>
                  <a:pt x="30" y="32"/>
                  <a:pt x="0" y="32"/>
                </a:cubicBezTo>
                <a:cubicBezTo>
                  <a:pt x="0" y="32"/>
                  <a:pt x="0" y="32"/>
                  <a:pt x="30" y="32"/>
                </a:cubicBezTo>
                <a:lnTo>
                  <a:pt x="30" y="32"/>
                </a:lnTo>
                <a:cubicBezTo>
                  <a:pt x="30" y="62"/>
                  <a:pt x="30" y="62"/>
                  <a:pt x="30" y="93"/>
                </a:cubicBezTo>
                <a:lnTo>
                  <a:pt x="30" y="93"/>
                </a:lnTo>
                <a:lnTo>
                  <a:pt x="30" y="93"/>
                </a:lnTo>
                <a:cubicBezTo>
                  <a:pt x="30" y="93"/>
                  <a:pt x="30" y="93"/>
                  <a:pt x="61" y="93"/>
                </a:cubicBezTo>
                <a:lnTo>
                  <a:pt x="61" y="62"/>
                </a:lnTo>
                <a:lnTo>
                  <a:pt x="61" y="62"/>
                </a:lnTo>
                <a:cubicBezTo>
                  <a:pt x="92" y="93"/>
                  <a:pt x="92" y="93"/>
                  <a:pt x="92" y="93"/>
                </a:cubicBezTo>
                <a:lnTo>
                  <a:pt x="92" y="93"/>
                </a:lnTo>
                <a:lnTo>
                  <a:pt x="92" y="93"/>
                </a:lnTo>
                <a:lnTo>
                  <a:pt x="124" y="93"/>
                </a:lnTo>
                <a:cubicBezTo>
                  <a:pt x="124" y="124"/>
                  <a:pt x="124" y="124"/>
                  <a:pt x="124" y="156"/>
                </a:cubicBezTo>
                <a:lnTo>
                  <a:pt x="124" y="156"/>
                </a:lnTo>
                <a:lnTo>
                  <a:pt x="124" y="156"/>
                </a:lnTo>
                <a:cubicBezTo>
                  <a:pt x="154" y="156"/>
                  <a:pt x="154" y="156"/>
                  <a:pt x="154" y="186"/>
                </a:cubicBezTo>
                <a:lnTo>
                  <a:pt x="154" y="186"/>
                </a:lnTo>
                <a:lnTo>
                  <a:pt x="154" y="186"/>
                </a:lnTo>
                <a:lnTo>
                  <a:pt x="124" y="186"/>
                </a:lnTo>
                <a:lnTo>
                  <a:pt x="124" y="186"/>
                </a:ln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lnTo>
                  <a:pt x="154" y="186"/>
                </a:lnTo>
                <a:lnTo>
                  <a:pt x="154" y="186"/>
                </a:lnTo>
                <a:cubicBezTo>
                  <a:pt x="154" y="156"/>
                  <a:pt x="185" y="156"/>
                  <a:pt x="185" y="156"/>
                </a:cubicBezTo>
                <a:cubicBezTo>
                  <a:pt x="185" y="156"/>
                  <a:pt x="185" y="156"/>
                  <a:pt x="216" y="156"/>
                </a:cubicBezTo>
                <a:cubicBezTo>
                  <a:pt x="216" y="124"/>
                  <a:pt x="216" y="124"/>
                  <a:pt x="216" y="124"/>
                </a:cubicBezTo>
                <a:lnTo>
                  <a:pt x="216" y="124"/>
                </a:lnTo>
                <a:cubicBezTo>
                  <a:pt x="216" y="93"/>
                  <a:pt x="216" y="93"/>
                  <a:pt x="248" y="93"/>
                </a:cubicBezTo>
                <a:cubicBezTo>
                  <a:pt x="248" y="93"/>
                  <a:pt x="248" y="93"/>
                  <a:pt x="216" y="9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2" name="Freeform 131"/>
          <p:cNvSpPr>
            <a:spLocks noChangeArrowheads="1"/>
          </p:cNvSpPr>
          <p:nvPr/>
        </p:nvSpPr>
        <p:spPr bwMode="auto">
          <a:xfrm>
            <a:off x="7649321" y="3211087"/>
            <a:ext cx="53854" cy="129285"/>
          </a:xfrm>
          <a:custGeom>
            <a:avLst/>
            <a:gdLst>
              <a:gd name="T0" fmla="*/ 63 w 156"/>
              <a:gd name="T1" fmla="*/ 278 h 372"/>
              <a:gd name="T2" fmla="*/ 63 w 156"/>
              <a:gd name="T3" fmla="*/ 278 h 372"/>
              <a:gd name="T4" fmla="*/ 63 w 156"/>
              <a:gd name="T5" fmla="*/ 278 h 372"/>
              <a:gd name="T6" fmla="*/ 63 w 156"/>
              <a:gd name="T7" fmla="*/ 278 h 372"/>
              <a:gd name="T8" fmla="*/ 31 w 156"/>
              <a:gd name="T9" fmla="*/ 309 h 372"/>
              <a:gd name="T10" fmla="*/ 31 w 156"/>
              <a:gd name="T11" fmla="*/ 309 h 372"/>
              <a:gd name="T12" fmla="*/ 31 w 156"/>
              <a:gd name="T13" fmla="*/ 309 h 372"/>
              <a:gd name="T14" fmla="*/ 31 w 156"/>
              <a:gd name="T15" fmla="*/ 309 h 372"/>
              <a:gd name="T16" fmla="*/ 31 w 156"/>
              <a:gd name="T17" fmla="*/ 309 h 372"/>
              <a:gd name="T18" fmla="*/ 0 w 156"/>
              <a:gd name="T19" fmla="*/ 341 h 372"/>
              <a:gd name="T20" fmla="*/ 0 w 156"/>
              <a:gd name="T21" fmla="*/ 341 h 372"/>
              <a:gd name="T22" fmla="*/ 0 w 156"/>
              <a:gd name="T23" fmla="*/ 341 h 372"/>
              <a:gd name="T24" fmla="*/ 0 w 156"/>
              <a:gd name="T25" fmla="*/ 341 h 372"/>
              <a:gd name="T26" fmla="*/ 31 w 156"/>
              <a:gd name="T27" fmla="*/ 371 h 372"/>
              <a:gd name="T28" fmla="*/ 31 w 156"/>
              <a:gd name="T29" fmla="*/ 371 h 372"/>
              <a:gd name="T30" fmla="*/ 93 w 156"/>
              <a:gd name="T31" fmla="*/ 341 h 372"/>
              <a:gd name="T32" fmla="*/ 93 w 156"/>
              <a:gd name="T33" fmla="*/ 341 h 372"/>
              <a:gd name="T34" fmla="*/ 93 w 156"/>
              <a:gd name="T35" fmla="*/ 309 h 372"/>
              <a:gd name="T36" fmla="*/ 93 w 156"/>
              <a:gd name="T37" fmla="*/ 309 h 372"/>
              <a:gd name="T38" fmla="*/ 155 w 156"/>
              <a:gd name="T39" fmla="*/ 247 h 372"/>
              <a:gd name="T40" fmla="*/ 155 w 156"/>
              <a:gd name="T41" fmla="*/ 247 h 372"/>
              <a:gd name="T42" fmla="*/ 155 w 156"/>
              <a:gd name="T43" fmla="*/ 217 h 372"/>
              <a:gd name="T44" fmla="*/ 155 w 156"/>
              <a:gd name="T45" fmla="*/ 185 h 372"/>
              <a:gd name="T46" fmla="*/ 155 w 156"/>
              <a:gd name="T47" fmla="*/ 154 h 372"/>
              <a:gd name="T48" fmla="*/ 155 w 156"/>
              <a:gd name="T49" fmla="*/ 154 h 372"/>
              <a:gd name="T50" fmla="*/ 155 w 156"/>
              <a:gd name="T51" fmla="*/ 123 h 372"/>
              <a:gd name="T52" fmla="*/ 155 w 156"/>
              <a:gd name="T53" fmla="*/ 123 h 372"/>
              <a:gd name="T54" fmla="*/ 124 w 156"/>
              <a:gd name="T55" fmla="*/ 31 h 372"/>
              <a:gd name="T56" fmla="*/ 124 w 156"/>
              <a:gd name="T57" fmla="*/ 31 h 372"/>
              <a:gd name="T58" fmla="*/ 93 w 156"/>
              <a:gd name="T59" fmla="*/ 31 h 372"/>
              <a:gd name="T60" fmla="*/ 93 w 156"/>
              <a:gd name="T61" fmla="*/ 0 h 372"/>
              <a:gd name="T62" fmla="*/ 93 w 156"/>
              <a:gd name="T63" fmla="*/ 31 h 372"/>
              <a:gd name="T64" fmla="*/ 93 w 156"/>
              <a:gd name="T65" fmla="*/ 31 h 372"/>
              <a:gd name="T66" fmla="*/ 93 w 156"/>
              <a:gd name="T67" fmla="*/ 31 h 372"/>
              <a:gd name="T68" fmla="*/ 93 w 156"/>
              <a:gd name="T69" fmla="*/ 31 h 372"/>
              <a:gd name="T70" fmla="*/ 93 w 156"/>
              <a:gd name="T71" fmla="*/ 31 h 372"/>
              <a:gd name="T72" fmla="*/ 93 w 156"/>
              <a:gd name="T73" fmla="*/ 61 h 372"/>
              <a:gd name="T74" fmla="*/ 93 w 156"/>
              <a:gd name="T75" fmla="*/ 93 h 372"/>
              <a:gd name="T76" fmla="*/ 93 w 156"/>
              <a:gd name="T77" fmla="*/ 93 h 372"/>
              <a:gd name="T78" fmla="*/ 93 w 156"/>
              <a:gd name="T79" fmla="*/ 93 h 372"/>
              <a:gd name="T80" fmla="*/ 93 w 156"/>
              <a:gd name="T81" fmla="*/ 93 h 372"/>
              <a:gd name="T82" fmla="*/ 93 w 156"/>
              <a:gd name="T83" fmla="*/ 123 h 372"/>
              <a:gd name="T84" fmla="*/ 93 w 156"/>
              <a:gd name="T85" fmla="*/ 154 h 372"/>
              <a:gd name="T86" fmla="*/ 93 w 156"/>
              <a:gd name="T87" fmla="*/ 185 h 372"/>
              <a:gd name="T88" fmla="*/ 93 w 156"/>
              <a:gd name="T89" fmla="*/ 217 h 372"/>
              <a:gd name="T90" fmla="*/ 93 w 156"/>
              <a:gd name="T91" fmla="*/ 247 h 372"/>
              <a:gd name="T92" fmla="*/ 93 w 156"/>
              <a:gd name="T93" fmla="*/ 278 h 372"/>
              <a:gd name="T94" fmla="*/ 93 w 156"/>
              <a:gd name="T95" fmla="*/ 278 h 372"/>
              <a:gd name="T96" fmla="*/ 63 w 156"/>
              <a:gd name="T97" fmla="*/ 278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372">
                <a:moveTo>
                  <a:pt x="63" y="278"/>
                </a:moveTo>
                <a:lnTo>
                  <a:pt x="63" y="278"/>
                </a:lnTo>
                <a:lnTo>
                  <a:pt x="63" y="278"/>
                </a:lnTo>
                <a:lnTo>
                  <a:pt x="63" y="278"/>
                </a:lnTo>
                <a:cubicBezTo>
                  <a:pt x="31" y="278"/>
                  <a:pt x="31" y="309"/>
                  <a:pt x="31" y="309"/>
                </a:cubicBezTo>
                <a:lnTo>
                  <a:pt x="31" y="309"/>
                </a:lnTo>
                <a:lnTo>
                  <a:pt x="31" y="309"/>
                </a:lnTo>
                <a:lnTo>
                  <a:pt x="31" y="309"/>
                </a:lnTo>
                <a:lnTo>
                  <a:pt x="31" y="309"/>
                </a:lnTo>
                <a:cubicBezTo>
                  <a:pt x="31" y="341"/>
                  <a:pt x="31" y="341"/>
                  <a:pt x="0" y="341"/>
                </a:cubicBezTo>
                <a:lnTo>
                  <a:pt x="0" y="341"/>
                </a:lnTo>
                <a:lnTo>
                  <a:pt x="0" y="341"/>
                </a:lnTo>
                <a:lnTo>
                  <a:pt x="0" y="341"/>
                </a:lnTo>
                <a:lnTo>
                  <a:pt x="31" y="371"/>
                </a:lnTo>
                <a:lnTo>
                  <a:pt x="31" y="371"/>
                </a:lnTo>
                <a:cubicBezTo>
                  <a:pt x="31" y="341"/>
                  <a:pt x="63" y="341"/>
                  <a:pt x="93" y="341"/>
                </a:cubicBezTo>
                <a:lnTo>
                  <a:pt x="93" y="341"/>
                </a:lnTo>
                <a:cubicBezTo>
                  <a:pt x="93" y="309"/>
                  <a:pt x="93" y="309"/>
                  <a:pt x="93" y="309"/>
                </a:cubicBezTo>
                <a:lnTo>
                  <a:pt x="93" y="309"/>
                </a:lnTo>
                <a:cubicBezTo>
                  <a:pt x="93" y="309"/>
                  <a:pt x="124" y="278"/>
                  <a:pt x="155" y="247"/>
                </a:cubicBezTo>
                <a:lnTo>
                  <a:pt x="155" y="247"/>
                </a:lnTo>
                <a:lnTo>
                  <a:pt x="155" y="217"/>
                </a:lnTo>
                <a:cubicBezTo>
                  <a:pt x="155" y="185"/>
                  <a:pt x="155" y="185"/>
                  <a:pt x="155" y="185"/>
                </a:cubicBezTo>
                <a:cubicBezTo>
                  <a:pt x="155" y="185"/>
                  <a:pt x="155" y="185"/>
                  <a:pt x="155" y="154"/>
                </a:cubicBezTo>
                <a:lnTo>
                  <a:pt x="155" y="154"/>
                </a:lnTo>
                <a:lnTo>
                  <a:pt x="155" y="123"/>
                </a:lnTo>
                <a:lnTo>
                  <a:pt x="155" y="123"/>
                </a:lnTo>
                <a:cubicBezTo>
                  <a:pt x="124" y="93"/>
                  <a:pt x="124" y="61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93" y="31"/>
                </a:cubicBezTo>
                <a:cubicBezTo>
                  <a:pt x="93" y="0"/>
                  <a:pt x="93" y="0"/>
                  <a:pt x="93" y="0"/>
                </a:cubicBez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lnTo>
                  <a:pt x="93" y="61"/>
                </a:lnTo>
                <a:cubicBezTo>
                  <a:pt x="93" y="61"/>
                  <a:pt x="93" y="61"/>
                  <a:pt x="93" y="93"/>
                </a:cubicBez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cubicBezTo>
                  <a:pt x="93" y="93"/>
                  <a:pt x="93" y="93"/>
                  <a:pt x="93" y="123"/>
                </a:cubicBezTo>
                <a:cubicBezTo>
                  <a:pt x="93" y="123"/>
                  <a:pt x="93" y="123"/>
                  <a:pt x="93" y="154"/>
                </a:cubicBezTo>
                <a:cubicBezTo>
                  <a:pt x="93" y="185"/>
                  <a:pt x="93" y="185"/>
                  <a:pt x="93" y="185"/>
                </a:cubicBezTo>
                <a:lnTo>
                  <a:pt x="93" y="217"/>
                </a:lnTo>
                <a:cubicBezTo>
                  <a:pt x="93" y="217"/>
                  <a:pt x="93" y="217"/>
                  <a:pt x="93" y="247"/>
                </a:cubicBezTo>
                <a:cubicBezTo>
                  <a:pt x="93" y="247"/>
                  <a:pt x="93" y="247"/>
                  <a:pt x="93" y="278"/>
                </a:cubicBezTo>
                <a:lnTo>
                  <a:pt x="93" y="278"/>
                </a:lnTo>
                <a:lnTo>
                  <a:pt x="63" y="27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3" name="Freeform 132"/>
          <p:cNvSpPr>
            <a:spLocks noChangeArrowheads="1"/>
          </p:cNvSpPr>
          <p:nvPr/>
        </p:nvSpPr>
        <p:spPr bwMode="auto">
          <a:xfrm>
            <a:off x="7584695" y="3254182"/>
            <a:ext cx="86168" cy="76956"/>
          </a:xfrm>
          <a:custGeom>
            <a:avLst/>
            <a:gdLst>
              <a:gd name="T0" fmla="*/ 154 w 249"/>
              <a:gd name="T1" fmla="*/ 155 h 219"/>
              <a:gd name="T2" fmla="*/ 154 w 249"/>
              <a:gd name="T3" fmla="*/ 155 h 219"/>
              <a:gd name="T4" fmla="*/ 154 w 249"/>
              <a:gd name="T5" fmla="*/ 155 h 219"/>
              <a:gd name="T6" fmla="*/ 154 w 249"/>
              <a:gd name="T7" fmla="*/ 155 h 219"/>
              <a:gd name="T8" fmla="*/ 154 w 249"/>
              <a:gd name="T9" fmla="*/ 155 h 219"/>
              <a:gd name="T10" fmla="*/ 154 w 249"/>
              <a:gd name="T11" fmla="*/ 155 h 219"/>
              <a:gd name="T12" fmla="*/ 154 w 249"/>
              <a:gd name="T13" fmla="*/ 124 h 219"/>
              <a:gd name="T14" fmla="*/ 154 w 249"/>
              <a:gd name="T15" fmla="*/ 124 h 219"/>
              <a:gd name="T16" fmla="*/ 154 w 249"/>
              <a:gd name="T17" fmla="*/ 124 h 219"/>
              <a:gd name="T18" fmla="*/ 185 w 249"/>
              <a:gd name="T19" fmla="*/ 124 h 219"/>
              <a:gd name="T20" fmla="*/ 185 w 249"/>
              <a:gd name="T21" fmla="*/ 124 h 219"/>
              <a:gd name="T22" fmla="*/ 216 w 249"/>
              <a:gd name="T23" fmla="*/ 124 h 219"/>
              <a:gd name="T24" fmla="*/ 216 w 249"/>
              <a:gd name="T25" fmla="*/ 124 h 219"/>
              <a:gd name="T26" fmla="*/ 248 w 249"/>
              <a:gd name="T27" fmla="*/ 94 h 219"/>
              <a:gd name="T28" fmla="*/ 248 w 249"/>
              <a:gd name="T29" fmla="*/ 94 h 219"/>
              <a:gd name="T30" fmla="*/ 248 w 249"/>
              <a:gd name="T31" fmla="*/ 94 h 219"/>
              <a:gd name="T32" fmla="*/ 248 w 249"/>
              <a:gd name="T33" fmla="*/ 62 h 219"/>
              <a:gd name="T34" fmla="*/ 248 w 249"/>
              <a:gd name="T35" fmla="*/ 31 h 219"/>
              <a:gd name="T36" fmla="*/ 248 w 249"/>
              <a:gd name="T37" fmla="*/ 0 h 219"/>
              <a:gd name="T38" fmla="*/ 248 w 249"/>
              <a:gd name="T39" fmla="*/ 0 h 219"/>
              <a:gd name="T40" fmla="*/ 248 w 249"/>
              <a:gd name="T41" fmla="*/ 0 h 219"/>
              <a:gd name="T42" fmla="*/ 248 w 249"/>
              <a:gd name="T43" fmla="*/ 0 h 219"/>
              <a:gd name="T44" fmla="*/ 216 w 249"/>
              <a:gd name="T45" fmla="*/ 0 h 219"/>
              <a:gd name="T46" fmla="*/ 216 w 249"/>
              <a:gd name="T47" fmla="*/ 0 h 219"/>
              <a:gd name="T48" fmla="*/ 216 w 249"/>
              <a:gd name="T49" fmla="*/ 0 h 219"/>
              <a:gd name="T50" fmla="*/ 216 w 249"/>
              <a:gd name="T51" fmla="*/ 0 h 219"/>
              <a:gd name="T52" fmla="*/ 216 w 249"/>
              <a:gd name="T53" fmla="*/ 0 h 219"/>
              <a:gd name="T54" fmla="*/ 185 w 249"/>
              <a:gd name="T55" fmla="*/ 0 h 219"/>
              <a:gd name="T56" fmla="*/ 185 w 249"/>
              <a:gd name="T57" fmla="*/ 31 h 219"/>
              <a:gd name="T58" fmla="*/ 154 w 249"/>
              <a:gd name="T59" fmla="*/ 31 h 219"/>
              <a:gd name="T60" fmla="*/ 154 w 249"/>
              <a:gd name="T61" fmla="*/ 31 h 219"/>
              <a:gd name="T62" fmla="*/ 124 w 249"/>
              <a:gd name="T63" fmla="*/ 31 h 219"/>
              <a:gd name="T64" fmla="*/ 124 w 249"/>
              <a:gd name="T65" fmla="*/ 0 h 219"/>
              <a:gd name="T66" fmla="*/ 124 w 249"/>
              <a:gd name="T67" fmla="*/ 0 h 219"/>
              <a:gd name="T68" fmla="*/ 92 w 249"/>
              <a:gd name="T69" fmla="*/ 0 h 219"/>
              <a:gd name="T70" fmla="*/ 92 w 249"/>
              <a:gd name="T71" fmla="*/ 0 h 219"/>
              <a:gd name="T72" fmla="*/ 92 w 249"/>
              <a:gd name="T73" fmla="*/ 0 h 219"/>
              <a:gd name="T74" fmla="*/ 61 w 249"/>
              <a:gd name="T75" fmla="*/ 0 h 219"/>
              <a:gd name="T76" fmla="*/ 30 w 249"/>
              <a:gd name="T77" fmla="*/ 0 h 219"/>
              <a:gd name="T78" fmla="*/ 30 w 249"/>
              <a:gd name="T79" fmla="*/ 0 h 219"/>
              <a:gd name="T80" fmla="*/ 30 w 249"/>
              <a:gd name="T81" fmla="*/ 0 h 219"/>
              <a:gd name="T82" fmla="*/ 0 w 249"/>
              <a:gd name="T83" fmla="*/ 31 h 219"/>
              <a:gd name="T84" fmla="*/ 0 w 249"/>
              <a:gd name="T85" fmla="*/ 62 h 219"/>
              <a:gd name="T86" fmla="*/ 30 w 249"/>
              <a:gd name="T87" fmla="*/ 124 h 219"/>
              <a:gd name="T88" fmla="*/ 30 w 249"/>
              <a:gd name="T89" fmla="*/ 124 h 219"/>
              <a:gd name="T90" fmla="*/ 30 w 249"/>
              <a:gd name="T91" fmla="*/ 155 h 219"/>
              <a:gd name="T92" fmla="*/ 61 w 249"/>
              <a:gd name="T93" fmla="*/ 186 h 219"/>
              <a:gd name="T94" fmla="*/ 92 w 249"/>
              <a:gd name="T95" fmla="*/ 218 h 219"/>
              <a:gd name="T96" fmla="*/ 92 w 249"/>
              <a:gd name="T97" fmla="*/ 186 h 219"/>
              <a:gd name="T98" fmla="*/ 124 w 249"/>
              <a:gd name="T99" fmla="*/ 186 h 219"/>
              <a:gd name="T100" fmla="*/ 154 w 249"/>
              <a:gd name="T101" fmla="*/ 15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9" h="219">
                <a:moveTo>
                  <a:pt x="154" y="155"/>
                </a:move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lnTo>
                  <a:pt x="154" y="124"/>
                </a:lnTo>
                <a:lnTo>
                  <a:pt x="154" y="124"/>
                </a:lnTo>
                <a:lnTo>
                  <a:pt x="154" y="124"/>
                </a:lnTo>
                <a:cubicBezTo>
                  <a:pt x="185" y="124"/>
                  <a:pt x="185" y="124"/>
                  <a:pt x="185" y="124"/>
                </a:cubicBezTo>
                <a:lnTo>
                  <a:pt x="185" y="124"/>
                </a:lnTo>
                <a:cubicBezTo>
                  <a:pt x="216" y="124"/>
                  <a:pt x="216" y="124"/>
                  <a:pt x="216" y="124"/>
                </a:cubicBezTo>
                <a:lnTo>
                  <a:pt x="216" y="124"/>
                </a:lnTo>
                <a:cubicBezTo>
                  <a:pt x="216" y="94"/>
                  <a:pt x="216" y="94"/>
                  <a:pt x="248" y="94"/>
                </a:cubicBezTo>
                <a:lnTo>
                  <a:pt x="248" y="94"/>
                </a:lnTo>
                <a:lnTo>
                  <a:pt x="248" y="94"/>
                </a:lnTo>
                <a:cubicBezTo>
                  <a:pt x="248" y="94"/>
                  <a:pt x="248" y="94"/>
                  <a:pt x="248" y="62"/>
                </a:cubicBezTo>
                <a:cubicBezTo>
                  <a:pt x="248" y="62"/>
                  <a:pt x="248" y="62"/>
                  <a:pt x="248" y="31"/>
                </a:cubicBez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ubicBezTo>
                  <a:pt x="216" y="0"/>
                  <a:pt x="216" y="0"/>
                  <a:pt x="216" y="0"/>
                </a:cubicBezTo>
                <a:lnTo>
                  <a:pt x="216" y="0"/>
                </a:lnTo>
                <a:lnTo>
                  <a:pt x="216" y="0"/>
                </a:lnTo>
                <a:lnTo>
                  <a:pt x="216" y="0"/>
                </a:lnTo>
                <a:lnTo>
                  <a:pt x="216" y="0"/>
                </a:lnTo>
                <a:cubicBezTo>
                  <a:pt x="216" y="0"/>
                  <a:pt x="216" y="0"/>
                  <a:pt x="185" y="0"/>
                </a:cubicBezTo>
                <a:lnTo>
                  <a:pt x="185" y="31"/>
                </a:lnTo>
                <a:cubicBezTo>
                  <a:pt x="185" y="31"/>
                  <a:pt x="185" y="31"/>
                  <a:pt x="154" y="31"/>
                </a:cubicBezTo>
                <a:lnTo>
                  <a:pt x="154" y="31"/>
                </a:lnTo>
                <a:cubicBezTo>
                  <a:pt x="154" y="31"/>
                  <a:pt x="154" y="31"/>
                  <a:pt x="124" y="31"/>
                </a:cubicBez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cubicBezTo>
                  <a:pt x="92" y="0"/>
                  <a:pt x="92" y="0"/>
                  <a:pt x="92" y="0"/>
                </a:cubicBezTo>
                <a:lnTo>
                  <a:pt x="92" y="0"/>
                </a:lnTo>
                <a:lnTo>
                  <a:pt x="92" y="0"/>
                </a:lnTo>
                <a:cubicBezTo>
                  <a:pt x="92" y="0"/>
                  <a:pt x="92" y="0"/>
                  <a:pt x="61" y="0"/>
                </a:cubicBezTo>
                <a:cubicBezTo>
                  <a:pt x="61" y="0"/>
                  <a:pt x="61" y="0"/>
                  <a:pt x="30" y="0"/>
                </a:cubicBezTo>
                <a:lnTo>
                  <a:pt x="30" y="0"/>
                </a:lnTo>
                <a:lnTo>
                  <a:pt x="30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4"/>
                  <a:pt x="30" y="124"/>
                  <a:pt x="30" y="124"/>
                </a:cubicBezTo>
                <a:lnTo>
                  <a:pt x="30" y="124"/>
                </a:lnTo>
                <a:cubicBezTo>
                  <a:pt x="30" y="155"/>
                  <a:pt x="30" y="155"/>
                  <a:pt x="30" y="155"/>
                </a:cubicBezTo>
                <a:cubicBezTo>
                  <a:pt x="30" y="155"/>
                  <a:pt x="30" y="186"/>
                  <a:pt x="61" y="186"/>
                </a:cubicBezTo>
                <a:cubicBezTo>
                  <a:pt x="61" y="186"/>
                  <a:pt x="61" y="186"/>
                  <a:pt x="92" y="218"/>
                </a:cubicBezTo>
                <a:cubicBezTo>
                  <a:pt x="92" y="186"/>
                  <a:pt x="92" y="186"/>
                  <a:pt x="92" y="186"/>
                </a:cubicBezTo>
                <a:cubicBezTo>
                  <a:pt x="92" y="186"/>
                  <a:pt x="92" y="186"/>
                  <a:pt x="124" y="186"/>
                </a:cubicBezTo>
                <a:cubicBezTo>
                  <a:pt x="124" y="186"/>
                  <a:pt x="124" y="155"/>
                  <a:pt x="154" y="15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4" name="Freeform 133"/>
          <p:cNvSpPr>
            <a:spLocks noChangeArrowheads="1"/>
          </p:cNvSpPr>
          <p:nvPr/>
        </p:nvSpPr>
        <p:spPr bwMode="auto">
          <a:xfrm>
            <a:off x="7703175" y="3480432"/>
            <a:ext cx="163103" cy="173919"/>
          </a:xfrm>
          <a:custGeom>
            <a:avLst/>
            <a:gdLst>
              <a:gd name="T0" fmla="*/ 32 w 466"/>
              <a:gd name="T1" fmla="*/ 310 h 497"/>
              <a:gd name="T2" fmla="*/ 62 w 466"/>
              <a:gd name="T3" fmla="*/ 341 h 497"/>
              <a:gd name="T4" fmla="*/ 62 w 466"/>
              <a:gd name="T5" fmla="*/ 372 h 497"/>
              <a:gd name="T6" fmla="*/ 62 w 466"/>
              <a:gd name="T7" fmla="*/ 403 h 497"/>
              <a:gd name="T8" fmla="*/ 62 w 466"/>
              <a:gd name="T9" fmla="*/ 434 h 497"/>
              <a:gd name="T10" fmla="*/ 93 w 466"/>
              <a:gd name="T11" fmla="*/ 434 h 497"/>
              <a:gd name="T12" fmla="*/ 124 w 466"/>
              <a:gd name="T13" fmla="*/ 434 h 497"/>
              <a:gd name="T14" fmla="*/ 156 w 466"/>
              <a:gd name="T15" fmla="*/ 434 h 497"/>
              <a:gd name="T16" fmla="*/ 217 w 466"/>
              <a:gd name="T17" fmla="*/ 434 h 497"/>
              <a:gd name="T18" fmla="*/ 248 w 466"/>
              <a:gd name="T19" fmla="*/ 434 h 497"/>
              <a:gd name="T20" fmla="*/ 248 w 466"/>
              <a:gd name="T21" fmla="*/ 434 h 497"/>
              <a:gd name="T22" fmla="*/ 280 w 466"/>
              <a:gd name="T23" fmla="*/ 434 h 497"/>
              <a:gd name="T24" fmla="*/ 310 w 466"/>
              <a:gd name="T25" fmla="*/ 465 h 497"/>
              <a:gd name="T26" fmla="*/ 310 w 466"/>
              <a:gd name="T27" fmla="*/ 496 h 497"/>
              <a:gd name="T28" fmla="*/ 372 w 466"/>
              <a:gd name="T29" fmla="*/ 465 h 497"/>
              <a:gd name="T30" fmla="*/ 372 w 466"/>
              <a:gd name="T31" fmla="*/ 403 h 497"/>
              <a:gd name="T32" fmla="*/ 372 w 466"/>
              <a:gd name="T33" fmla="*/ 403 h 497"/>
              <a:gd name="T34" fmla="*/ 434 w 466"/>
              <a:gd name="T35" fmla="*/ 310 h 497"/>
              <a:gd name="T36" fmla="*/ 434 w 466"/>
              <a:gd name="T37" fmla="*/ 279 h 497"/>
              <a:gd name="T38" fmla="*/ 434 w 466"/>
              <a:gd name="T39" fmla="*/ 217 h 497"/>
              <a:gd name="T40" fmla="*/ 465 w 466"/>
              <a:gd name="T41" fmla="*/ 155 h 497"/>
              <a:gd name="T42" fmla="*/ 465 w 466"/>
              <a:gd name="T43" fmla="*/ 124 h 497"/>
              <a:gd name="T44" fmla="*/ 465 w 466"/>
              <a:gd name="T45" fmla="*/ 93 h 497"/>
              <a:gd name="T46" fmla="*/ 434 w 466"/>
              <a:gd name="T47" fmla="*/ 0 h 497"/>
              <a:gd name="T48" fmla="*/ 372 w 466"/>
              <a:gd name="T49" fmla="*/ 0 h 497"/>
              <a:gd name="T50" fmla="*/ 372 w 466"/>
              <a:gd name="T51" fmla="*/ 31 h 497"/>
              <a:gd name="T52" fmla="*/ 372 w 466"/>
              <a:gd name="T53" fmla="*/ 62 h 497"/>
              <a:gd name="T54" fmla="*/ 372 w 466"/>
              <a:gd name="T55" fmla="*/ 93 h 497"/>
              <a:gd name="T56" fmla="*/ 341 w 466"/>
              <a:gd name="T57" fmla="*/ 124 h 497"/>
              <a:gd name="T58" fmla="*/ 341 w 466"/>
              <a:gd name="T59" fmla="*/ 155 h 497"/>
              <a:gd name="T60" fmla="*/ 341 w 466"/>
              <a:gd name="T61" fmla="*/ 155 h 497"/>
              <a:gd name="T62" fmla="*/ 310 w 466"/>
              <a:gd name="T63" fmla="*/ 186 h 497"/>
              <a:gd name="T64" fmla="*/ 248 w 466"/>
              <a:gd name="T65" fmla="*/ 217 h 497"/>
              <a:gd name="T66" fmla="*/ 186 w 466"/>
              <a:gd name="T67" fmla="*/ 186 h 497"/>
              <a:gd name="T68" fmla="*/ 186 w 466"/>
              <a:gd name="T69" fmla="*/ 186 h 497"/>
              <a:gd name="T70" fmla="*/ 124 w 466"/>
              <a:gd name="T71" fmla="*/ 217 h 497"/>
              <a:gd name="T72" fmla="*/ 124 w 466"/>
              <a:gd name="T73" fmla="*/ 217 h 497"/>
              <a:gd name="T74" fmla="*/ 93 w 466"/>
              <a:gd name="T75" fmla="*/ 217 h 497"/>
              <a:gd name="T76" fmla="*/ 62 w 466"/>
              <a:gd name="T77" fmla="*/ 217 h 497"/>
              <a:gd name="T78" fmla="*/ 62 w 466"/>
              <a:gd name="T79" fmla="*/ 217 h 497"/>
              <a:gd name="T80" fmla="*/ 32 w 466"/>
              <a:gd name="T81" fmla="*/ 186 h 497"/>
              <a:gd name="T82" fmla="*/ 0 w 466"/>
              <a:gd name="T83" fmla="*/ 186 h 497"/>
              <a:gd name="T84" fmla="*/ 0 w 466"/>
              <a:gd name="T85" fmla="*/ 217 h 497"/>
              <a:gd name="T86" fmla="*/ 32 w 466"/>
              <a:gd name="T87" fmla="*/ 279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6" h="497">
                <a:moveTo>
                  <a:pt x="32" y="310"/>
                </a:moveTo>
                <a:lnTo>
                  <a:pt x="32" y="310"/>
                </a:lnTo>
                <a:cubicBezTo>
                  <a:pt x="32" y="310"/>
                  <a:pt x="62" y="310"/>
                  <a:pt x="62" y="341"/>
                </a:cubicBezTo>
                <a:lnTo>
                  <a:pt x="62" y="341"/>
                </a:lnTo>
                <a:lnTo>
                  <a:pt x="62" y="372"/>
                </a:lnTo>
                <a:lnTo>
                  <a:pt x="62" y="372"/>
                </a:lnTo>
                <a:lnTo>
                  <a:pt x="62" y="403"/>
                </a:lnTo>
                <a:lnTo>
                  <a:pt x="62" y="403"/>
                </a:lnTo>
                <a:cubicBezTo>
                  <a:pt x="62" y="434"/>
                  <a:pt x="62" y="434"/>
                  <a:pt x="62" y="434"/>
                </a:cubicBezTo>
                <a:lnTo>
                  <a:pt x="62" y="434"/>
                </a:lnTo>
                <a:cubicBezTo>
                  <a:pt x="93" y="434"/>
                  <a:pt x="93" y="434"/>
                  <a:pt x="93" y="434"/>
                </a:cubicBezTo>
                <a:lnTo>
                  <a:pt x="93" y="434"/>
                </a:lnTo>
                <a:lnTo>
                  <a:pt x="93" y="434"/>
                </a:lnTo>
                <a:cubicBezTo>
                  <a:pt x="124" y="434"/>
                  <a:pt x="124" y="434"/>
                  <a:pt x="124" y="434"/>
                </a:cubicBezTo>
                <a:cubicBezTo>
                  <a:pt x="124" y="403"/>
                  <a:pt x="124" y="403"/>
                  <a:pt x="124" y="403"/>
                </a:cubicBezTo>
                <a:cubicBezTo>
                  <a:pt x="156" y="403"/>
                  <a:pt x="156" y="434"/>
                  <a:pt x="156" y="434"/>
                </a:cubicBezTo>
                <a:lnTo>
                  <a:pt x="156" y="434"/>
                </a:lnTo>
                <a:cubicBezTo>
                  <a:pt x="186" y="434"/>
                  <a:pt x="186" y="434"/>
                  <a:pt x="217" y="434"/>
                </a:cubicBezTo>
                <a:lnTo>
                  <a:pt x="217" y="434"/>
                </a:lnTo>
                <a:cubicBezTo>
                  <a:pt x="217" y="434"/>
                  <a:pt x="217" y="434"/>
                  <a:pt x="248" y="434"/>
                </a:cubicBezTo>
                <a:lnTo>
                  <a:pt x="248" y="434"/>
                </a:lnTo>
                <a:lnTo>
                  <a:pt x="248" y="434"/>
                </a:lnTo>
                <a:lnTo>
                  <a:pt x="248" y="434"/>
                </a:lnTo>
                <a:cubicBezTo>
                  <a:pt x="280" y="434"/>
                  <a:pt x="280" y="434"/>
                  <a:pt x="280" y="434"/>
                </a:cubicBezTo>
                <a:cubicBezTo>
                  <a:pt x="280" y="434"/>
                  <a:pt x="280" y="465"/>
                  <a:pt x="310" y="465"/>
                </a:cubicBezTo>
                <a:lnTo>
                  <a:pt x="310" y="465"/>
                </a:lnTo>
                <a:cubicBezTo>
                  <a:pt x="310" y="465"/>
                  <a:pt x="310" y="465"/>
                  <a:pt x="310" y="496"/>
                </a:cubicBezTo>
                <a:lnTo>
                  <a:pt x="310" y="496"/>
                </a:lnTo>
                <a:lnTo>
                  <a:pt x="341" y="465"/>
                </a:lnTo>
                <a:cubicBezTo>
                  <a:pt x="341" y="465"/>
                  <a:pt x="341" y="465"/>
                  <a:pt x="372" y="465"/>
                </a:cubicBezTo>
                <a:lnTo>
                  <a:pt x="372" y="434"/>
                </a:lnTo>
                <a:cubicBezTo>
                  <a:pt x="372" y="434"/>
                  <a:pt x="372" y="434"/>
                  <a:pt x="372" y="403"/>
                </a:cubicBezTo>
                <a:lnTo>
                  <a:pt x="372" y="403"/>
                </a:lnTo>
                <a:lnTo>
                  <a:pt x="372" y="403"/>
                </a:lnTo>
                <a:lnTo>
                  <a:pt x="372" y="403"/>
                </a:lnTo>
                <a:cubicBezTo>
                  <a:pt x="372" y="372"/>
                  <a:pt x="404" y="310"/>
                  <a:pt x="434" y="310"/>
                </a:cubicBezTo>
                <a:lnTo>
                  <a:pt x="434" y="310"/>
                </a:lnTo>
                <a:cubicBezTo>
                  <a:pt x="434" y="279"/>
                  <a:pt x="434" y="279"/>
                  <a:pt x="434" y="279"/>
                </a:cubicBezTo>
                <a:lnTo>
                  <a:pt x="434" y="279"/>
                </a:lnTo>
                <a:cubicBezTo>
                  <a:pt x="434" y="248"/>
                  <a:pt x="434" y="217"/>
                  <a:pt x="434" y="217"/>
                </a:cubicBezTo>
                <a:cubicBezTo>
                  <a:pt x="465" y="217"/>
                  <a:pt x="465" y="217"/>
                  <a:pt x="465" y="186"/>
                </a:cubicBezTo>
                <a:lnTo>
                  <a:pt x="465" y="155"/>
                </a:lnTo>
                <a:lnTo>
                  <a:pt x="465" y="155"/>
                </a:lnTo>
                <a:cubicBezTo>
                  <a:pt x="465" y="124"/>
                  <a:pt x="465" y="124"/>
                  <a:pt x="465" y="124"/>
                </a:cubicBezTo>
                <a:cubicBezTo>
                  <a:pt x="465" y="93"/>
                  <a:pt x="465" y="93"/>
                  <a:pt x="465" y="93"/>
                </a:cubicBezTo>
                <a:lnTo>
                  <a:pt x="465" y="93"/>
                </a:lnTo>
                <a:cubicBezTo>
                  <a:pt x="434" y="93"/>
                  <a:pt x="434" y="62"/>
                  <a:pt x="434" y="31"/>
                </a:cubicBezTo>
                <a:cubicBezTo>
                  <a:pt x="434" y="31"/>
                  <a:pt x="434" y="31"/>
                  <a:pt x="434" y="0"/>
                </a:cubicBezTo>
                <a:lnTo>
                  <a:pt x="434" y="0"/>
                </a:lnTo>
                <a:cubicBezTo>
                  <a:pt x="434" y="0"/>
                  <a:pt x="404" y="0"/>
                  <a:pt x="372" y="0"/>
                </a:cubicBezTo>
                <a:cubicBezTo>
                  <a:pt x="372" y="0"/>
                  <a:pt x="372" y="0"/>
                  <a:pt x="372" y="31"/>
                </a:cubicBezTo>
                <a:lnTo>
                  <a:pt x="372" y="31"/>
                </a:lnTo>
                <a:cubicBezTo>
                  <a:pt x="372" y="31"/>
                  <a:pt x="372" y="31"/>
                  <a:pt x="372" y="62"/>
                </a:cubicBezTo>
                <a:lnTo>
                  <a:pt x="372" y="62"/>
                </a:lnTo>
                <a:lnTo>
                  <a:pt x="372" y="62"/>
                </a:lnTo>
                <a:lnTo>
                  <a:pt x="372" y="93"/>
                </a:lnTo>
                <a:cubicBezTo>
                  <a:pt x="341" y="93"/>
                  <a:pt x="341" y="93"/>
                  <a:pt x="341" y="93"/>
                </a:cubicBezTo>
                <a:lnTo>
                  <a:pt x="341" y="124"/>
                </a:lnTo>
                <a:lnTo>
                  <a:pt x="341" y="124"/>
                </a:lnTo>
                <a:cubicBezTo>
                  <a:pt x="341" y="155"/>
                  <a:pt x="341" y="155"/>
                  <a:pt x="341" y="155"/>
                </a:cubicBezTo>
                <a:lnTo>
                  <a:pt x="341" y="155"/>
                </a:lnTo>
                <a:lnTo>
                  <a:pt x="341" y="155"/>
                </a:lnTo>
                <a:cubicBezTo>
                  <a:pt x="310" y="186"/>
                  <a:pt x="310" y="186"/>
                  <a:pt x="310" y="186"/>
                </a:cubicBezTo>
                <a:lnTo>
                  <a:pt x="310" y="186"/>
                </a:lnTo>
                <a:cubicBezTo>
                  <a:pt x="280" y="186"/>
                  <a:pt x="280" y="186"/>
                  <a:pt x="280" y="186"/>
                </a:cubicBezTo>
                <a:cubicBezTo>
                  <a:pt x="280" y="186"/>
                  <a:pt x="248" y="186"/>
                  <a:pt x="248" y="217"/>
                </a:cubicBezTo>
                <a:lnTo>
                  <a:pt x="248" y="217"/>
                </a:lnTo>
                <a:cubicBezTo>
                  <a:pt x="217" y="217"/>
                  <a:pt x="217" y="186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cubicBezTo>
                  <a:pt x="186" y="186"/>
                  <a:pt x="156" y="186"/>
                  <a:pt x="156" y="217"/>
                </a:cubicBezTo>
                <a:cubicBezTo>
                  <a:pt x="156" y="217"/>
                  <a:pt x="156" y="217"/>
                  <a:pt x="124" y="217"/>
                </a:cubicBezTo>
                <a:lnTo>
                  <a:pt x="124" y="217"/>
                </a:lnTo>
                <a:lnTo>
                  <a:pt x="124" y="217"/>
                </a:lnTo>
                <a:cubicBezTo>
                  <a:pt x="124" y="217"/>
                  <a:pt x="124" y="217"/>
                  <a:pt x="93" y="217"/>
                </a:cubicBezTo>
                <a:lnTo>
                  <a:pt x="93" y="217"/>
                </a:lnTo>
                <a:lnTo>
                  <a:pt x="93" y="217"/>
                </a:lnTo>
                <a:cubicBezTo>
                  <a:pt x="93" y="217"/>
                  <a:pt x="93" y="217"/>
                  <a:pt x="62" y="217"/>
                </a:cubicBezTo>
                <a:lnTo>
                  <a:pt x="62" y="217"/>
                </a:lnTo>
                <a:lnTo>
                  <a:pt x="62" y="217"/>
                </a:lnTo>
                <a:lnTo>
                  <a:pt x="32" y="217"/>
                </a:lnTo>
                <a:cubicBezTo>
                  <a:pt x="32" y="186"/>
                  <a:pt x="32" y="186"/>
                  <a:pt x="32" y="186"/>
                </a:cubicBezTo>
                <a:cubicBezTo>
                  <a:pt x="32" y="186"/>
                  <a:pt x="32" y="186"/>
                  <a:pt x="0" y="186"/>
                </a:cubicBezTo>
                <a:lnTo>
                  <a:pt x="0" y="186"/>
                </a:lnTo>
                <a:lnTo>
                  <a:pt x="0" y="186"/>
                </a:lnTo>
                <a:lnTo>
                  <a:pt x="0" y="217"/>
                </a:lnTo>
                <a:lnTo>
                  <a:pt x="0" y="217"/>
                </a:lnTo>
                <a:cubicBezTo>
                  <a:pt x="32" y="217"/>
                  <a:pt x="32" y="279"/>
                  <a:pt x="32" y="279"/>
                </a:cubicBezTo>
                <a:lnTo>
                  <a:pt x="32" y="31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5" name="Freeform 134"/>
          <p:cNvSpPr>
            <a:spLocks noChangeArrowheads="1"/>
          </p:cNvSpPr>
          <p:nvPr/>
        </p:nvSpPr>
        <p:spPr bwMode="auto">
          <a:xfrm>
            <a:off x="6459897" y="2692407"/>
            <a:ext cx="346210" cy="303204"/>
          </a:xfrm>
          <a:custGeom>
            <a:avLst/>
            <a:gdLst>
              <a:gd name="T0" fmla="*/ 992 w 993"/>
              <a:gd name="T1" fmla="*/ 774 h 869"/>
              <a:gd name="T2" fmla="*/ 992 w 993"/>
              <a:gd name="T3" fmla="*/ 744 h 869"/>
              <a:gd name="T4" fmla="*/ 992 w 993"/>
              <a:gd name="T5" fmla="*/ 744 h 869"/>
              <a:gd name="T6" fmla="*/ 960 w 993"/>
              <a:gd name="T7" fmla="*/ 713 h 869"/>
              <a:gd name="T8" fmla="*/ 899 w 993"/>
              <a:gd name="T9" fmla="*/ 650 h 869"/>
              <a:gd name="T10" fmla="*/ 899 w 993"/>
              <a:gd name="T11" fmla="*/ 620 h 869"/>
              <a:gd name="T12" fmla="*/ 868 w 993"/>
              <a:gd name="T13" fmla="*/ 589 h 869"/>
              <a:gd name="T14" fmla="*/ 899 w 993"/>
              <a:gd name="T15" fmla="*/ 557 h 869"/>
              <a:gd name="T16" fmla="*/ 899 w 993"/>
              <a:gd name="T17" fmla="*/ 557 h 869"/>
              <a:gd name="T18" fmla="*/ 930 w 993"/>
              <a:gd name="T19" fmla="*/ 526 h 869"/>
              <a:gd name="T20" fmla="*/ 899 w 993"/>
              <a:gd name="T21" fmla="*/ 496 h 869"/>
              <a:gd name="T22" fmla="*/ 868 w 993"/>
              <a:gd name="T23" fmla="*/ 433 h 869"/>
              <a:gd name="T24" fmla="*/ 868 w 993"/>
              <a:gd name="T25" fmla="*/ 402 h 869"/>
              <a:gd name="T26" fmla="*/ 868 w 993"/>
              <a:gd name="T27" fmla="*/ 341 h 869"/>
              <a:gd name="T28" fmla="*/ 868 w 993"/>
              <a:gd name="T29" fmla="*/ 309 h 869"/>
              <a:gd name="T30" fmla="*/ 868 w 993"/>
              <a:gd name="T31" fmla="*/ 278 h 869"/>
              <a:gd name="T32" fmla="*/ 899 w 993"/>
              <a:gd name="T33" fmla="*/ 217 h 869"/>
              <a:gd name="T34" fmla="*/ 868 w 993"/>
              <a:gd name="T35" fmla="*/ 185 h 869"/>
              <a:gd name="T36" fmla="*/ 836 w 993"/>
              <a:gd name="T37" fmla="*/ 154 h 869"/>
              <a:gd name="T38" fmla="*/ 806 w 993"/>
              <a:gd name="T39" fmla="*/ 124 h 869"/>
              <a:gd name="T40" fmla="*/ 775 w 993"/>
              <a:gd name="T41" fmla="*/ 124 h 869"/>
              <a:gd name="T42" fmla="*/ 682 w 993"/>
              <a:gd name="T43" fmla="*/ 93 h 869"/>
              <a:gd name="T44" fmla="*/ 682 w 993"/>
              <a:gd name="T45" fmla="*/ 93 h 869"/>
              <a:gd name="T46" fmla="*/ 651 w 993"/>
              <a:gd name="T47" fmla="*/ 93 h 869"/>
              <a:gd name="T48" fmla="*/ 651 w 993"/>
              <a:gd name="T49" fmla="*/ 93 h 869"/>
              <a:gd name="T50" fmla="*/ 558 w 993"/>
              <a:gd name="T51" fmla="*/ 154 h 869"/>
              <a:gd name="T52" fmla="*/ 434 w 993"/>
              <a:gd name="T53" fmla="*/ 185 h 869"/>
              <a:gd name="T54" fmla="*/ 372 w 993"/>
              <a:gd name="T55" fmla="*/ 185 h 869"/>
              <a:gd name="T56" fmla="*/ 310 w 993"/>
              <a:gd name="T57" fmla="*/ 124 h 869"/>
              <a:gd name="T58" fmla="*/ 216 w 993"/>
              <a:gd name="T59" fmla="*/ 93 h 869"/>
              <a:gd name="T60" fmla="*/ 186 w 993"/>
              <a:gd name="T61" fmla="*/ 61 h 869"/>
              <a:gd name="T62" fmla="*/ 155 w 993"/>
              <a:gd name="T63" fmla="*/ 30 h 869"/>
              <a:gd name="T64" fmla="*/ 155 w 993"/>
              <a:gd name="T65" fmla="*/ 0 h 869"/>
              <a:gd name="T66" fmla="*/ 124 w 993"/>
              <a:gd name="T67" fmla="*/ 30 h 869"/>
              <a:gd name="T68" fmla="*/ 124 w 993"/>
              <a:gd name="T69" fmla="*/ 30 h 869"/>
              <a:gd name="T70" fmla="*/ 124 w 993"/>
              <a:gd name="T71" fmla="*/ 61 h 869"/>
              <a:gd name="T72" fmla="*/ 31 w 993"/>
              <a:gd name="T73" fmla="*/ 30 h 869"/>
              <a:gd name="T74" fmla="*/ 0 w 993"/>
              <a:gd name="T75" fmla="*/ 0 h 869"/>
              <a:gd name="T76" fmla="*/ 0 w 993"/>
              <a:gd name="T77" fmla="*/ 30 h 869"/>
              <a:gd name="T78" fmla="*/ 31 w 993"/>
              <a:gd name="T79" fmla="*/ 124 h 869"/>
              <a:gd name="T80" fmla="*/ 31 w 993"/>
              <a:gd name="T81" fmla="*/ 124 h 869"/>
              <a:gd name="T82" fmla="*/ 62 w 993"/>
              <a:gd name="T83" fmla="*/ 154 h 869"/>
              <a:gd name="T84" fmla="*/ 92 w 993"/>
              <a:gd name="T85" fmla="*/ 185 h 869"/>
              <a:gd name="T86" fmla="*/ 124 w 993"/>
              <a:gd name="T87" fmla="*/ 217 h 869"/>
              <a:gd name="T88" fmla="*/ 124 w 993"/>
              <a:gd name="T89" fmla="*/ 248 h 869"/>
              <a:gd name="T90" fmla="*/ 92 w 993"/>
              <a:gd name="T91" fmla="*/ 309 h 869"/>
              <a:gd name="T92" fmla="*/ 92 w 993"/>
              <a:gd name="T93" fmla="*/ 341 h 869"/>
              <a:gd name="T94" fmla="*/ 124 w 993"/>
              <a:gd name="T95" fmla="*/ 372 h 869"/>
              <a:gd name="T96" fmla="*/ 124 w 993"/>
              <a:gd name="T97" fmla="*/ 372 h 869"/>
              <a:gd name="T98" fmla="*/ 155 w 993"/>
              <a:gd name="T99" fmla="*/ 402 h 869"/>
              <a:gd name="T100" fmla="*/ 186 w 993"/>
              <a:gd name="T101" fmla="*/ 433 h 869"/>
              <a:gd name="T102" fmla="*/ 216 w 993"/>
              <a:gd name="T103" fmla="*/ 496 h 869"/>
              <a:gd name="T104" fmla="*/ 216 w 993"/>
              <a:gd name="T105" fmla="*/ 526 h 869"/>
              <a:gd name="T106" fmla="*/ 248 w 993"/>
              <a:gd name="T107" fmla="*/ 557 h 869"/>
              <a:gd name="T108" fmla="*/ 340 w 993"/>
              <a:gd name="T109" fmla="*/ 589 h 869"/>
              <a:gd name="T110" fmla="*/ 372 w 993"/>
              <a:gd name="T111" fmla="*/ 681 h 869"/>
              <a:gd name="T112" fmla="*/ 496 w 993"/>
              <a:gd name="T113" fmla="*/ 744 h 869"/>
              <a:gd name="T114" fmla="*/ 588 w 993"/>
              <a:gd name="T115" fmla="*/ 774 h 869"/>
              <a:gd name="T116" fmla="*/ 682 w 993"/>
              <a:gd name="T117" fmla="*/ 744 h 869"/>
              <a:gd name="T118" fmla="*/ 712 w 993"/>
              <a:gd name="T119" fmla="*/ 837 h 869"/>
              <a:gd name="T120" fmla="*/ 868 w 993"/>
              <a:gd name="T121" fmla="*/ 837 h 869"/>
              <a:gd name="T122" fmla="*/ 930 w 993"/>
              <a:gd name="T123" fmla="*/ 868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93" h="869">
                <a:moveTo>
                  <a:pt x="992" y="774"/>
                </a:moveTo>
                <a:lnTo>
                  <a:pt x="992" y="774"/>
                </a:lnTo>
                <a:lnTo>
                  <a:pt x="992" y="774"/>
                </a:lnTo>
                <a:lnTo>
                  <a:pt x="992" y="774"/>
                </a:lnTo>
                <a:cubicBezTo>
                  <a:pt x="992" y="774"/>
                  <a:pt x="992" y="774"/>
                  <a:pt x="992" y="744"/>
                </a:cubicBezTo>
                <a:lnTo>
                  <a:pt x="992" y="744"/>
                </a:lnTo>
                <a:lnTo>
                  <a:pt x="992" y="744"/>
                </a:lnTo>
                <a:lnTo>
                  <a:pt x="992" y="744"/>
                </a:lnTo>
                <a:lnTo>
                  <a:pt x="992" y="744"/>
                </a:lnTo>
                <a:cubicBezTo>
                  <a:pt x="992" y="744"/>
                  <a:pt x="992" y="744"/>
                  <a:pt x="992" y="713"/>
                </a:cubicBezTo>
                <a:lnTo>
                  <a:pt x="960" y="713"/>
                </a:lnTo>
                <a:lnTo>
                  <a:pt x="960" y="713"/>
                </a:lnTo>
                <a:lnTo>
                  <a:pt x="960" y="713"/>
                </a:lnTo>
                <a:cubicBezTo>
                  <a:pt x="930" y="681"/>
                  <a:pt x="930" y="681"/>
                  <a:pt x="899" y="650"/>
                </a:cubicBezTo>
                <a:lnTo>
                  <a:pt x="899" y="650"/>
                </a:lnTo>
                <a:lnTo>
                  <a:pt x="899" y="650"/>
                </a:lnTo>
                <a:cubicBezTo>
                  <a:pt x="899" y="620"/>
                  <a:pt x="899" y="620"/>
                  <a:pt x="899" y="620"/>
                </a:cubicBezTo>
                <a:lnTo>
                  <a:pt x="899" y="620"/>
                </a:lnTo>
                <a:lnTo>
                  <a:pt x="899" y="620"/>
                </a:lnTo>
                <a:lnTo>
                  <a:pt x="899" y="620"/>
                </a:lnTo>
                <a:lnTo>
                  <a:pt x="868" y="589"/>
                </a:lnTo>
                <a:lnTo>
                  <a:pt x="868" y="589"/>
                </a:lnTo>
                <a:cubicBezTo>
                  <a:pt x="868" y="589"/>
                  <a:pt x="899" y="589"/>
                  <a:pt x="899" y="557"/>
                </a:cubicBezTo>
                <a:lnTo>
                  <a:pt x="899" y="557"/>
                </a:lnTo>
                <a:lnTo>
                  <a:pt x="899" y="557"/>
                </a:lnTo>
                <a:lnTo>
                  <a:pt x="899" y="557"/>
                </a:lnTo>
                <a:lnTo>
                  <a:pt x="899" y="557"/>
                </a:lnTo>
                <a:lnTo>
                  <a:pt x="899" y="557"/>
                </a:lnTo>
                <a:lnTo>
                  <a:pt x="930" y="526"/>
                </a:lnTo>
                <a:lnTo>
                  <a:pt x="930" y="526"/>
                </a:lnTo>
                <a:lnTo>
                  <a:pt x="930" y="526"/>
                </a:lnTo>
                <a:cubicBezTo>
                  <a:pt x="899" y="526"/>
                  <a:pt x="899" y="526"/>
                  <a:pt x="899" y="526"/>
                </a:cubicBezTo>
                <a:cubicBezTo>
                  <a:pt x="899" y="496"/>
                  <a:pt x="899" y="496"/>
                  <a:pt x="899" y="496"/>
                </a:cubicBezTo>
                <a:cubicBezTo>
                  <a:pt x="868" y="496"/>
                  <a:pt x="868" y="496"/>
                  <a:pt x="868" y="465"/>
                </a:cubicBezTo>
                <a:lnTo>
                  <a:pt x="868" y="465"/>
                </a:lnTo>
                <a:cubicBezTo>
                  <a:pt x="868" y="465"/>
                  <a:pt x="868" y="465"/>
                  <a:pt x="868" y="433"/>
                </a:cubicBezTo>
                <a:lnTo>
                  <a:pt x="868" y="433"/>
                </a:lnTo>
                <a:lnTo>
                  <a:pt x="868" y="433"/>
                </a:lnTo>
                <a:lnTo>
                  <a:pt x="868" y="402"/>
                </a:lnTo>
                <a:lnTo>
                  <a:pt x="868" y="372"/>
                </a:lnTo>
                <a:lnTo>
                  <a:pt x="868" y="372"/>
                </a:lnTo>
                <a:cubicBezTo>
                  <a:pt x="868" y="372"/>
                  <a:pt x="868" y="372"/>
                  <a:pt x="868" y="341"/>
                </a:cubicBezTo>
                <a:lnTo>
                  <a:pt x="868" y="341"/>
                </a:lnTo>
                <a:lnTo>
                  <a:pt x="868" y="341"/>
                </a:lnTo>
                <a:cubicBezTo>
                  <a:pt x="868" y="309"/>
                  <a:pt x="868" y="309"/>
                  <a:pt x="868" y="309"/>
                </a:cubicBezTo>
                <a:lnTo>
                  <a:pt x="868" y="278"/>
                </a:lnTo>
                <a:lnTo>
                  <a:pt x="868" y="278"/>
                </a:lnTo>
                <a:lnTo>
                  <a:pt x="868" y="278"/>
                </a:lnTo>
                <a:lnTo>
                  <a:pt x="899" y="248"/>
                </a:lnTo>
                <a:cubicBezTo>
                  <a:pt x="899" y="248"/>
                  <a:pt x="899" y="248"/>
                  <a:pt x="899" y="217"/>
                </a:cubicBezTo>
                <a:lnTo>
                  <a:pt x="899" y="217"/>
                </a:lnTo>
                <a:lnTo>
                  <a:pt x="899" y="185"/>
                </a:lnTo>
                <a:lnTo>
                  <a:pt x="899" y="185"/>
                </a:ln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36" y="154"/>
                </a:cubicBezTo>
                <a:lnTo>
                  <a:pt x="836" y="154"/>
                </a:lnTo>
                <a:lnTo>
                  <a:pt x="836" y="154"/>
                </a:lnTo>
                <a:cubicBezTo>
                  <a:pt x="836" y="154"/>
                  <a:pt x="836" y="154"/>
                  <a:pt x="806" y="154"/>
                </a:cubicBezTo>
                <a:lnTo>
                  <a:pt x="806" y="124"/>
                </a:lnTo>
                <a:lnTo>
                  <a:pt x="806" y="124"/>
                </a:lnTo>
                <a:lnTo>
                  <a:pt x="775" y="124"/>
                </a:lnTo>
                <a:lnTo>
                  <a:pt x="775" y="124"/>
                </a:lnTo>
                <a:lnTo>
                  <a:pt x="775" y="124"/>
                </a:lnTo>
                <a:cubicBezTo>
                  <a:pt x="744" y="124"/>
                  <a:pt x="744" y="124"/>
                  <a:pt x="744" y="124"/>
                </a:cubicBezTo>
                <a:lnTo>
                  <a:pt x="744" y="124"/>
                </a:lnTo>
                <a:cubicBezTo>
                  <a:pt x="712" y="124"/>
                  <a:pt x="682" y="93"/>
                  <a:pt x="682" y="93"/>
                </a:cubicBezTo>
                <a:lnTo>
                  <a:pt x="682" y="93"/>
                </a:lnTo>
                <a:lnTo>
                  <a:pt x="682" y="93"/>
                </a:lnTo>
                <a:lnTo>
                  <a:pt x="682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cubicBezTo>
                  <a:pt x="620" y="93"/>
                  <a:pt x="620" y="93"/>
                  <a:pt x="620" y="93"/>
                </a:cubicBezTo>
                <a:cubicBezTo>
                  <a:pt x="588" y="124"/>
                  <a:pt x="588" y="124"/>
                  <a:pt x="558" y="154"/>
                </a:cubicBezTo>
                <a:lnTo>
                  <a:pt x="558" y="154"/>
                </a:lnTo>
                <a:lnTo>
                  <a:pt x="558" y="154"/>
                </a:lnTo>
                <a:cubicBezTo>
                  <a:pt x="527" y="154"/>
                  <a:pt x="527" y="185"/>
                  <a:pt x="496" y="185"/>
                </a:cubicBezTo>
                <a:cubicBezTo>
                  <a:pt x="496" y="185"/>
                  <a:pt x="464" y="185"/>
                  <a:pt x="434" y="185"/>
                </a:cubicBezTo>
                <a:cubicBezTo>
                  <a:pt x="434" y="185"/>
                  <a:pt x="434" y="185"/>
                  <a:pt x="403" y="185"/>
                </a:cubicBezTo>
                <a:lnTo>
                  <a:pt x="372" y="185"/>
                </a:lnTo>
                <a:lnTo>
                  <a:pt x="372" y="185"/>
                </a:lnTo>
                <a:cubicBezTo>
                  <a:pt x="340" y="185"/>
                  <a:pt x="340" y="185"/>
                  <a:pt x="340" y="154"/>
                </a:cubicBezTo>
                <a:cubicBezTo>
                  <a:pt x="310" y="154"/>
                  <a:pt x="310" y="154"/>
                  <a:pt x="310" y="124"/>
                </a:cubicBezTo>
                <a:lnTo>
                  <a:pt x="310" y="124"/>
                </a:lnTo>
                <a:lnTo>
                  <a:pt x="279" y="124"/>
                </a:lnTo>
                <a:cubicBezTo>
                  <a:pt x="248" y="124"/>
                  <a:pt x="248" y="124"/>
                  <a:pt x="216" y="93"/>
                </a:cubicBezTo>
                <a:lnTo>
                  <a:pt x="216" y="93"/>
                </a:lnTo>
                <a:lnTo>
                  <a:pt x="216" y="93"/>
                </a:lnTo>
                <a:cubicBezTo>
                  <a:pt x="216" y="93"/>
                  <a:pt x="216" y="93"/>
                  <a:pt x="216" y="61"/>
                </a:cubicBezTo>
                <a:lnTo>
                  <a:pt x="186" y="61"/>
                </a:lnTo>
                <a:lnTo>
                  <a:pt x="186" y="61"/>
                </a:lnTo>
                <a:lnTo>
                  <a:pt x="155" y="30"/>
                </a:lnTo>
                <a:lnTo>
                  <a:pt x="155" y="3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cubicBezTo>
                  <a:pt x="155" y="0"/>
                  <a:pt x="155" y="0"/>
                  <a:pt x="155" y="30"/>
                </a:cubicBezTo>
                <a:lnTo>
                  <a:pt x="155" y="30"/>
                </a:lnTo>
                <a:cubicBezTo>
                  <a:pt x="124" y="30"/>
                  <a:pt x="124" y="30"/>
                  <a:pt x="124" y="30"/>
                </a:cubicBezTo>
                <a:lnTo>
                  <a:pt x="124" y="30"/>
                </a:lnTo>
                <a:lnTo>
                  <a:pt x="124" y="30"/>
                </a:lnTo>
                <a:lnTo>
                  <a:pt x="124" y="30"/>
                </a:lnTo>
                <a:cubicBezTo>
                  <a:pt x="124" y="30"/>
                  <a:pt x="124" y="30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cubicBezTo>
                  <a:pt x="92" y="61"/>
                  <a:pt x="92" y="61"/>
                  <a:pt x="92" y="61"/>
                </a:cubicBezTo>
                <a:lnTo>
                  <a:pt x="92" y="61"/>
                </a:lnTo>
                <a:cubicBezTo>
                  <a:pt x="62" y="61"/>
                  <a:pt x="31" y="30"/>
                  <a:pt x="31" y="30"/>
                </a:cubicBezTo>
                <a:lnTo>
                  <a:pt x="31" y="3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30"/>
                </a:cubicBezTo>
                <a:lnTo>
                  <a:pt x="0" y="30"/>
                </a:lnTo>
                <a:cubicBezTo>
                  <a:pt x="31" y="30"/>
                  <a:pt x="31" y="30"/>
                  <a:pt x="31" y="61"/>
                </a:cubicBezTo>
                <a:lnTo>
                  <a:pt x="31" y="61"/>
                </a:lnTo>
                <a:cubicBezTo>
                  <a:pt x="31" y="93"/>
                  <a:pt x="31" y="93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cubicBezTo>
                  <a:pt x="31" y="124"/>
                  <a:pt x="31" y="154"/>
                  <a:pt x="62" y="154"/>
                </a:cubicBezTo>
                <a:lnTo>
                  <a:pt x="62" y="154"/>
                </a:lnTo>
                <a:lnTo>
                  <a:pt x="62" y="154"/>
                </a:lnTo>
                <a:cubicBezTo>
                  <a:pt x="62" y="154"/>
                  <a:pt x="62" y="185"/>
                  <a:pt x="92" y="185"/>
                </a:cubicBezTo>
                <a:lnTo>
                  <a:pt x="92" y="185"/>
                </a:lnTo>
                <a:lnTo>
                  <a:pt x="92" y="185"/>
                </a:lnTo>
                <a:lnTo>
                  <a:pt x="92" y="185"/>
                </a:lnTo>
                <a:cubicBezTo>
                  <a:pt x="124" y="185"/>
                  <a:pt x="124" y="185"/>
                  <a:pt x="124" y="217"/>
                </a:cubicBezTo>
                <a:lnTo>
                  <a:pt x="124" y="217"/>
                </a:lnTo>
                <a:lnTo>
                  <a:pt x="124" y="248"/>
                </a:lnTo>
                <a:lnTo>
                  <a:pt x="124" y="248"/>
                </a:lnTo>
                <a:lnTo>
                  <a:pt x="124" y="248"/>
                </a:lnTo>
                <a:cubicBezTo>
                  <a:pt x="124" y="278"/>
                  <a:pt x="92" y="278"/>
                  <a:pt x="92" y="309"/>
                </a:cubicBezTo>
                <a:lnTo>
                  <a:pt x="92" y="309"/>
                </a:lnTo>
                <a:cubicBezTo>
                  <a:pt x="92" y="309"/>
                  <a:pt x="92" y="309"/>
                  <a:pt x="92" y="341"/>
                </a:cubicBezTo>
                <a:lnTo>
                  <a:pt x="92" y="341"/>
                </a:lnTo>
                <a:lnTo>
                  <a:pt x="92" y="341"/>
                </a:lnTo>
                <a:lnTo>
                  <a:pt x="92" y="341"/>
                </a:lnTo>
                <a:lnTo>
                  <a:pt x="92" y="341"/>
                </a:lnTo>
                <a:cubicBezTo>
                  <a:pt x="124" y="341"/>
                  <a:pt x="124" y="372"/>
                  <a:pt x="124" y="372"/>
                </a:cubicBezTo>
                <a:lnTo>
                  <a:pt x="124" y="372"/>
                </a:lnTo>
                <a:lnTo>
                  <a:pt x="124" y="372"/>
                </a:lnTo>
                <a:lnTo>
                  <a:pt x="124" y="372"/>
                </a:lnTo>
                <a:cubicBezTo>
                  <a:pt x="155" y="402"/>
                  <a:pt x="155" y="402"/>
                  <a:pt x="155" y="402"/>
                </a:cubicBezTo>
                <a:lnTo>
                  <a:pt x="155" y="402"/>
                </a:lnTo>
                <a:lnTo>
                  <a:pt x="155" y="402"/>
                </a:lnTo>
                <a:cubicBezTo>
                  <a:pt x="186" y="402"/>
                  <a:pt x="186" y="402"/>
                  <a:pt x="186" y="433"/>
                </a:cubicBezTo>
                <a:lnTo>
                  <a:pt x="186" y="433"/>
                </a:lnTo>
                <a:lnTo>
                  <a:pt x="186" y="433"/>
                </a:lnTo>
                <a:lnTo>
                  <a:pt x="186" y="433"/>
                </a:lnTo>
                <a:cubicBezTo>
                  <a:pt x="216" y="433"/>
                  <a:pt x="216" y="465"/>
                  <a:pt x="216" y="465"/>
                </a:cubicBezTo>
                <a:lnTo>
                  <a:pt x="216" y="496"/>
                </a:lnTo>
                <a:lnTo>
                  <a:pt x="216" y="526"/>
                </a:lnTo>
                <a:lnTo>
                  <a:pt x="216" y="526"/>
                </a:lnTo>
                <a:lnTo>
                  <a:pt x="216" y="526"/>
                </a:lnTo>
                <a:cubicBezTo>
                  <a:pt x="216" y="557"/>
                  <a:pt x="248" y="557"/>
                  <a:pt x="248" y="557"/>
                </a:cubicBezTo>
                <a:lnTo>
                  <a:pt x="248" y="557"/>
                </a:lnTo>
                <a:lnTo>
                  <a:pt x="248" y="557"/>
                </a:lnTo>
                <a:lnTo>
                  <a:pt x="279" y="557"/>
                </a:lnTo>
                <a:cubicBezTo>
                  <a:pt x="310" y="557"/>
                  <a:pt x="340" y="557"/>
                  <a:pt x="340" y="589"/>
                </a:cubicBezTo>
                <a:lnTo>
                  <a:pt x="340" y="589"/>
                </a:lnTo>
                <a:cubicBezTo>
                  <a:pt x="340" y="620"/>
                  <a:pt x="372" y="620"/>
                  <a:pt x="372" y="650"/>
                </a:cubicBezTo>
                <a:lnTo>
                  <a:pt x="372" y="681"/>
                </a:lnTo>
                <a:lnTo>
                  <a:pt x="372" y="681"/>
                </a:lnTo>
                <a:cubicBezTo>
                  <a:pt x="403" y="681"/>
                  <a:pt x="403" y="713"/>
                  <a:pt x="403" y="713"/>
                </a:cubicBezTo>
                <a:cubicBezTo>
                  <a:pt x="464" y="713"/>
                  <a:pt x="464" y="744"/>
                  <a:pt x="496" y="744"/>
                </a:cubicBezTo>
                <a:lnTo>
                  <a:pt x="496" y="744"/>
                </a:lnTo>
                <a:cubicBezTo>
                  <a:pt x="527" y="774"/>
                  <a:pt x="527" y="774"/>
                  <a:pt x="558" y="774"/>
                </a:cubicBezTo>
                <a:lnTo>
                  <a:pt x="558" y="774"/>
                </a:lnTo>
                <a:cubicBezTo>
                  <a:pt x="588" y="774"/>
                  <a:pt x="588" y="774"/>
                  <a:pt x="588" y="774"/>
                </a:cubicBezTo>
                <a:cubicBezTo>
                  <a:pt x="588" y="774"/>
                  <a:pt x="588" y="774"/>
                  <a:pt x="620" y="744"/>
                </a:cubicBezTo>
                <a:lnTo>
                  <a:pt x="651" y="744"/>
                </a:lnTo>
                <a:cubicBezTo>
                  <a:pt x="651" y="744"/>
                  <a:pt x="651" y="744"/>
                  <a:pt x="682" y="744"/>
                </a:cubicBezTo>
                <a:cubicBezTo>
                  <a:pt x="712" y="744"/>
                  <a:pt x="712" y="774"/>
                  <a:pt x="712" y="805"/>
                </a:cubicBezTo>
                <a:cubicBezTo>
                  <a:pt x="712" y="805"/>
                  <a:pt x="712" y="805"/>
                  <a:pt x="712" y="837"/>
                </a:cubicBezTo>
                <a:lnTo>
                  <a:pt x="712" y="837"/>
                </a:lnTo>
                <a:lnTo>
                  <a:pt x="744" y="837"/>
                </a:lnTo>
                <a:cubicBezTo>
                  <a:pt x="775" y="868"/>
                  <a:pt x="775" y="868"/>
                  <a:pt x="806" y="868"/>
                </a:cubicBezTo>
                <a:cubicBezTo>
                  <a:pt x="836" y="868"/>
                  <a:pt x="868" y="837"/>
                  <a:pt x="868" y="837"/>
                </a:cubicBezTo>
                <a:cubicBezTo>
                  <a:pt x="868" y="837"/>
                  <a:pt x="868" y="837"/>
                  <a:pt x="899" y="837"/>
                </a:cubicBezTo>
                <a:cubicBezTo>
                  <a:pt x="899" y="837"/>
                  <a:pt x="930" y="837"/>
                  <a:pt x="930" y="868"/>
                </a:cubicBezTo>
                <a:lnTo>
                  <a:pt x="930" y="868"/>
                </a:lnTo>
                <a:cubicBezTo>
                  <a:pt x="930" y="837"/>
                  <a:pt x="930" y="805"/>
                  <a:pt x="960" y="805"/>
                </a:cubicBezTo>
                <a:cubicBezTo>
                  <a:pt x="960" y="774"/>
                  <a:pt x="992" y="774"/>
                  <a:pt x="992" y="77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6" name="Freeform 135"/>
          <p:cNvSpPr>
            <a:spLocks noChangeArrowheads="1"/>
          </p:cNvSpPr>
          <p:nvPr/>
        </p:nvSpPr>
        <p:spPr bwMode="auto">
          <a:xfrm>
            <a:off x="7313882" y="3004846"/>
            <a:ext cx="55394" cy="66182"/>
          </a:xfrm>
          <a:custGeom>
            <a:avLst/>
            <a:gdLst>
              <a:gd name="T0" fmla="*/ 156 w 157"/>
              <a:gd name="T1" fmla="*/ 31 h 188"/>
              <a:gd name="T2" fmla="*/ 156 w 157"/>
              <a:gd name="T3" fmla="*/ 31 h 188"/>
              <a:gd name="T4" fmla="*/ 156 w 157"/>
              <a:gd name="T5" fmla="*/ 31 h 188"/>
              <a:gd name="T6" fmla="*/ 156 w 157"/>
              <a:gd name="T7" fmla="*/ 31 h 188"/>
              <a:gd name="T8" fmla="*/ 156 w 157"/>
              <a:gd name="T9" fmla="*/ 31 h 188"/>
              <a:gd name="T10" fmla="*/ 156 w 157"/>
              <a:gd name="T11" fmla="*/ 31 h 188"/>
              <a:gd name="T12" fmla="*/ 156 w 157"/>
              <a:gd name="T13" fmla="*/ 31 h 188"/>
              <a:gd name="T14" fmla="*/ 93 w 157"/>
              <a:gd name="T15" fmla="*/ 31 h 188"/>
              <a:gd name="T16" fmla="*/ 93 w 157"/>
              <a:gd name="T17" fmla="*/ 31 h 188"/>
              <a:gd name="T18" fmla="*/ 32 w 157"/>
              <a:gd name="T19" fmla="*/ 0 h 188"/>
              <a:gd name="T20" fmla="*/ 32 w 157"/>
              <a:gd name="T21" fmla="*/ 0 h 188"/>
              <a:gd name="T22" fmla="*/ 32 w 157"/>
              <a:gd name="T23" fmla="*/ 0 h 188"/>
              <a:gd name="T24" fmla="*/ 32 w 157"/>
              <a:gd name="T25" fmla="*/ 0 h 188"/>
              <a:gd name="T26" fmla="*/ 32 w 157"/>
              <a:gd name="T27" fmla="*/ 0 h 188"/>
              <a:gd name="T28" fmla="*/ 0 w 157"/>
              <a:gd name="T29" fmla="*/ 31 h 188"/>
              <a:gd name="T30" fmla="*/ 0 w 157"/>
              <a:gd name="T31" fmla="*/ 31 h 188"/>
              <a:gd name="T32" fmla="*/ 0 w 157"/>
              <a:gd name="T33" fmla="*/ 31 h 188"/>
              <a:gd name="T34" fmla="*/ 0 w 157"/>
              <a:gd name="T35" fmla="*/ 31 h 188"/>
              <a:gd name="T36" fmla="*/ 0 w 157"/>
              <a:gd name="T37" fmla="*/ 31 h 188"/>
              <a:gd name="T38" fmla="*/ 0 w 157"/>
              <a:gd name="T39" fmla="*/ 31 h 188"/>
              <a:gd name="T40" fmla="*/ 32 w 157"/>
              <a:gd name="T41" fmla="*/ 63 h 188"/>
              <a:gd name="T42" fmla="*/ 0 w 157"/>
              <a:gd name="T43" fmla="*/ 93 h 188"/>
              <a:gd name="T44" fmla="*/ 0 w 157"/>
              <a:gd name="T45" fmla="*/ 93 h 188"/>
              <a:gd name="T46" fmla="*/ 32 w 157"/>
              <a:gd name="T47" fmla="*/ 124 h 188"/>
              <a:gd name="T48" fmla="*/ 32 w 157"/>
              <a:gd name="T49" fmla="*/ 155 h 188"/>
              <a:gd name="T50" fmla="*/ 32 w 157"/>
              <a:gd name="T51" fmla="*/ 187 h 188"/>
              <a:gd name="T52" fmla="*/ 32 w 157"/>
              <a:gd name="T53" fmla="*/ 187 h 188"/>
              <a:gd name="T54" fmla="*/ 93 w 157"/>
              <a:gd name="T55" fmla="*/ 187 h 188"/>
              <a:gd name="T56" fmla="*/ 93 w 157"/>
              <a:gd name="T57" fmla="*/ 187 h 188"/>
              <a:gd name="T58" fmla="*/ 93 w 157"/>
              <a:gd name="T59" fmla="*/ 155 h 188"/>
              <a:gd name="T60" fmla="*/ 93 w 157"/>
              <a:gd name="T61" fmla="*/ 124 h 188"/>
              <a:gd name="T62" fmla="*/ 93 w 157"/>
              <a:gd name="T63" fmla="*/ 93 h 188"/>
              <a:gd name="T64" fmla="*/ 93 w 157"/>
              <a:gd name="T65" fmla="*/ 93 h 188"/>
              <a:gd name="T66" fmla="*/ 124 w 157"/>
              <a:gd name="T67" fmla="*/ 63 h 188"/>
              <a:gd name="T68" fmla="*/ 156 w 157"/>
              <a:gd name="T69" fmla="*/ 3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7" h="188">
                <a:moveTo>
                  <a:pt x="156" y="31"/>
                </a:move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cubicBezTo>
                  <a:pt x="93" y="31"/>
                  <a:pt x="63" y="31"/>
                  <a:pt x="32" y="0"/>
                </a:cubicBez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0"/>
                  <a:pt x="32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3"/>
                  <a:pt x="32" y="63"/>
                  <a:pt x="32" y="63"/>
                </a:cubicBezTo>
                <a:cubicBezTo>
                  <a:pt x="32" y="93"/>
                  <a:pt x="0" y="93"/>
                  <a:pt x="0" y="93"/>
                </a:cubicBezTo>
                <a:lnTo>
                  <a:pt x="0" y="93"/>
                </a:lnTo>
                <a:cubicBezTo>
                  <a:pt x="0" y="124"/>
                  <a:pt x="0" y="124"/>
                  <a:pt x="32" y="124"/>
                </a:cubicBezTo>
                <a:lnTo>
                  <a:pt x="32" y="155"/>
                </a:lnTo>
                <a:cubicBezTo>
                  <a:pt x="32" y="155"/>
                  <a:pt x="32" y="155"/>
                  <a:pt x="32" y="187"/>
                </a:cubicBezTo>
                <a:lnTo>
                  <a:pt x="32" y="187"/>
                </a:lnTo>
                <a:cubicBezTo>
                  <a:pt x="63" y="187"/>
                  <a:pt x="63" y="187"/>
                  <a:pt x="93" y="187"/>
                </a:cubicBezTo>
                <a:lnTo>
                  <a:pt x="93" y="187"/>
                </a:lnTo>
                <a:cubicBezTo>
                  <a:pt x="93" y="155"/>
                  <a:pt x="93" y="155"/>
                  <a:pt x="93" y="155"/>
                </a:cubicBezTo>
                <a:cubicBezTo>
                  <a:pt x="93" y="155"/>
                  <a:pt x="93" y="155"/>
                  <a:pt x="93" y="124"/>
                </a:cubicBezTo>
                <a:lnTo>
                  <a:pt x="93" y="93"/>
                </a:lnTo>
                <a:lnTo>
                  <a:pt x="93" y="93"/>
                </a:lnTo>
                <a:lnTo>
                  <a:pt x="124" y="63"/>
                </a:lnTo>
                <a:cubicBezTo>
                  <a:pt x="124" y="31"/>
                  <a:pt x="124" y="31"/>
                  <a:pt x="156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7" name="Freeform 136"/>
          <p:cNvSpPr>
            <a:spLocks noChangeArrowheads="1"/>
          </p:cNvSpPr>
          <p:nvPr/>
        </p:nvSpPr>
        <p:spPr bwMode="auto">
          <a:xfrm>
            <a:off x="6924587" y="2767823"/>
            <a:ext cx="378523" cy="606410"/>
          </a:xfrm>
          <a:custGeom>
            <a:avLst/>
            <a:gdLst>
              <a:gd name="T0" fmla="*/ 1085 w 1086"/>
              <a:gd name="T1" fmla="*/ 744 h 1736"/>
              <a:gd name="T2" fmla="*/ 1055 w 1086"/>
              <a:gd name="T3" fmla="*/ 712 h 1736"/>
              <a:gd name="T4" fmla="*/ 1085 w 1086"/>
              <a:gd name="T5" fmla="*/ 681 h 1736"/>
              <a:gd name="T6" fmla="*/ 1024 w 1086"/>
              <a:gd name="T7" fmla="*/ 620 h 1736"/>
              <a:gd name="T8" fmla="*/ 931 w 1086"/>
              <a:gd name="T9" fmla="*/ 620 h 1736"/>
              <a:gd name="T10" fmla="*/ 868 w 1086"/>
              <a:gd name="T11" fmla="*/ 557 h 1736"/>
              <a:gd name="T12" fmla="*/ 807 w 1086"/>
              <a:gd name="T13" fmla="*/ 557 h 1736"/>
              <a:gd name="T14" fmla="*/ 744 w 1086"/>
              <a:gd name="T15" fmla="*/ 527 h 1736"/>
              <a:gd name="T16" fmla="*/ 683 w 1086"/>
              <a:gd name="T17" fmla="*/ 496 h 1736"/>
              <a:gd name="T18" fmla="*/ 620 w 1086"/>
              <a:gd name="T19" fmla="*/ 433 h 1736"/>
              <a:gd name="T20" fmla="*/ 620 w 1086"/>
              <a:gd name="T21" fmla="*/ 340 h 1736"/>
              <a:gd name="T22" fmla="*/ 589 w 1086"/>
              <a:gd name="T23" fmla="*/ 309 h 1736"/>
              <a:gd name="T24" fmla="*/ 559 w 1086"/>
              <a:gd name="T25" fmla="*/ 309 h 1736"/>
              <a:gd name="T26" fmla="*/ 528 w 1086"/>
              <a:gd name="T27" fmla="*/ 248 h 1736"/>
              <a:gd name="T28" fmla="*/ 559 w 1086"/>
              <a:gd name="T29" fmla="*/ 185 h 1736"/>
              <a:gd name="T30" fmla="*/ 559 w 1086"/>
              <a:gd name="T31" fmla="*/ 92 h 1736"/>
              <a:gd name="T32" fmla="*/ 589 w 1086"/>
              <a:gd name="T33" fmla="*/ 0 h 1736"/>
              <a:gd name="T34" fmla="*/ 528 w 1086"/>
              <a:gd name="T35" fmla="*/ 31 h 1736"/>
              <a:gd name="T36" fmla="*/ 496 w 1086"/>
              <a:gd name="T37" fmla="*/ 61 h 1736"/>
              <a:gd name="T38" fmla="*/ 341 w 1086"/>
              <a:gd name="T39" fmla="*/ 92 h 1736"/>
              <a:gd name="T40" fmla="*/ 341 w 1086"/>
              <a:gd name="T41" fmla="*/ 92 h 1736"/>
              <a:gd name="T42" fmla="*/ 341 w 1086"/>
              <a:gd name="T43" fmla="*/ 155 h 1736"/>
              <a:gd name="T44" fmla="*/ 372 w 1086"/>
              <a:gd name="T45" fmla="*/ 185 h 1736"/>
              <a:gd name="T46" fmla="*/ 341 w 1086"/>
              <a:gd name="T47" fmla="*/ 279 h 1736"/>
              <a:gd name="T48" fmla="*/ 341 w 1086"/>
              <a:gd name="T49" fmla="*/ 340 h 1736"/>
              <a:gd name="T50" fmla="*/ 280 w 1086"/>
              <a:gd name="T51" fmla="*/ 403 h 1736"/>
              <a:gd name="T52" fmla="*/ 187 w 1086"/>
              <a:gd name="T53" fmla="*/ 527 h 1736"/>
              <a:gd name="T54" fmla="*/ 94 w 1086"/>
              <a:gd name="T55" fmla="*/ 557 h 1736"/>
              <a:gd name="T56" fmla="*/ 94 w 1086"/>
              <a:gd name="T57" fmla="*/ 588 h 1736"/>
              <a:gd name="T58" fmla="*/ 124 w 1086"/>
              <a:gd name="T59" fmla="*/ 651 h 1736"/>
              <a:gd name="T60" fmla="*/ 124 w 1086"/>
              <a:gd name="T61" fmla="*/ 774 h 1736"/>
              <a:gd name="T62" fmla="*/ 31 w 1086"/>
              <a:gd name="T63" fmla="*/ 774 h 1736"/>
              <a:gd name="T64" fmla="*/ 31 w 1086"/>
              <a:gd name="T65" fmla="*/ 805 h 1736"/>
              <a:gd name="T66" fmla="*/ 124 w 1086"/>
              <a:gd name="T67" fmla="*/ 868 h 1736"/>
              <a:gd name="T68" fmla="*/ 94 w 1086"/>
              <a:gd name="T69" fmla="*/ 929 h 1736"/>
              <a:gd name="T70" fmla="*/ 187 w 1086"/>
              <a:gd name="T71" fmla="*/ 929 h 1736"/>
              <a:gd name="T72" fmla="*/ 248 w 1086"/>
              <a:gd name="T73" fmla="*/ 898 h 1736"/>
              <a:gd name="T74" fmla="*/ 248 w 1086"/>
              <a:gd name="T75" fmla="*/ 1022 h 1736"/>
              <a:gd name="T76" fmla="*/ 280 w 1086"/>
              <a:gd name="T77" fmla="*/ 1146 h 1736"/>
              <a:gd name="T78" fmla="*/ 372 w 1086"/>
              <a:gd name="T79" fmla="*/ 1487 h 1736"/>
              <a:gd name="T80" fmla="*/ 435 w 1086"/>
              <a:gd name="T81" fmla="*/ 1611 h 1736"/>
              <a:gd name="T82" fmla="*/ 465 w 1086"/>
              <a:gd name="T83" fmla="*/ 1735 h 1736"/>
              <a:gd name="T84" fmla="*/ 496 w 1086"/>
              <a:gd name="T85" fmla="*/ 1735 h 1736"/>
              <a:gd name="T86" fmla="*/ 589 w 1086"/>
              <a:gd name="T87" fmla="*/ 1672 h 1736"/>
              <a:gd name="T88" fmla="*/ 589 w 1086"/>
              <a:gd name="T89" fmla="*/ 1579 h 1736"/>
              <a:gd name="T90" fmla="*/ 620 w 1086"/>
              <a:gd name="T91" fmla="*/ 1455 h 1736"/>
              <a:gd name="T92" fmla="*/ 620 w 1086"/>
              <a:gd name="T93" fmla="*/ 1301 h 1736"/>
              <a:gd name="T94" fmla="*/ 744 w 1086"/>
              <a:gd name="T95" fmla="*/ 1208 h 1736"/>
              <a:gd name="T96" fmla="*/ 807 w 1086"/>
              <a:gd name="T97" fmla="*/ 1116 h 1736"/>
              <a:gd name="T98" fmla="*/ 931 w 1086"/>
              <a:gd name="T99" fmla="*/ 992 h 1736"/>
              <a:gd name="T100" fmla="*/ 992 w 1086"/>
              <a:gd name="T101" fmla="*/ 960 h 1736"/>
              <a:gd name="T102" fmla="*/ 1024 w 1086"/>
              <a:gd name="T103" fmla="*/ 868 h 1736"/>
              <a:gd name="T104" fmla="*/ 1085 w 1086"/>
              <a:gd name="T105" fmla="*/ 836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86" h="1736">
                <a:moveTo>
                  <a:pt x="1085" y="805"/>
                </a:moveTo>
                <a:lnTo>
                  <a:pt x="1085" y="805"/>
                </a:lnTo>
                <a:lnTo>
                  <a:pt x="1085" y="805"/>
                </a:lnTo>
                <a:lnTo>
                  <a:pt x="1085" y="774"/>
                </a:lnTo>
                <a:cubicBezTo>
                  <a:pt x="1085" y="774"/>
                  <a:pt x="1085" y="774"/>
                  <a:pt x="1085" y="744"/>
                </a:cubicBezTo>
                <a:lnTo>
                  <a:pt x="1085" y="744"/>
                </a:lnTo>
                <a:lnTo>
                  <a:pt x="1085" y="744"/>
                </a:lnTo>
                <a:cubicBezTo>
                  <a:pt x="1055" y="744"/>
                  <a:pt x="1055" y="744"/>
                  <a:pt x="1055" y="712"/>
                </a:cubicBezTo>
                <a:lnTo>
                  <a:pt x="1055" y="712"/>
                </a:lnTo>
                <a:lnTo>
                  <a:pt x="1055" y="712"/>
                </a:lnTo>
                <a:lnTo>
                  <a:pt x="1055" y="712"/>
                </a:lnTo>
                <a:cubicBezTo>
                  <a:pt x="1055" y="681"/>
                  <a:pt x="1055" y="681"/>
                  <a:pt x="1085" y="681"/>
                </a:cubicBezTo>
                <a:lnTo>
                  <a:pt x="1085" y="681"/>
                </a:lnTo>
                <a:lnTo>
                  <a:pt x="1085" y="681"/>
                </a:lnTo>
                <a:lnTo>
                  <a:pt x="1085" y="681"/>
                </a:lnTo>
                <a:lnTo>
                  <a:pt x="1055" y="681"/>
                </a:lnTo>
                <a:cubicBezTo>
                  <a:pt x="1055" y="651"/>
                  <a:pt x="1055" y="651"/>
                  <a:pt x="1055" y="620"/>
                </a:cubicBezTo>
                <a:lnTo>
                  <a:pt x="1055" y="620"/>
                </a:lnTo>
                <a:lnTo>
                  <a:pt x="1055" y="620"/>
                </a:lnTo>
                <a:lnTo>
                  <a:pt x="1024" y="620"/>
                </a:lnTo>
                <a:lnTo>
                  <a:pt x="992" y="620"/>
                </a:lnTo>
                <a:lnTo>
                  <a:pt x="992" y="620"/>
                </a:lnTo>
                <a:lnTo>
                  <a:pt x="992" y="620"/>
                </a:lnTo>
                <a:lnTo>
                  <a:pt x="961" y="620"/>
                </a:lnTo>
                <a:cubicBezTo>
                  <a:pt x="961" y="620"/>
                  <a:pt x="961" y="620"/>
                  <a:pt x="931" y="620"/>
                </a:cubicBezTo>
                <a:cubicBezTo>
                  <a:pt x="931" y="620"/>
                  <a:pt x="931" y="620"/>
                  <a:pt x="931" y="588"/>
                </a:cubicBezTo>
                <a:lnTo>
                  <a:pt x="931" y="588"/>
                </a:lnTo>
                <a:cubicBezTo>
                  <a:pt x="868" y="588"/>
                  <a:pt x="868" y="588"/>
                  <a:pt x="868" y="557"/>
                </a:cubicBezTo>
                <a:lnTo>
                  <a:pt x="868" y="557"/>
                </a:lnTo>
                <a:lnTo>
                  <a:pt x="868" y="557"/>
                </a:lnTo>
                <a:cubicBezTo>
                  <a:pt x="868" y="557"/>
                  <a:pt x="868" y="557"/>
                  <a:pt x="837" y="557"/>
                </a:cubicBezTo>
                <a:lnTo>
                  <a:pt x="837" y="557"/>
                </a:lnTo>
                <a:lnTo>
                  <a:pt x="837" y="557"/>
                </a:lnTo>
                <a:lnTo>
                  <a:pt x="807" y="557"/>
                </a:lnTo>
                <a:lnTo>
                  <a:pt x="807" y="557"/>
                </a:lnTo>
                <a:cubicBezTo>
                  <a:pt x="776" y="557"/>
                  <a:pt x="776" y="557"/>
                  <a:pt x="776" y="557"/>
                </a:cubicBezTo>
                <a:cubicBezTo>
                  <a:pt x="776" y="527"/>
                  <a:pt x="744" y="527"/>
                  <a:pt x="744" y="527"/>
                </a:cubicBezTo>
                <a:lnTo>
                  <a:pt x="744" y="527"/>
                </a:lnTo>
                <a:lnTo>
                  <a:pt x="744" y="527"/>
                </a:lnTo>
                <a:lnTo>
                  <a:pt x="744" y="527"/>
                </a:lnTo>
                <a:cubicBezTo>
                  <a:pt x="713" y="527"/>
                  <a:pt x="713" y="527"/>
                  <a:pt x="713" y="527"/>
                </a:cubicBezTo>
                <a:lnTo>
                  <a:pt x="713" y="527"/>
                </a:lnTo>
                <a:cubicBezTo>
                  <a:pt x="683" y="527"/>
                  <a:pt x="683" y="496"/>
                  <a:pt x="683" y="496"/>
                </a:cubicBezTo>
                <a:lnTo>
                  <a:pt x="683" y="496"/>
                </a:lnTo>
                <a:lnTo>
                  <a:pt x="683" y="496"/>
                </a:lnTo>
                <a:lnTo>
                  <a:pt x="652" y="496"/>
                </a:lnTo>
                <a:cubicBezTo>
                  <a:pt x="652" y="496"/>
                  <a:pt x="652" y="496"/>
                  <a:pt x="620" y="496"/>
                </a:cubicBezTo>
                <a:cubicBezTo>
                  <a:pt x="620" y="496"/>
                  <a:pt x="620" y="496"/>
                  <a:pt x="620" y="464"/>
                </a:cubicBezTo>
                <a:cubicBezTo>
                  <a:pt x="620" y="464"/>
                  <a:pt x="620" y="464"/>
                  <a:pt x="620" y="433"/>
                </a:cubicBezTo>
                <a:lnTo>
                  <a:pt x="620" y="433"/>
                </a:lnTo>
                <a:cubicBezTo>
                  <a:pt x="620" y="433"/>
                  <a:pt x="620" y="433"/>
                  <a:pt x="620" y="403"/>
                </a:cubicBezTo>
                <a:lnTo>
                  <a:pt x="620" y="403"/>
                </a:lnTo>
                <a:lnTo>
                  <a:pt x="620" y="403"/>
                </a:lnTo>
                <a:lnTo>
                  <a:pt x="620" y="372"/>
                </a:lnTo>
                <a:cubicBezTo>
                  <a:pt x="620" y="372"/>
                  <a:pt x="620" y="372"/>
                  <a:pt x="620" y="340"/>
                </a:cubicBezTo>
                <a:lnTo>
                  <a:pt x="620" y="340"/>
                </a:lnTo>
                <a:lnTo>
                  <a:pt x="620" y="340"/>
                </a:lnTo>
                <a:cubicBezTo>
                  <a:pt x="620" y="340"/>
                  <a:pt x="620" y="340"/>
                  <a:pt x="589" y="340"/>
                </a:cubicBezTo>
                <a:lnTo>
                  <a:pt x="589" y="340"/>
                </a:lnTo>
                <a:lnTo>
                  <a:pt x="589" y="309"/>
                </a:lnTo>
                <a:lnTo>
                  <a:pt x="559" y="309"/>
                </a:lnTo>
                <a:lnTo>
                  <a:pt x="559" y="309"/>
                </a:lnTo>
                <a:lnTo>
                  <a:pt x="559" y="309"/>
                </a:lnTo>
                <a:lnTo>
                  <a:pt x="559" y="309"/>
                </a:lnTo>
                <a:lnTo>
                  <a:pt x="559" y="309"/>
                </a:lnTo>
                <a:lnTo>
                  <a:pt x="528" y="309"/>
                </a:lnTo>
                <a:cubicBezTo>
                  <a:pt x="528" y="279"/>
                  <a:pt x="528" y="279"/>
                  <a:pt x="528" y="279"/>
                </a:cubicBezTo>
                <a:lnTo>
                  <a:pt x="528" y="279"/>
                </a:lnTo>
                <a:lnTo>
                  <a:pt x="528" y="248"/>
                </a:lnTo>
                <a:lnTo>
                  <a:pt x="528" y="248"/>
                </a:lnTo>
                <a:cubicBezTo>
                  <a:pt x="528" y="216"/>
                  <a:pt x="528" y="216"/>
                  <a:pt x="528" y="216"/>
                </a:cubicBezTo>
                <a:lnTo>
                  <a:pt x="528" y="216"/>
                </a:lnTo>
                <a:cubicBezTo>
                  <a:pt x="528" y="185"/>
                  <a:pt x="559" y="185"/>
                  <a:pt x="559" y="185"/>
                </a:cubicBezTo>
                <a:lnTo>
                  <a:pt x="559" y="185"/>
                </a:lnTo>
                <a:lnTo>
                  <a:pt x="559" y="185"/>
                </a:lnTo>
                <a:lnTo>
                  <a:pt x="559" y="185"/>
                </a:lnTo>
                <a:lnTo>
                  <a:pt x="559" y="185"/>
                </a:lnTo>
                <a:cubicBezTo>
                  <a:pt x="559" y="185"/>
                  <a:pt x="559" y="185"/>
                  <a:pt x="559" y="155"/>
                </a:cubicBezTo>
                <a:cubicBezTo>
                  <a:pt x="528" y="155"/>
                  <a:pt x="528" y="124"/>
                  <a:pt x="528" y="124"/>
                </a:cubicBezTo>
                <a:lnTo>
                  <a:pt x="559" y="92"/>
                </a:lnTo>
                <a:lnTo>
                  <a:pt x="559" y="92"/>
                </a:lnTo>
                <a:cubicBezTo>
                  <a:pt x="589" y="92"/>
                  <a:pt x="589" y="92"/>
                  <a:pt x="589" y="92"/>
                </a:cubicBezTo>
                <a:cubicBezTo>
                  <a:pt x="589" y="92"/>
                  <a:pt x="589" y="61"/>
                  <a:pt x="620" y="61"/>
                </a:cubicBezTo>
                <a:lnTo>
                  <a:pt x="620" y="31"/>
                </a:lnTo>
                <a:cubicBezTo>
                  <a:pt x="620" y="31"/>
                  <a:pt x="620" y="31"/>
                  <a:pt x="589" y="0"/>
                </a:cubicBezTo>
                <a:lnTo>
                  <a:pt x="589" y="0"/>
                </a:lnTo>
                <a:lnTo>
                  <a:pt x="589" y="0"/>
                </a:lnTo>
                <a:cubicBezTo>
                  <a:pt x="559" y="31"/>
                  <a:pt x="559" y="31"/>
                  <a:pt x="559" y="31"/>
                </a:cubicBezTo>
                <a:lnTo>
                  <a:pt x="559" y="31"/>
                </a:lnTo>
                <a:cubicBezTo>
                  <a:pt x="559" y="31"/>
                  <a:pt x="559" y="31"/>
                  <a:pt x="528" y="31"/>
                </a:cubicBezTo>
                <a:lnTo>
                  <a:pt x="528" y="31"/>
                </a:lnTo>
                <a:lnTo>
                  <a:pt x="528" y="31"/>
                </a:lnTo>
                <a:cubicBezTo>
                  <a:pt x="528" y="61"/>
                  <a:pt x="496" y="61"/>
                  <a:pt x="496" y="61"/>
                </a:cubicBez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cubicBezTo>
                  <a:pt x="465" y="61"/>
                  <a:pt x="435" y="92"/>
                  <a:pt x="435" y="92"/>
                </a:cubicBezTo>
                <a:cubicBezTo>
                  <a:pt x="404" y="92"/>
                  <a:pt x="404" y="92"/>
                  <a:pt x="404" y="92"/>
                </a:cubicBezTo>
                <a:lnTo>
                  <a:pt x="372" y="124"/>
                </a:lnTo>
                <a:cubicBezTo>
                  <a:pt x="372" y="124"/>
                  <a:pt x="372" y="92"/>
                  <a:pt x="341" y="92"/>
                </a:cubicBezTo>
                <a:cubicBezTo>
                  <a:pt x="341" y="92"/>
                  <a:pt x="341" y="92"/>
                  <a:pt x="311" y="92"/>
                </a:cubicBezTo>
                <a:lnTo>
                  <a:pt x="311" y="92"/>
                </a:lnTo>
                <a:lnTo>
                  <a:pt x="311" y="92"/>
                </a:lnTo>
                <a:lnTo>
                  <a:pt x="341" y="92"/>
                </a:lnTo>
                <a:lnTo>
                  <a:pt x="341" y="92"/>
                </a:lnTo>
                <a:cubicBezTo>
                  <a:pt x="341" y="124"/>
                  <a:pt x="341" y="124"/>
                  <a:pt x="341" y="124"/>
                </a:cubicBezTo>
                <a:lnTo>
                  <a:pt x="341" y="124"/>
                </a:lnTo>
                <a:cubicBezTo>
                  <a:pt x="341" y="155"/>
                  <a:pt x="341" y="155"/>
                  <a:pt x="341" y="155"/>
                </a:cubicBezTo>
                <a:lnTo>
                  <a:pt x="341" y="155"/>
                </a:lnTo>
                <a:lnTo>
                  <a:pt x="341" y="155"/>
                </a:lnTo>
                <a:cubicBezTo>
                  <a:pt x="372" y="124"/>
                  <a:pt x="372" y="124"/>
                  <a:pt x="372" y="124"/>
                </a:cubicBezTo>
                <a:cubicBezTo>
                  <a:pt x="372" y="155"/>
                  <a:pt x="372" y="155"/>
                  <a:pt x="372" y="155"/>
                </a:cubicBezTo>
                <a:cubicBezTo>
                  <a:pt x="372" y="185"/>
                  <a:pt x="372" y="185"/>
                  <a:pt x="372" y="185"/>
                </a:cubicBezTo>
                <a:lnTo>
                  <a:pt x="372" y="185"/>
                </a:lnTo>
                <a:lnTo>
                  <a:pt x="372" y="185"/>
                </a:lnTo>
                <a:cubicBezTo>
                  <a:pt x="372" y="185"/>
                  <a:pt x="372" y="185"/>
                  <a:pt x="372" y="216"/>
                </a:cubicBezTo>
                <a:cubicBezTo>
                  <a:pt x="372" y="216"/>
                  <a:pt x="404" y="216"/>
                  <a:pt x="404" y="248"/>
                </a:cubicBezTo>
                <a:lnTo>
                  <a:pt x="404" y="248"/>
                </a:lnTo>
                <a:lnTo>
                  <a:pt x="372" y="279"/>
                </a:lnTo>
                <a:cubicBezTo>
                  <a:pt x="372" y="279"/>
                  <a:pt x="372" y="279"/>
                  <a:pt x="341" y="279"/>
                </a:cubicBezTo>
                <a:lnTo>
                  <a:pt x="341" y="279"/>
                </a:lnTo>
                <a:cubicBezTo>
                  <a:pt x="341" y="279"/>
                  <a:pt x="341" y="279"/>
                  <a:pt x="341" y="309"/>
                </a:cubicBezTo>
                <a:lnTo>
                  <a:pt x="341" y="309"/>
                </a:lnTo>
                <a:lnTo>
                  <a:pt x="341" y="309"/>
                </a:lnTo>
                <a:lnTo>
                  <a:pt x="341" y="340"/>
                </a:lnTo>
                <a:lnTo>
                  <a:pt x="341" y="340"/>
                </a:lnTo>
                <a:cubicBezTo>
                  <a:pt x="341" y="340"/>
                  <a:pt x="341" y="340"/>
                  <a:pt x="311" y="372"/>
                </a:cubicBezTo>
                <a:cubicBezTo>
                  <a:pt x="311" y="372"/>
                  <a:pt x="311" y="403"/>
                  <a:pt x="280" y="403"/>
                </a:cubicBezTo>
                <a:lnTo>
                  <a:pt x="280" y="403"/>
                </a:lnTo>
                <a:lnTo>
                  <a:pt x="280" y="403"/>
                </a:lnTo>
                <a:cubicBezTo>
                  <a:pt x="280" y="433"/>
                  <a:pt x="248" y="433"/>
                  <a:pt x="217" y="464"/>
                </a:cubicBezTo>
                <a:lnTo>
                  <a:pt x="217" y="464"/>
                </a:lnTo>
                <a:cubicBezTo>
                  <a:pt x="217" y="464"/>
                  <a:pt x="217" y="464"/>
                  <a:pt x="217" y="496"/>
                </a:cubicBezTo>
                <a:cubicBezTo>
                  <a:pt x="217" y="496"/>
                  <a:pt x="217" y="496"/>
                  <a:pt x="187" y="527"/>
                </a:cubicBezTo>
                <a:lnTo>
                  <a:pt x="187" y="527"/>
                </a:lnTo>
                <a:lnTo>
                  <a:pt x="156" y="527"/>
                </a:lnTo>
                <a:lnTo>
                  <a:pt x="156" y="527"/>
                </a:lnTo>
                <a:cubicBezTo>
                  <a:pt x="124" y="557"/>
                  <a:pt x="124" y="557"/>
                  <a:pt x="124" y="557"/>
                </a:cubicBezTo>
                <a:cubicBezTo>
                  <a:pt x="124" y="557"/>
                  <a:pt x="94" y="557"/>
                  <a:pt x="94" y="527"/>
                </a:cubicBezTo>
                <a:cubicBezTo>
                  <a:pt x="94" y="557"/>
                  <a:pt x="94" y="557"/>
                  <a:pt x="94" y="557"/>
                </a:cubicBezTo>
                <a:lnTo>
                  <a:pt x="63" y="557"/>
                </a:lnTo>
                <a:lnTo>
                  <a:pt x="63" y="557"/>
                </a:lnTo>
                <a:cubicBezTo>
                  <a:pt x="94" y="557"/>
                  <a:pt x="94" y="557"/>
                  <a:pt x="94" y="557"/>
                </a:cubicBezTo>
                <a:lnTo>
                  <a:pt x="94" y="588"/>
                </a:lnTo>
                <a:lnTo>
                  <a:pt x="94" y="588"/>
                </a:lnTo>
                <a:lnTo>
                  <a:pt x="94" y="588"/>
                </a:lnTo>
                <a:cubicBezTo>
                  <a:pt x="94" y="620"/>
                  <a:pt x="94" y="620"/>
                  <a:pt x="94" y="620"/>
                </a:cubicBezTo>
                <a:lnTo>
                  <a:pt x="94" y="620"/>
                </a:lnTo>
                <a:cubicBezTo>
                  <a:pt x="124" y="620"/>
                  <a:pt x="124" y="620"/>
                  <a:pt x="124" y="651"/>
                </a:cubicBezTo>
                <a:lnTo>
                  <a:pt x="124" y="651"/>
                </a:lnTo>
                <a:cubicBezTo>
                  <a:pt x="156" y="651"/>
                  <a:pt x="156" y="681"/>
                  <a:pt x="156" y="681"/>
                </a:cubicBezTo>
                <a:cubicBezTo>
                  <a:pt x="156" y="712"/>
                  <a:pt x="156" y="712"/>
                  <a:pt x="156" y="712"/>
                </a:cubicBezTo>
                <a:lnTo>
                  <a:pt x="156" y="712"/>
                </a:lnTo>
                <a:cubicBezTo>
                  <a:pt x="156" y="744"/>
                  <a:pt x="156" y="744"/>
                  <a:pt x="156" y="744"/>
                </a:cubicBezTo>
                <a:lnTo>
                  <a:pt x="124" y="774"/>
                </a:lnTo>
                <a:lnTo>
                  <a:pt x="124" y="774"/>
                </a:lnTo>
                <a:lnTo>
                  <a:pt x="94" y="774"/>
                </a:lnTo>
                <a:lnTo>
                  <a:pt x="94" y="774"/>
                </a:lnTo>
                <a:lnTo>
                  <a:pt x="94" y="774"/>
                </a:lnTo>
                <a:cubicBezTo>
                  <a:pt x="63" y="774"/>
                  <a:pt x="63" y="774"/>
                  <a:pt x="31" y="774"/>
                </a:cubicBezTo>
                <a:lnTo>
                  <a:pt x="31" y="774"/>
                </a:lnTo>
                <a:lnTo>
                  <a:pt x="31" y="774"/>
                </a:lnTo>
                <a:cubicBezTo>
                  <a:pt x="31" y="774"/>
                  <a:pt x="31" y="774"/>
                  <a:pt x="0" y="774"/>
                </a:cubicBezTo>
                <a:lnTo>
                  <a:pt x="0" y="774"/>
                </a:lnTo>
                <a:cubicBezTo>
                  <a:pt x="31" y="774"/>
                  <a:pt x="31" y="774"/>
                  <a:pt x="31" y="805"/>
                </a:cubicBezTo>
                <a:lnTo>
                  <a:pt x="31" y="805"/>
                </a:lnTo>
                <a:lnTo>
                  <a:pt x="63" y="805"/>
                </a:lnTo>
                <a:cubicBezTo>
                  <a:pt x="63" y="805"/>
                  <a:pt x="63" y="805"/>
                  <a:pt x="94" y="805"/>
                </a:cubicBezTo>
                <a:lnTo>
                  <a:pt x="124" y="805"/>
                </a:lnTo>
                <a:cubicBezTo>
                  <a:pt x="124" y="836"/>
                  <a:pt x="124" y="836"/>
                  <a:pt x="124" y="868"/>
                </a:cubicBezTo>
                <a:cubicBezTo>
                  <a:pt x="94" y="868"/>
                  <a:pt x="94" y="868"/>
                  <a:pt x="94" y="868"/>
                </a:cubicBezTo>
                <a:cubicBezTo>
                  <a:pt x="94" y="868"/>
                  <a:pt x="94" y="898"/>
                  <a:pt x="63" y="898"/>
                </a:cubicBezTo>
                <a:lnTo>
                  <a:pt x="63" y="868"/>
                </a:lnTo>
                <a:cubicBezTo>
                  <a:pt x="63" y="898"/>
                  <a:pt x="63" y="898"/>
                  <a:pt x="63" y="898"/>
                </a:cubicBezTo>
                <a:cubicBezTo>
                  <a:pt x="94" y="898"/>
                  <a:pt x="94" y="898"/>
                  <a:pt x="94" y="929"/>
                </a:cubicBezTo>
                <a:lnTo>
                  <a:pt x="94" y="929"/>
                </a:lnTo>
                <a:lnTo>
                  <a:pt x="124" y="929"/>
                </a:lnTo>
                <a:cubicBezTo>
                  <a:pt x="124" y="929"/>
                  <a:pt x="124" y="929"/>
                  <a:pt x="156" y="929"/>
                </a:cubicBezTo>
                <a:lnTo>
                  <a:pt x="156" y="929"/>
                </a:lnTo>
                <a:cubicBezTo>
                  <a:pt x="187" y="929"/>
                  <a:pt x="187" y="929"/>
                  <a:pt x="187" y="929"/>
                </a:cubicBezTo>
                <a:cubicBezTo>
                  <a:pt x="187" y="898"/>
                  <a:pt x="187" y="898"/>
                  <a:pt x="187" y="898"/>
                </a:cubicBezTo>
                <a:lnTo>
                  <a:pt x="217" y="868"/>
                </a:lnTo>
                <a:cubicBezTo>
                  <a:pt x="280" y="681"/>
                  <a:pt x="280" y="681"/>
                  <a:pt x="280" y="681"/>
                </a:cubicBezTo>
                <a:cubicBezTo>
                  <a:pt x="248" y="868"/>
                  <a:pt x="248" y="868"/>
                  <a:pt x="248" y="868"/>
                </a:cubicBezTo>
                <a:lnTo>
                  <a:pt x="248" y="898"/>
                </a:lnTo>
                <a:lnTo>
                  <a:pt x="248" y="898"/>
                </a:lnTo>
                <a:cubicBezTo>
                  <a:pt x="248" y="929"/>
                  <a:pt x="248" y="929"/>
                  <a:pt x="248" y="929"/>
                </a:cubicBezTo>
                <a:lnTo>
                  <a:pt x="248" y="929"/>
                </a:lnTo>
                <a:cubicBezTo>
                  <a:pt x="280" y="960"/>
                  <a:pt x="248" y="992"/>
                  <a:pt x="248" y="992"/>
                </a:cubicBezTo>
                <a:cubicBezTo>
                  <a:pt x="248" y="1022"/>
                  <a:pt x="248" y="1022"/>
                  <a:pt x="248" y="1022"/>
                </a:cubicBezTo>
                <a:lnTo>
                  <a:pt x="248" y="1022"/>
                </a:lnTo>
                <a:cubicBezTo>
                  <a:pt x="248" y="1053"/>
                  <a:pt x="248" y="1053"/>
                  <a:pt x="248" y="1053"/>
                </a:cubicBezTo>
                <a:cubicBezTo>
                  <a:pt x="248" y="1084"/>
                  <a:pt x="248" y="1084"/>
                  <a:pt x="248" y="1116"/>
                </a:cubicBezTo>
                <a:lnTo>
                  <a:pt x="248" y="1116"/>
                </a:lnTo>
                <a:cubicBezTo>
                  <a:pt x="248" y="1116"/>
                  <a:pt x="248" y="1146"/>
                  <a:pt x="280" y="1146"/>
                </a:cubicBezTo>
                <a:cubicBezTo>
                  <a:pt x="280" y="1146"/>
                  <a:pt x="280" y="1177"/>
                  <a:pt x="280" y="1208"/>
                </a:cubicBezTo>
                <a:cubicBezTo>
                  <a:pt x="280" y="1208"/>
                  <a:pt x="280" y="1240"/>
                  <a:pt x="311" y="1301"/>
                </a:cubicBezTo>
                <a:cubicBezTo>
                  <a:pt x="311" y="1331"/>
                  <a:pt x="311" y="1331"/>
                  <a:pt x="341" y="1331"/>
                </a:cubicBezTo>
                <a:cubicBezTo>
                  <a:pt x="341" y="1363"/>
                  <a:pt x="341" y="1363"/>
                  <a:pt x="341" y="1424"/>
                </a:cubicBezTo>
                <a:cubicBezTo>
                  <a:pt x="341" y="1455"/>
                  <a:pt x="372" y="1487"/>
                  <a:pt x="372" y="1487"/>
                </a:cubicBezTo>
                <a:cubicBezTo>
                  <a:pt x="372" y="1487"/>
                  <a:pt x="372" y="1517"/>
                  <a:pt x="404" y="1517"/>
                </a:cubicBezTo>
                <a:cubicBezTo>
                  <a:pt x="404" y="1517"/>
                  <a:pt x="404" y="1517"/>
                  <a:pt x="404" y="1548"/>
                </a:cubicBezTo>
                <a:cubicBezTo>
                  <a:pt x="404" y="1548"/>
                  <a:pt x="404" y="1548"/>
                  <a:pt x="435" y="1579"/>
                </a:cubicBezTo>
                <a:lnTo>
                  <a:pt x="435" y="1579"/>
                </a:lnTo>
                <a:cubicBezTo>
                  <a:pt x="435" y="1579"/>
                  <a:pt x="435" y="1579"/>
                  <a:pt x="435" y="1611"/>
                </a:cubicBezTo>
                <a:lnTo>
                  <a:pt x="435" y="1611"/>
                </a:lnTo>
                <a:cubicBezTo>
                  <a:pt x="435" y="1641"/>
                  <a:pt x="435" y="1641"/>
                  <a:pt x="435" y="1672"/>
                </a:cubicBezTo>
                <a:cubicBezTo>
                  <a:pt x="465" y="1703"/>
                  <a:pt x="465" y="1703"/>
                  <a:pt x="465" y="1703"/>
                </a:cubicBezTo>
                <a:lnTo>
                  <a:pt x="465" y="1735"/>
                </a:lnTo>
                <a:lnTo>
                  <a:pt x="465" y="1735"/>
                </a:lnTo>
                <a:lnTo>
                  <a:pt x="465" y="1735"/>
                </a:lnTo>
                <a:lnTo>
                  <a:pt x="465" y="1735"/>
                </a:lnTo>
                <a:lnTo>
                  <a:pt x="496" y="1735"/>
                </a:lnTo>
                <a:lnTo>
                  <a:pt x="496" y="1735"/>
                </a:lnTo>
                <a:lnTo>
                  <a:pt x="496" y="1735"/>
                </a:lnTo>
                <a:lnTo>
                  <a:pt x="528" y="1735"/>
                </a:lnTo>
                <a:cubicBezTo>
                  <a:pt x="528" y="1703"/>
                  <a:pt x="528" y="1672"/>
                  <a:pt x="559" y="1672"/>
                </a:cubicBezTo>
                <a:lnTo>
                  <a:pt x="559" y="1672"/>
                </a:lnTo>
                <a:lnTo>
                  <a:pt x="559" y="1672"/>
                </a:lnTo>
                <a:lnTo>
                  <a:pt x="589" y="1672"/>
                </a:lnTo>
                <a:lnTo>
                  <a:pt x="589" y="1672"/>
                </a:lnTo>
                <a:lnTo>
                  <a:pt x="589" y="1641"/>
                </a:lnTo>
                <a:cubicBezTo>
                  <a:pt x="589" y="1641"/>
                  <a:pt x="589" y="1641"/>
                  <a:pt x="589" y="1611"/>
                </a:cubicBezTo>
                <a:lnTo>
                  <a:pt x="589" y="1611"/>
                </a:lnTo>
                <a:lnTo>
                  <a:pt x="589" y="1579"/>
                </a:lnTo>
                <a:lnTo>
                  <a:pt x="589" y="1579"/>
                </a:lnTo>
                <a:cubicBezTo>
                  <a:pt x="589" y="1548"/>
                  <a:pt x="589" y="1548"/>
                  <a:pt x="589" y="1517"/>
                </a:cubicBezTo>
                <a:lnTo>
                  <a:pt x="589" y="1517"/>
                </a:lnTo>
                <a:lnTo>
                  <a:pt x="589" y="1517"/>
                </a:lnTo>
                <a:cubicBezTo>
                  <a:pt x="589" y="1487"/>
                  <a:pt x="620" y="1455"/>
                  <a:pt x="620" y="1455"/>
                </a:cubicBezTo>
                <a:cubicBezTo>
                  <a:pt x="620" y="1424"/>
                  <a:pt x="620" y="1424"/>
                  <a:pt x="620" y="1424"/>
                </a:cubicBezTo>
                <a:lnTo>
                  <a:pt x="620" y="1424"/>
                </a:lnTo>
                <a:cubicBezTo>
                  <a:pt x="620" y="1424"/>
                  <a:pt x="620" y="1424"/>
                  <a:pt x="620" y="1393"/>
                </a:cubicBezTo>
                <a:lnTo>
                  <a:pt x="620" y="1393"/>
                </a:lnTo>
                <a:cubicBezTo>
                  <a:pt x="589" y="1363"/>
                  <a:pt x="620" y="1301"/>
                  <a:pt x="620" y="1301"/>
                </a:cubicBezTo>
                <a:cubicBezTo>
                  <a:pt x="620" y="1270"/>
                  <a:pt x="652" y="1270"/>
                  <a:pt x="683" y="1240"/>
                </a:cubicBezTo>
                <a:lnTo>
                  <a:pt x="683" y="1240"/>
                </a:lnTo>
                <a:cubicBezTo>
                  <a:pt x="683" y="1208"/>
                  <a:pt x="713" y="1208"/>
                  <a:pt x="713" y="1208"/>
                </a:cubicBezTo>
                <a:lnTo>
                  <a:pt x="744" y="1208"/>
                </a:lnTo>
                <a:lnTo>
                  <a:pt x="744" y="1208"/>
                </a:lnTo>
                <a:lnTo>
                  <a:pt x="744" y="1208"/>
                </a:lnTo>
                <a:cubicBezTo>
                  <a:pt x="744" y="1177"/>
                  <a:pt x="744" y="1177"/>
                  <a:pt x="776" y="1146"/>
                </a:cubicBezTo>
                <a:lnTo>
                  <a:pt x="807" y="1116"/>
                </a:lnTo>
                <a:lnTo>
                  <a:pt x="807" y="1116"/>
                </a:lnTo>
                <a:lnTo>
                  <a:pt x="807" y="1116"/>
                </a:lnTo>
                <a:cubicBezTo>
                  <a:pt x="837" y="1116"/>
                  <a:pt x="837" y="1084"/>
                  <a:pt x="868" y="1084"/>
                </a:cubicBezTo>
                <a:lnTo>
                  <a:pt x="868" y="1084"/>
                </a:lnTo>
                <a:cubicBezTo>
                  <a:pt x="868" y="1053"/>
                  <a:pt x="868" y="1053"/>
                  <a:pt x="900" y="1022"/>
                </a:cubicBezTo>
                <a:lnTo>
                  <a:pt x="900" y="1022"/>
                </a:lnTo>
                <a:cubicBezTo>
                  <a:pt x="900" y="1022"/>
                  <a:pt x="931" y="1022"/>
                  <a:pt x="931" y="992"/>
                </a:cubicBezTo>
                <a:lnTo>
                  <a:pt x="961" y="992"/>
                </a:lnTo>
                <a:lnTo>
                  <a:pt x="961" y="992"/>
                </a:lnTo>
                <a:cubicBezTo>
                  <a:pt x="961" y="992"/>
                  <a:pt x="961" y="992"/>
                  <a:pt x="992" y="960"/>
                </a:cubicBezTo>
                <a:lnTo>
                  <a:pt x="992" y="960"/>
                </a:lnTo>
                <a:lnTo>
                  <a:pt x="992" y="960"/>
                </a:lnTo>
                <a:lnTo>
                  <a:pt x="992" y="960"/>
                </a:lnTo>
                <a:lnTo>
                  <a:pt x="992" y="960"/>
                </a:lnTo>
                <a:cubicBezTo>
                  <a:pt x="992" y="929"/>
                  <a:pt x="992" y="929"/>
                  <a:pt x="992" y="898"/>
                </a:cubicBezTo>
                <a:lnTo>
                  <a:pt x="992" y="898"/>
                </a:lnTo>
                <a:cubicBezTo>
                  <a:pt x="1024" y="898"/>
                  <a:pt x="1024" y="868"/>
                  <a:pt x="1024" y="868"/>
                </a:cubicBezTo>
                <a:cubicBezTo>
                  <a:pt x="1055" y="868"/>
                  <a:pt x="1055" y="868"/>
                  <a:pt x="1055" y="868"/>
                </a:cubicBezTo>
                <a:lnTo>
                  <a:pt x="1055" y="836"/>
                </a:lnTo>
                <a:cubicBezTo>
                  <a:pt x="1085" y="836"/>
                  <a:pt x="1085" y="836"/>
                  <a:pt x="1085" y="836"/>
                </a:cubicBezTo>
                <a:lnTo>
                  <a:pt x="1085" y="836"/>
                </a:lnTo>
                <a:lnTo>
                  <a:pt x="1085" y="836"/>
                </a:lnTo>
                <a:lnTo>
                  <a:pt x="1085" y="80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8" name="Freeform 137"/>
          <p:cNvSpPr>
            <a:spLocks noChangeArrowheads="1"/>
          </p:cNvSpPr>
          <p:nvPr/>
        </p:nvSpPr>
        <p:spPr bwMode="auto">
          <a:xfrm>
            <a:off x="6795336" y="2744737"/>
            <a:ext cx="281585" cy="281657"/>
          </a:xfrm>
          <a:custGeom>
            <a:avLst/>
            <a:gdLst>
              <a:gd name="T0" fmla="*/ 372 w 808"/>
              <a:gd name="T1" fmla="*/ 775 h 808"/>
              <a:gd name="T2" fmla="*/ 403 w 808"/>
              <a:gd name="T3" fmla="*/ 775 h 808"/>
              <a:gd name="T4" fmla="*/ 435 w 808"/>
              <a:gd name="T5" fmla="*/ 775 h 808"/>
              <a:gd name="T6" fmla="*/ 466 w 808"/>
              <a:gd name="T7" fmla="*/ 744 h 808"/>
              <a:gd name="T8" fmla="*/ 466 w 808"/>
              <a:gd name="T9" fmla="*/ 744 h 808"/>
              <a:gd name="T10" fmla="*/ 435 w 808"/>
              <a:gd name="T11" fmla="*/ 683 h 808"/>
              <a:gd name="T12" fmla="*/ 403 w 808"/>
              <a:gd name="T13" fmla="*/ 683 h 808"/>
              <a:gd name="T14" fmla="*/ 403 w 808"/>
              <a:gd name="T15" fmla="*/ 590 h 808"/>
              <a:gd name="T16" fmla="*/ 466 w 808"/>
              <a:gd name="T17" fmla="*/ 527 h 808"/>
              <a:gd name="T18" fmla="*/ 496 w 808"/>
              <a:gd name="T19" fmla="*/ 559 h 808"/>
              <a:gd name="T20" fmla="*/ 528 w 808"/>
              <a:gd name="T21" fmla="*/ 527 h 808"/>
              <a:gd name="T22" fmla="*/ 589 w 808"/>
              <a:gd name="T23" fmla="*/ 466 h 808"/>
              <a:gd name="T24" fmla="*/ 620 w 808"/>
              <a:gd name="T25" fmla="*/ 435 h 808"/>
              <a:gd name="T26" fmla="*/ 652 w 808"/>
              <a:gd name="T27" fmla="*/ 403 h 808"/>
              <a:gd name="T28" fmla="*/ 683 w 808"/>
              <a:gd name="T29" fmla="*/ 342 h 808"/>
              <a:gd name="T30" fmla="*/ 683 w 808"/>
              <a:gd name="T31" fmla="*/ 279 h 808"/>
              <a:gd name="T32" fmla="*/ 652 w 808"/>
              <a:gd name="T33" fmla="*/ 279 h 808"/>
              <a:gd name="T34" fmla="*/ 652 w 808"/>
              <a:gd name="T35" fmla="*/ 187 h 808"/>
              <a:gd name="T36" fmla="*/ 652 w 808"/>
              <a:gd name="T37" fmla="*/ 155 h 808"/>
              <a:gd name="T38" fmla="*/ 652 w 808"/>
              <a:gd name="T39" fmla="*/ 94 h 808"/>
              <a:gd name="T40" fmla="*/ 683 w 808"/>
              <a:gd name="T41" fmla="*/ 94 h 808"/>
              <a:gd name="T42" fmla="*/ 744 w 808"/>
              <a:gd name="T43" fmla="*/ 124 h 808"/>
              <a:gd name="T44" fmla="*/ 807 w 808"/>
              <a:gd name="T45" fmla="*/ 94 h 808"/>
              <a:gd name="T46" fmla="*/ 744 w 808"/>
              <a:gd name="T47" fmla="*/ 63 h 808"/>
              <a:gd name="T48" fmla="*/ 744 w 808"/>
              <a:gd name="T49" fmla="*/ 31 h 808"/>
              <a:gd name="T50" fmla="*/ 713 w 808"/>
              <a:gd name="T51" fmla="*/ 0 h 808"/>
              <a:gd name="T52" fmla="*/ 620 w 808"/>
              <a:gd name="T53" fmla="*/ 31 h 808"/>
              <a:gd name="T54" fmla="*/ 589 w 808"/>
              <a:gd name="T55" fmla="*/ 31 h 808"/>
              <a:gd name="T56" fmla="*/ 589 w 808"/>
              <a:gd name="T57" fmla="*/ 31 h 808"/>
              <a:gd name="T58" fmla="*/ 559 w 808"/>
              <a:gd name="T59" fmla="*/ 63 h 808"/>
              <a:gd name="T60" fmla="*/ 559 w 808"/>
              <a:gd name="T61" fmla="*/ 94 h 808"/>
              <a:gd name="T62" fmla="*/ 528 w 808"/>
              <a:gd name="T63" fmla="*/ 155 h 808"/>
              <a:gd name="T64" fmla="*/ 528 w 808"/>
              <a:gd name="T65" fmla="*/ 155 h 808"/>
              <a:gd name="T66" fmla="*/ 496 w 808"/>
              <a:gd name="T67" fmla="*/ 218 h 808"/>
              <a:gd name="T68" fmla="*/ 435 w 808"/>
              <a:gd name="T69" fmla="*/ 279 h 808"/>
              <a:gd name="T70" fmla="*/ 435 w 808"/>
              <a:gd name="T71" fmla="*/ 279 h 808"/>
              <a:gd name="T72" fmla="*/ 403 w 808"/>
              <a:gd name="T73" fmla="*/ 342 h 808"/>
              <a:gd name="T74" fmla="*/ 372 w 808"/>
              <a:gd name="T75" fmla="*/ 372 h 808"/>
              <a:gd name="T76" fmla="*/ 342 w 808"/>
              <a:gd name="T77" fmla="*/ 372 h 808"/>
              <a:gd name="T78" fmla="*/ 280 w 808"/>
              <a:gd name="T79" fmla="*/ 372 h 808"/>
              <a:gd name="T80" fmla="*/ 280 w 808"/>
              <a:gd name="T81" fmla="*/ 435 h 808"/>
              <a:gd name="T82" fmla="*/ 218 w 808"/>
              <a:gd name="T83" fmla="*/ 466 h 808"/>
              <a:gd name="T84" fmla="*/ 218 w 808"/>
              <a:gd name="T85" fmla="*/ 496 h 808"/>
              <a:gd name="T86" fmla="*/ 156 w 808"/>
              <a:gd name="T87" fmla="*/ 496 h 808"/>
              <a:gd name="T88" fmla="*/ 124 w 808"/>
              <a:gd name="T89" fmla="*/ 496 h 808"/>
              <a:gd name="T90" fmla="*/ 32 w 808"/>
              <a:gd name="T91" fmla="*/ 496 h 808"/>
              <a:gd name="T92" fmla="*/ 63 w 808"/>
              <a:gd name="T93" fmla="*/ 559 h 808"/>
              <a:gd name="T94" fmla="*/ 94 w 808"/>
              <a:gd name="T95" fmla="*/ 590 h 808"/>
              <a:gd name="T96" fmla="*/ 94 w 808"/>
              <a:gd name="T97" fmla="*/ 620 h 808"/>
              <a:gd name="T98" fmla="*/ 32 w 808"/>
              <a:gd name="T99" fmla="*/ 683 h 808"/>
              <a:gd name="T100" fmla="*/ 32 w 808"/>
              <a:gd name="T101" fmla="*/ 714 h 808"/>
              <a:gd name="T102" fmla="*/ 156 w 808"/>
              <a:gd name="T103" fmla="*/ 714 h 808"/>
              <a:gd name="T104" fmla="*/ 218 w 808"/>
              <a:gd name="T105" fmla="*/ 683 h 808"/>
              <a:gd name="T106" fmla="*/ 280 w 808"/>
              <a:gd name="T107" fmla="*/ 714 h 808"/>
              <a:gd name="T108" fmla="*/ 342 w 808"/>
              <a:gd name="T109" fmla="*/ 807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08" h="808">
                <a:moveTo>
                  <a:pt x="372" y="775"/>
                </a:moveTo>
                <a:lnTo>
                  <a:pt x="372" y="775"/>
                </a:lnTo>
                <a:lnTo>
                  <a:pt x="372" y="775"/>
                </a:lnTo>
                <a:lnTo>
                  <a:pt x="372" y="775"/>
                </a:lnTo>
                <a:lnTo>
                  <a:pt x="372" y="775"/>
                </a:lnTo>
                <a:cubicBezTo>
                  <a:pt x="403" y="775"/>
                  <a:pt x="403" y="775"/>
                  <a:pt x="403" y="775"/>
                </a:cubicBezTo>
                <a:lnTo>
                  <a:pt x="435" y="775"/>
                </a:lnTo>
                <a:lnTo>
                  <a:pt x="435" y="775"/>
                </a:lnTo>
                <a:lnTo>
                  <a:pt x="435" y="775"/>
                </a:lnTo>
                <a:cubicBezTo>
                  <a:pt x="466" y="775"/>
                  <a:pt x="466" y="775"/>
                  <a:pt x="466" y="775"/>
                </a:cubicBezTo>
                <a:lnTo>
                  <a:pt x="466" y="775"/>
                </a:lnTo>
                <a:lnTo>
                  <a:pt x="466" y="744"/>
                </a:lnTo>
                <a:lnTo>
                  <a:pt x="466" y="744"/>
                </a:lnTo>
                <a:lnTo>
                  <a:pt x="466" y="744"/>
                </a:lnTo>
                <a:lnTo>
                  <a:pt x="466" y="744"/>
                </a:lnTo>
                <a:lnTo>
                  <a:pt x="466" y="744"/>
                </a:lnTo>
                <a:cubicBezTo>
                  <a:pt x="466" y="744"/>
                  <a:pt x="435" y="744"/>
                  <a:pt x="435" y="714"/>
                </a:cubicBezTo>
                <a:lnTo>
                  <a:pt x="435" y="683"/>
                </a:lnTo>
                <a:lnTo>
                  <a:pt x="435" y="683"/>
                </a:lnTo>
                <a:lnTo>
                  <a:pt x="435" y="683"/>
                </a:lnTo>
                <a:cubicBezTo>
                  <a:pt x="403" y="683"/>
                  <a:pt x="403" y="683"/>
                  <a:pt x="403" y="683"/>
                </a:cubicBezTo>
                <a:cubicBezTo>
                  <a:pt x="403" y="651"/>
                  <a:pt x="403" y="651"/>
                  <a:pt x="403" y="620"/>
                </a:cubicBezTo>
                <a:lnTo>
                  <a:pt x="403" y="590"/>
                </a:lnTo>
                <a:lnTo>
                  <a:pt x="403" y="590"/>
                </a:lnTo>
                <a:cubicBezTo>
                  <a:pt x="403" y="559"/>
                  <a:pt x="435" y="559"/>
                  <a:pt x="435" y="559"/>
                </a:cubicBezTo>
                <a:cubicBezTo>
                  <a:pt x="435" y="527"/>
                  <a:pt x="466" y="527"/>
                  <a:pt x="466" y="527"/>
                </a:cubicBezTo>
                <a:lnTo>
                  <a:pt x="466" y="527"/>
                </a:lnTo>
                <a:lnTo>
                  <a:pt x="466" y="527"/>
                </a:lnTo>
                <a:lnTo>
                  <a:pt x="466" y="527"/>
                </a:lnTo>
                <a:cubicBezTo>
                  <a:pt x="496" y="527"/>
                  <a:pt x="496" y="527"/>
                  <a:pt x="496" y="559"/>
                </a:cubicBezTo>
                <a:lnTo>
                  <a:pt x="496" y="559"/>
                </a:lnTo>
                <a:cubicBezTo>
                  <a:pt x="528" y="527"/>
                  <a:pt x="528" y="527"/>
                  <a:pt x="528" y="527"/>
                </a:cubicBezTo>
                <a:lnTo>
                  <a:pt x="528" y="527"/>
                </a:lnTo>
                <a:cubicBezTo>
                  <a:pt x="528" y="496"/>
                  <a:pt x="528" y="496"/>
                  <a:pt x="559" y="496"/>
                </a:cubicBezTo>
                <a:cubicBezTo>
                  <a:pt x="559" y="496"/>
                  <a:pt x="559" y="496"/>
                  <a:pt x="559" y="466"/>
                </a:cubicBezTo>
                <a:lnTo>
                  <a:pt x="589" y="466"/>
                </a:lnTo>
                <a:cubicBezTo>
                  <a:pt x="589" y="466"/>
                  <a:pt x="589" y="466"/>
                  <a:pt x="620" y="435"/>
                </a:cubicBezTo>
                <a:lnTo>
                  <a:pt x="620" y="435"/>
                </a:lnTo>
                <a:lnTo>
                  <a:pt x="620" y="435"/>
                </a:lnTo>
                <a:lnTo>
                  <a:pt x="620" y="435"/>
                </a:lnTo>
                <a:cubicBezTo>
                  <a:pt x="620" y="403"/>
                  <a:pt x="620" y="403"/>
                  <a:pt x="652" y="403"/>
                </a:cubicBezTo>
                <a:lnTo>
                  <a:pt x="652" y="403"/>
                </a:lnTo>
                <a:lnTo>
                  <a:pt x="652" y="403"/>
                </a:lnTo>
                <a:cubicBezTo>
                  <a:pt x="652" y="372"/>
                  <a:pt x="652" y="372"/>
                  <a:pt x="683" y="372"/>
                </a:cubicBezTo>
                <a:cubicBezTo>
                  <a:pt x="683" y="342"/>
                  <a:pt x="683" y="342"/>
                  <a:pt x="683" y="342"/>
                </a:cubicBezTo>
                <a:cubicBezTo>
                  <a:pt x="683" y="311"/>
                  <a:pt x="683" y="311"/>
                  <a:pt x="683" y="311"/>
                </a:cubicBezTo>
                <a:lnTo>
                  <a:pt x="683" y="279"/>
                </a:lnTo>
                <a:lnTo>
                  <a:pt x="683" y="279"/>
                </a:lnTo>
                <a:lnTo>
                  <a:pt x="683" y="279"/>
                </a:lnTo>
                <a:lnTo>
                  <a:pt x="683" y="279"/>
                </a:lnTo>
                <a:cubicBezTo>
                  <a:pt x="683" y="279"/>
                  <a:pt x="683" y="279"/>
                  <a:pt x="652" y="279"/>
                </a:cubicBezTo>
                <a:cubicBezTo>
                  <a:pt x="652" y="248"/>
                  <a:pt x="652" y="248"/>
                  <a:pt x="652" y="248"/>
                </a:cubicBezTo>
                <a:cubicBezTo>
                  <a:pt x="652" y="218"/>
                  <a:pt x="652" y="218"/>
                  <a:pt x="652" y="218"/>
                </a:cubicBezTo>
                <a:lnTo>
                  <a:pt x="652" y="187"/>
                </a:lnTo>
                <a:lnTo>
                  <a:pt x="652" y="187"/>
                </a:lnTo>
                <a:lnTo>
                  <a:pt x="652" y="187"/>
                </a:lnTo>
                <a:lnTo>
                  <a:pt x="652" y="155"/>
                </a:lnTo>
                <a:cubicBezTo>
                  <a:pt x="652" y="155"/>
                  <a:pt x="652" y="155"/>
                  <a:pt x="652" y="124"/>
                </a:cubicBezTo>
                <a:cubicBezTo>
                  <a:pt x="652" y="124"/>
                  <a:pt x="652" y="124"/>
                  <a:pt x="652" y="94"/>
                </a:cubicBezTo>
                <a:lnTo>
                  <a:pt x="652" y="94"/>
                </a:lnTo>
                <a:lnTo>
                  <a:pt x="683" y="94"/>
                </a:lnTo>
                <a:lnTo>
                  <a:pt x="683" y="94"/>
                </a:lnTo>
                <a:lnTo>
                  <a:pt x="683" y="94"/>
                </a:lnTo>
                <a:lnTo>
                  <a:pt x="683" y="94"/>
                </a:lnTo>
                <a:cubicBezTo>
                  <a:pt x="713" y="94"/>
                  <a:pt x="713" y="94"/>
                  <a:pt x="744" y="124"/>
                </a:cubicBezTo>
                <a:lnTo>
                  <a:pt x="744" y="124"/>
                </a:lnTo>
                <a:lnTo>
                  <a:pt x="744" y="124"/>
                </a:lnTo>
                <a:cubicBezTo>
                  <a:pt x="776" y="94"/>
                  <a:pt x="776" y="94"/>
                  <a:pt x="776" y="94"/>
                </a:cubicBezTo>
                <a:cubicBezTo>
                  <a:pt x="807" y="94"/>
                  <a:pt x="807" y="94"/>
                  <a:pt x="807" y="94"/>
                </a:cubicBezTo>
                <a:lnTo>
                  <a:pt x="776" y="94"/>
                </a:lnTo>
                <a:lnTo>
                  <a:pt x="776" y="63"/>
                </a:lnTo>
                <a:lnTo>
                  <a:pt x="744" y="63"/>
                </a:lnTo>
                <a:lnTo>
                  <a:pt x="744" y="31"/>
                </a:lnTo>
                <a:lnTo>
                  <a:pt x="744" y="31"/>
                </a:lnTo>
                <a:lnTo>
                  <a:pt x="744" y="31"/>
                </a:lnTo>
                <a:lnTo>
                  <a:pt x="713" y="0"/>
                </a:lnTo>
                <a:lnTo>
                  <a:pt x="713" y="0"/>
                </a:lnTo>
                <a:lnTo>
                  <a:pt x="713" y="0"/>
                </a:lnTo>
                <a:lnTo>
                  <a:pt x="683" y="0"/>
                </a:lnTo>
                <a:cubicBezTo>
                  <a:pt x="683" y="0"/>
                  <a:pt x="683" y="0"/>
                  <a:pt x="652" y="0"/>
                </a:cubicBezTo>
                <a:cubicBezTo>
                  <a:pt x="652" y="0"/>
                  <a:pt x="652" y="0"/>
                  <a:pt x="620" y="31"/>
                </a:cubicBezTo>
                <a:lnTo>
                  <a:pt x="620" y="31"/>
                </a:lnTo>
                <a:lnTo>
                  <a:pt x="620" y="31"/>
                </a:lnTo>
                <a:cubicBezTo>
                  <a:pt x="620" y="31"/>
                  <a:pt x="620" y="31"/>
                  <a:pt x="589" y="31"/>
                </a:cubicBezTo>
                <a:lnTo>
                  <a:pt x="589" y="31"/>
                </a:lnTo>
                <a:lnTo>
                  <a:pt x="589" y="31"/>
                </a:lnTo>
                <a:lnTo>
                  <a:pt x="589" y="31"/>
                </a:lnTo>
                <a:lnTo>
                  <a:pt x="559" y="31"/>
                </a:lnTo>
                <a:cubicBezTo>
                  <a:pt x="559" y="31"/>
                  <a:pt x="559" y="31"/>
                  <a:pt x="559" y="63"/>
                </a:cubicBezTo>
                <a:lnTo>
                  <a:pt x="559" y="63"/>
                </a:lnTo>
                <a:lnTo>
                  <a:pt x="559" y="63"/>
                </a:lnTo>
                <a:cubicBezTo>
                  <a:pt x="559" y="63"/>
                  <a:pt x="559" y="63"/>
                  <a:pt x="559" y="94"/>
                </a:cubicBezTo>
                <a:lnTo>
                  <a:pt x="559" y="94"/>
                </a:lnTo>
                <a:lnTo>
                  <a:pt x="559" y="94"/>
                </a:lnTo>
                <a:lnTo>
                  <a:pt x="559" y="94"/>
                </a:lnTo>
                <a:cubicBezTo>
                  <a:pt x="559" y="124"/>
                  <a:pt x="559" y="155"/>
                  <a:pt x="528" y="155"/>
                </a:cubicBezTo>
                <a:lnTo>
                  <a:pt x="528" y="155"/>
                </a:lnTo>
                <a:lnTo>
                  <a:pt x="528" y="155"/>
                </a:lnTo>
                <a:lnTo>
                  <a:pt x="528" y="155"/>
                </a:lnTo>
                <a:cubicBezTo>
                  <a:pt x="528" y="187"/>
                  <a:pt x="528" y="218"/>
                  <a:pt x="496" y="218"/>
                </a:cubicBezTo>
                <a:lnTo>
                  <a:pt x="496" y="218"/>
                </a:lnTo>
                <a:lnTo>
                  <a:pt x="496" y="218"/>
                </a:lnTo>
                <a:cubicBezTo>
                  <a:pt x="466" y="248"/>
                  <a:pt x="466" y="248"/>
                  <a:pt x="466" y="248"/>
                </a:cubicBezTo>
                <a:lnTo>
                  <a:pt x="466" y="248"/>
                </a:lnTo>
                <a:cubicBezTo>
                  <a:pt x="466" y="279"/>
                  <a:pt x="435" y="279"/>
                  <a:pt x="435" y="279"/>
                </a:cubicBezTo>
                <a:lnTo>
                  <a:pt x="435" y="279"/>
                </a:lnTo>
                <a:lnTo>
                  <a:pt x="435" y="279"/>
                </a:lnTo>
                <a:lnTo>
                  <a:pt x="435" y="279"/>
                </a:lnTo>
                <a:cubicBezTo>
                  <a:pt x="435" y="311"/>
                  <a:pt x="435" y="311"/>
                  <a:pt x="435" y="311"/>
                </a:cubicBezTo>
                <a:lnTo>
                  <a:pt x="435" y="342"/>
                </a:lnTo>
                <a:lnTo>
                  <a:pt x="403" y="342"/>
                </a:lnTo>
                <a:lnTo>
                  <a:pt x="403" y="342"/>
                </a:lnTo>
                <a:cubicBezTo>
                  <a:pt x="403" y="372"/>
                  <a:pt x="403" y="372"/>
                  <a:pt x="372" y="372"/>
                </a:cubicBezTo>
                <a:lnTo>
                  <a:pt x="372" y="372"/>
                </a:lnTo>
                <a:cubicBezTo>
                  <a:pt x="372" y="372"/>
                  <a:pt x="342" y="372"/>
                  <a:pt x="342" y="342"/>
                </a:cubicBezTo>
                <a:lnTo>
                  <a:pt x="342" y="342"/>
                </a:lnTo>
                <a:cubicBezTo>
                  <a:pt x="342" y="342"/>
                  <a:pt x="342" y="342"/>
                  <a:pt x="342" y="372"/>
                </a:cubicBezTo>
                <a:lnTo>
                  <a:pt x="342" y="372"/>
                </a:lnTo>
                <a:lnTo>
                  <a:pt x="311" y="403"/>
                </a:lnTo>
                <a:lnTo>
                  <a:pt x="280" y="372"/>
                </a:lnTo>
                <a:cubicBezTo>
                  <a:pt x="280" y="403"/>
                  <a:pt x="280" y="403"/>
                  <a:pt x="280" y="403"/>
                </a:cubicBezTo>
                <a:lnTo>
                  <a:pt x="280" y="403"/>
                </a:lnTo>
                <a:cubicBezTo>
                  <a:pt x="280" y="435"/>
                  <a:pt x="280" y="435"/>
                  <a:pt x="280" y="435"/>
                </a:cubicBezTo>
                <a:cubicBezTo>
                  <a:pt x="280" y="466"/>
                  <a:pt x="280" y="466"/>
                  <a:pt x="248" y="466"/>
                </a:cubicBezTo>
                <a:lnTo>
                  <a:pt x="248" y="466"/>
                </a:lnTo>
                <a:cubicBezTo>
                  <a:pt x="218" y="466"/>
                  <a:pt x="218" y="466"/>
                  <a:pt x="218" y="466"/>
                </a:cubicBezTo>
                <a:lnTo>
                  <a:pt x="218" y="466"/>
                </a:lnTo>
                <a:lnTo>
                  <a:pt x="218" y="496"/>
                </a:lnTo>
                <a:lnTo>
                  <a:pt x="218" y="496"/>
                </a:lnTo>
                <a:cubicBezTo>
                  <a:pt x="187" y="496"/>
                  <a:pt x="187" y="496"/>
                  <a:pt x="187" y="496"/>
                </a:cubicBezTo>
                <a:lnTo>
                  <a:pt x="156" y="496"/>
                </a:lnTo>
                <a:lnTo>
                  <a:pt x="156" y="496"/>
                </a:lnTo>
                <a:lnTo>
                  <a:pt x="124" y="496"/>
                </a:lnTo>
                <a:lnTo>
                  <a:pt x="124" y="496"/>
                </a:lnTo>
                <a:lnTo>
                  <a:pt x="124" y="496"/>
                </a:lnTo>
                <a:lnTo>
                  <a:pt x="94" y="496"/>
                </a:lnTo>
                <a:cubicBezTo>
                  <a:pt x="94" y="496"/>
                  <a:pt x="63" y="496"/>
                  <a:pt x="32" y="496"/>
                </a:cubicBezTo>
                <a:lnTo>
                  <a:pt x="32" y="496"/>
                </a:lnTo>
                <a:cubicBezTo>
                  <a:pt x="63" y="496"/>
                  <a:pt x="63" y="527"/>
                  <a:pt x="63" y="527"/>
                </a:cubicBezTo>
                <a:lnTo>
                  <a:pt x="63" y="527"/>
                </a:lnTo>
                <a:lnTo>
                  <a:pt x="63" y="559"/>
                </a:lnTo>
                <a:cubicBezTo>
                  <a:pt x="63" y="559"/>
                  <a:pt x="63" y="559"/>
                  <a:pt x="63" y="590"/>
                </a:cubicBezTo>
                <a:cubicBezTo>
                  <a:pt x="94" y="590"/>
                  <a:pt x="94" y="590"/>
                  <a:pt x="94" y="590"/>
                </a:cubicBezTo>
                <a:lnTo>
                  <a:pt x="94" y="590"/>
                </a:lnTo>
                <a:lnTo>
                  <a:pt x="94" y="590"/>
                </a:lnTo>
                <a:lnTo>
                  <a:pt x="94" y="590"/>
                </a:lnTo>
                <a:cubicBezTo>
                  <a:pt x="94" y="620"/>
                  <a:pt x="94" y="620"/>
                  <a:pt x="94" y="620"/>
                </a:cubicBezTo>
                <a:cubicBezTo>
                  <a:pt x="94" y="651"/>
                  <a:pt x="94" y="651"/>
                  <a:pt x="94" y="651"/>
                </a:cubicBezTo>
                <a:cubicBezTo>
                  <a:pt x="94" y="683"/>
                  <a:pt x="63" y="683"/>
                  <a:pt x="63" y="683"/>
                </a:cubicBezTo>
                <a:cubicBezTo>
                  <a:pt x="32" y="683"/>
                  <a:pt x="32" y="683"/>
                  <a:pt x="32" y="683"/>
                </a:cubicBezTo>
                <a:cubicBezTo>
                  <a:pt x="32" y="683"/>
                  <a:pt x="0" y="683"/>
                  <a:pt x="0" y="714"/>
                </a:cubicBezTo>
                <a:lnTo>
                  <a:pt x="0" y="714"/>
                </a:lnTo>
                <a:cubicBezTo>
                  <a:pt x="32" y="714"/>
                  <a:pt x="32" y="714"/>
                  <a:pt x="32" y="714"/>
                </a:cubicBezTo>
                <a:cubicBezTo>
                  <a:pt x="63" y="714"/>
                  <a:pt x="94" y="714"/>
                  <a:pt x="124" y="683"/>
                </a:cubicBezTo>
                <a:lnTo>
                  <a:pt x="124" y="683"/>
                </a:lnTo>
                <a:cubicBezTo>
                  <a:pt x="156" y="683"/>
                  <a:pt x="156" y="714"/>
                  <a:pt x="156" y="714"/>
                </a:cubicBezTo>
                <a:lnTo>
                  <a:pt x="156" y="714"/>
                </a:lnTo>
                <a:lnTo>
                  <a:pt x="187" y="714"/>
                </a:lnTo>
                <a:cubicBezTo>
                  <a:pt x="218" y="714"/>
                  <a:pt x="218" y="683"/>
                  <a:pt x="218" y="683"/>
                </a:cubicBezTo>
                <a:lnTo>
                  <a:pt x="248" y="683"/>
                </a:lnTo>
                <a:lnTo>
                  <a:pt x="280" y="714"/>
                </a:lnTo>
                <a:lnTo>
                  <a:pt x="280" y="714"/>
                </a:lnTo>
                <a:cubicBezTo>
                  <a:pt x="280" y="744"/>
                  <a:pt x="311" y="744"/>
                  <a:pt x="311" y="775"/>
                </a:cubicBezTo>
                <a:cubicBezTo>
                  <a:pt x="311" y="807"/>
                  <a:pt x="311" y="807"/>
                  <a:pt x="342" y="807"/>
                </a:cubicBezTo>
                <a:lnTo>
                  <a:pt x="342" y="807"/>
                </a:lnTo>
                <a:lnTo>
                  <a:pt x="342" y="807"/>
                </a:lnTo>
                <a:cubicBezTo>
                  <a:pt x="342" y="775"/>
                  <a:pt x="372" y="775"/>
                  <a:pt x="372" y="77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9" name="Freeform 138"/>
          <p:cNvSpPr>
            <a:spLocks noChangeArrowheads="1"/>
          </p:cNvSpPr>
          <p:nvPr/>
        </p:nvSpPr>
        <p:spPr bwMode="auto">
          <a:xfrm>
            <a:off x="7336962" y="2940204"/>
            <a:ext cx="120019" cy="140060"/>
          </a:xfrm>
          <a:custGeom>
            <a:avLst/>
            <a:gdLst>
              <a:gd name="T0" fmla="*/ 124 w 342"/>
              <a:gd name="T1" fmla="*/ 402 h 403"/>
              <a:gd name="T2" fmla="*/ 154 w 342"/>
              <a:gd name="T3" fmla="*/ 372 h 403"/>
              <a:gd name="T4" fmla="*/ 154 w 342"/>
              <a:gd name="T5" fmla="*/ 372 h 403"/>
              <a:gd name="T6" fmla="*/ 154 w 342"/>
              <a:gd name="T7" fmla="*/ 372 h 403"/>
              <a:gd name="T8" fmla="*/ 154 w 342"/>
              <a:gd name="T9" fmla="*/ 372 h 403"/>
              <a:gd name="T10" fmla="*/ 154 w 342"/>
              <a:gd name="T11" fmla="*/ 372 h 403"/>
              <a:gd name="T12" fmla="*/ 154 w 342"/>
              <a:gd name="T13" fmla="*/ 309 h 403"/>
              <a:gd name="T14" fmla="*/ 154 w 342"/>
              <a:gd name="T15" fmla="*/ 309 h 403"/>
              <a:gd name="T16" fmla="*/ 185 w 342"/>
              <a:gd name="T17" fmla="*/ 248 h 403"/>
              <a:gd name="T18" fmla="*/ 185 w 342"/>
              <a:gd name="T19" fmla="*/ 216 h 403"/>
              <a:gd name="T20" fmla="*/ 185 w 342"/>
              <a:gd name="T21" fmla="*/ 216 h 403"/>
              <a:gd name="T22" fmla="*/ 248 w 342"/>
              <a:gd name="T23" fmla="*/ 216 h 403"/>
              <a:gd name="T24" fmla="*/ 248 w 342"/>
              <a:gd name="T25" fmla="*/ 155 h 403"/>
              <a:gd name="T26" fmla="*/ 248 w 342"/>
              <a:gd name="T27" fmla="*/ 155 h 403"/>
              <a:gd name="T28" fmla="*/ 248 w 342"/>
              <a:gd name="T29" fmla="*/ 124 h 403"/>
              <a:gd name="T30" fmla="*/ 248 w 342"/>
              <a:gd name="T31" fmla="*/ 124 h 403"/>
              <a:gd name="T32" fmla="*/ 248 w 342"/>
              <a:gd name="T33" fmla="*/ 92 h 403"/>
              <a:gd name="T34" fmla="*/ 278 w 342"/>
              <a:gd name="T35" fmla="*/ 92 h 403"/>
              <a:gd name="T36" fmla="*/ 309 w 342"/>
              <a:gd name="T37" fmla="*/ 61 h 403"/>
              <a:gd name="T38" fmla="*/ 341 w 342"/>
              <a:gd name="T39" fmla="*/ 31 h 403"/>
              <a:gd name="T40" fmla="*/ 341 w 342"/>
              <a:gd name="T41" fmla="*/ 31 h 403"/>
              <a:gd name="T42" fmla="*/ 309 w 342"/>
              <a:gd name="T43" fmla="*/ 0 h 403"/>
              <a:gd name="T44" fmla="*/ 309 w 342"/>
              <a:gd name="T45" fmla="*/ 0 h 403"/>
              <a:gd name="T46" fmla="*/ 248 w 342"/>
              <a:gd name="T47" fmla="*/ 31 h 403"/>
              <a:gd name="T48" fmla="*/ 185 w 342"/>
              <a:gd name="T49" fmla="*/ 92 h 403"/>
              <a:gd name="T50" fmla="*/ 154 w 342"/>
              <a:gd name="T51" fmla="*/ 92 h 403"/>
              <a:gd name="T52" fmla="*/ 154 w 342"/>
              <a:gd name="T53" fmla="*/ 92 h 403"/>
              <a:gd name="T54" fmla="*/ 154 w 342"/>
              <a:gd name="T55" fmla="*/ 92 h 403"/>
              <a:gd name="T56" fmla="*/ 124 w 342"/>
              <a:gd name="T57" fmla="*/ 92 h 403"/>
              <a:gd name="T58" fmla="*/ 124 w 342"/>
              <a:gd name="T59" fmla="*/ 92 h 403"/>
              <a:gd name="T60" fmla="*/ 61 w 342"/>
              <a:gd name="T61" fmla="*/ 124 h 403"/>
              <a:gd name="T62" fmla="*/ 30 w 342"/>
              <a:gd name="T63" fmla="*/ 92 h 403"/>
              <a:gd name="T64" fmla="*/ 30 w 342"/>
              <a:gd name="T65" fmla="*/ 92 h 403"/>
              <a:gd name="T66" fmla="*/ 0 w 342"/>
              <a:gd name="T67" fmla="*/ 92 h 403"/>
              <a:gd name="T68" fmla="*/ 30 w 342"/>
              <a:gd name="T69" fmla="*/ 124 h 403"/>
              <a:gd name="T70" fmla="*/ 30 w 342"/>
              <a:gd name="T71" fmla="*/ 155 h 403"/>
              <a:gd name="T72" fmla="*/ 30 w 342"/>
              <a:gd name="T73" fmla="*/ 155 h 403"/>
              <a:gd name="T74" fmla="*/ 30 w 342"/>
              <a:gd name="T75" fmla="*/ 155 h 403"/>
              <a:gd name="T76" fmla="*/ 93 w 342"/>
              <a:gd name="T77" fmla="*/ 155 h 403"/>
              <a:gd name="T78" fmla="*/ 93 w 342"/>
              <a:gd name="T79" fmla="*/ 155 h 403"/>
              <a:gd name="T80" fmla="*/ 124 w 342"/>
              <a:gd name="T81" fmla="*/ 155 h 403"/>
              <a:gd name="T82" fmla="*/ 154 w 342"/>
              <a:gd name="T83" fmla="*/ 185 h 403"/>
              <a:gd name="T84" fmla="*/ 124 w 342"/>
              <a:gd name="T85" fmla="*/ 278 h 403"/>
              <a:gd name="T86" fmla="*/ 93 w 342"/>
              <a:gd name="T87" fmla="*/ 278 h 403"/>
              <a:gd name="T88" fmla="*/ 93 w 342"/>
              <a:gd name="T89" fmla="*/ 278 h 403"/>
              <a:gd name="T90" fmla="*/ 93 w 342"/>
              <a:gd name="T91" fmla="*/ 340 h 403"/>
              <a:gd name="T92" fmla="*/ 124 w 342"/>
              <a:gd name="T93" fmla="*/ 340 h 403"/>
              <a:gd name="T94" fmla="*/ 124 w 342"/>
              <a:gd name="T95" fmla="*/ 3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2" h="403">
                <a:moveTo>
                  <a:pt x="124" y="402"/>
                </a:moveTo>
                <a:lnTo>
                  <a:pt x="124" y="402"/>
                </a:lnTo>
                <a:lnTo>
                  <a:pt x="12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40"/>
                </a:lnTo>
                <a:lnTo>
                  <a:pt x="154" y="309"/>
                </a:lnTo>
                <a:lnTo>
                  <a:pt x="154" y="309"/>
                </a:lnTo>
                <a:lnTo>
                  <a:pt x="154" y="309"/>
                </a:lnTo>
                <a:cubicBezTo>
                  <a:pt x="154" y="278"/>
                  <a:pt x="154" y="278"/>
                  <a:pt x="154" y="278"/>
                </a:cubicBezTo>
                <a:cubicBezTo>
                  <a:pt x="154" y="278"/>
                  <a:pt x="154" y="248"/>
                  <a:pt x="185" y="248"/>
                </a:cubicBezTo>
                <a:lnTo>
                  <a:pt x="185" y="248"/>
                </a:lnTo>
                <a:lnTo>
                  <a:pt x="185" y="216"/>
                </a:lnTo>
                <a:lnTo>
                  <a:pt x="185" y="216"/>
                </a:lnTo>
                <a:lnTo>
                  <a:pt x="185" y="216"/>
                </a:lnTo>
                <a:cubicBezTo>
                  <a:pt x="217" y="216"/>
                  <a:pt x="217" y="248"/>
                  <a:pt x="217" y="248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48" y="185"/>
                  <a:pt x="248" y="185"/>
                  <a:pt x="248" y="185"/>
                </a:cubicBez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24"/>
                </a:lnTo>
                <a:cubicBezTo>
                  <a:pt x="278" y="124"/>
                  <a:pt x="278" y="124"/>
                  <a:pt x="278" y="124"/>
                </a:cubicBezTo>
                <a:cubicBezTo>
                  <a:pt x="278" y="124"/>
                  <a:pt x="278" y="124"/>
                  <a:pt x="248" y="124"/>
                </a:cubicBezTo>
                <a:lnTo>
                  <a:pt x="248" y="124"/>
                </a:lnTo>
                <a:cubicBezTo>
                  <a:pt x="248" y="124"/>
                  <a:pt x="248" y="124"/>
                  <a:pt x="248" y="92"/>
                </a:cubicBezTo>
                <a:lnTo>
                  <a:pt x="278" y="92"/>
                </a:lnTo>
                <a:lnTo>
                  <a:pt x="278" y="92"/>
                </a:lnTo>
                <a:cubicBezTo>
                  <a:pt x="278" y="61"/>
                  <a:pt x="278" y="61"/>
                  <a:pt x="309" y="61"/>
                </a:cubicBezTo>
                <a:lnTo>
                  <a:pt x="309" y="61"/>
                </a:lnTo>
                <a:lnTo>
                  <a:pt x="309" y="61"/>
                </a:lnTo>
                <a:cubicBezTo>
                  <a:pt x="309" y="61"/>
                  <a:pt x="309" y="31"/>
                  <a:pt x="341" y="31"/>
                </a:cubicBezTo>
                <a:lnTo>
                  <a:pt x="341" y="31"/>
                </a:lnTo>
                <a:lnTo>
                  <a:pt x="341" y="31"/>
                </a:lnTo>
                <a:cubicBezTo>
                  <a:pt x="341" y="31"/>
                  <a:pt x="341" y="0"/>
                  <a:pt x="309" y="0"/>
                </a:cubicBezTo>
                <a:lnTo>
                  <a:pt x="309" y="0"/>
                </a:lnTo>
                <a:lnTo>
                  <a:pt x="309" y="0"/>
                </a:lnTo>
                <a:lnTo>
                  <a:pt x="309" y="0"/>
                </a:lnTo>
                <a:cubicBezTo>
                  <a:pt x="309" y="0"/>
                  <a:pt x="309" y="0"/>
                  <a:pt x="309" y="31"/>
                </a:cubicBezTo>
                <a:cubicBezTo>
                  <a:pt x="278" y="31"/>
                  <a:pt x="278" y="31"/>
                  <a:pt x="248" y="31"/>
                </a:cubicBezTo>
                <a:cubicBezTo>
                  <a:pt x="248" y="61"/>
                  <a:pt x="248" y="61"/>
                  <a:pt x="248" y="61"/>
                </a:cubicBezTo>
                <a:cubicBezTo>
                  <a:pt x="217" y="61"/>
                  <a:pt x="185" y="92"/>
                  <a:pt x="185" y="92"/>
                </a:cubicBezTo>
                <a:lnTo>
                  <a:pt x="185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cubicBezTo>
                  <a:pt x="124" y="92"/>
                  <a:pt x="93" y="92"/>
                  <a:pt x="93" y="124"/>
                </a:cubicBezTo>
                <a:cubicBezTo>
                  <a:pt x="61" y="124"/>
                  <a:pt x="61" y="124"/>
                  <a:pt x="61" y="124"/>
                </a:cubicBezTo>
                <a:lnTo>
                  <a:pt x="61" y="124"/>
                </a:lnTo>
                <a:lnTo>
                  <a:pt x="30" y="92"/>
                </a:lnTo>
                <a:lnTo>
                  <a:pt x="30" y="92"/>
                </a:lnTo>
                <a:lnTo>
                  <a:pt x="30" y="92"/>
                </a:lnTo>
                <a:lnTo>
                  <a:pt x="0" y="92"/>
                </a:lnTo>
                <a:lnTo>
                  <a:pt x="0" y="92"/>
                </a:lnTo>
                <a:cubicBezTo>
                  <a:pt x="0" y="124"/>
                  <a:pt x="30" y="124"/>
                  <a:pt x="30" y="124"/>
                </a:cubicBezTo>
                <a:lnTo>
                  <a:pt x="30" y="124"/>
                </a:lnTo>
                <a:lnTo>
                  <a:pt x="30" y="124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cubicBezTo>
                  <a:pt x="61" y="155"/>
                  <a:pt x="61" y="155"/>
                  <a:pt x="93" y="155"/>
                </a:cubicBezTo>
                <a:lnTo>
                  <a:pt x="93" y="155"/>
                </a:lnTo>
                <a:lnTo>
                  <a:pt x="93" y="155"/>
                </a:lnTo>
                <a:lnTo>
                  <a:pt x="93" y="155"/>
                </a:lnTo>
                <a:lnTo>
                  <a:pt x="93" y="155"/>
                </a:lnTo>
                <a:cubicBezTo>
                  <a:pt x="124" y="155"/>
                  <a:pt x="124" y="155"/>
                  <a:pt x="124" y="155"/>
                </a:cubicBezTo>
                <a:cubicBezTo>
                  <a:pt x="154" y="155"/>
                  <a:pt x="154" y="155"/>
                  <a:pt x="154" y="185"/>
                </a:cubicBezTo>
                <a:lnTo>
                  <a:pt x="154" y="185"/>
                </a:lnTo>
                <a:cubicBezTo>
                  <a:pt x="154" y="216"/>
                  <a:pt x="154" y="216"/>
                  <a:pt x="154" y="216"/>
                </a:cubicBezTo>
                <a:cubicBezTo>
                  <a:pt x="154" y="248"/>
                  <a:pt x="124" y="278"/>
                  <a:pt x="124" y="278"/>
                </a:cubicBezTo>
                <a:cubicBezTo>
                  <a:pt x="93" y="278"/>
                  <a:pt x="93" y="278"/>
                  <a:pt x="93" y="278"/>
                </a:cubicBezTo>
                <a:lnTo>
                  <a:pt x="93" y="278"/>
                </a:lnTo>
                <a:lnTo>
                  <a:pt x="93" y="278"/>
                </a:lnTo>
                <a:lnTo>
                  <a:pt x="93" y="278"/>
                </a:lnTo>
                <a:cubicBezTo>
                  <a:pt x="93" y="309"/>
                  <a:pt x="93" y="309"/>
                  <a:pt x="93" y="309"/>
                </a:cubicBezTo>
                <a:cubicBezTo>
                  <a:pt x="93" y="309"/>
                  <a:pt x="93" y="309"/>
                  <a:pt x="93" y="340"/>
                </a:cubicBezTo>
                <a:lnTo>
                  <a:pt x="93" y="340"/>
                </a:lnTo>
                <a:cubicBezTo>
                  <a:pt x="124" y="340"/>
                  <a:pt x="124" y="340"/>
                  <a:pt x="124" y="340"/>
                </a:cubicBezTo>
                <a:lnTo>
                  <a:pt x="124" y="340"/>
                </a:lnTo>
                <a:cubicBezTo>
                  <a:pt x="124" y="372"/>
                  <a:pt x="124" y="372"/>
                  <a:pt x="124" y="372"/>
                </a:cubicBezTo>
                <a:cubicBezTo>
                  <a:pt x="124" y="372"/>
                  <a:pt x="124" y="372"/>
                  <a:pt x="124" y="40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0" name="Freeform 139"/>
          <p:cNvSpPr>
            <a:spLocks noChangeArrowheads="1"/>
          </p:cNvSpPr>
          <p:nvPr/>
        </p:nvSpPr>
        <p:spPr bwMode="auto">
          <a:xfrm>
            <a:off x="6135229" y="1836661"/>
            <a:ext cx="3094347" cy="778790"/>
          </a:xfrm>
          <a:custGeom>
            <a:avLst/>
            <a:gdLst>
              <a:gd name="T0" fmla="*/ 7717 w 8866"/>
              <a:gd name="T1" fmla="*/ 527 h 2232"/>
              <a:gd name="T2" fmla="*/ 7345 w 8866"/>
              <a:gd name="T3" fmla="*/ 527 h 2232"/>
              <a:gd name="T4" fmla="*/ 6788 w 8866"/>
              <a:gd name="T5" fmla="*/ 403 h 2232"/>
              <a:gd name="T6" fmla="*/ 6354 w 8866"/>
              <a:gd name="T7" fmla="*/ 310 h 2232"/>
              <a:gd name="T8" fmla="*/ 5920 w 8866"/>
              <a:gd name="T9" fmla="*/ 403 h 2232"/>
              <a:gd name="T10" fmla="*/ 5486 w 8866"/>
              <a:gd name="T11" fmla="*/ 372 h 2232"/>
              <a:gd name="T12" fmla="*/ 5083 w 8866"/>
              <a:gd name="T13" fmla="*/ 310 h 2232"/>
              <a:gd name="T14" fmla="*/ 4526 w 8866"/>
              <a:gd name="T15" fmla="*/ 279 h 2232"/>
              <a:gd name="T16" fmla="*/ 4618 w 8866"/>
              <a:gd name="T17" fmla="*/ 62 h 2232"/>
              <a:gd name="T18" fmla="*/ 4154 w 8866"/>
              <a:gd name="T19" fmla="*/ 0 h 2232"/>
              <a:gd name="T20" fmla="*/ 3565 w 8866"/>
              <a:gd name="T21" fmla="*/ 124 h 2232"/>
              <a:gd name="T22" fmla="*/ 3099 w 8866"/>
              <a:gd name="T23" fmla="*/ 248 h 2232"/>
              <a:gd name="T24" fmla="*/ 3006 w 8866"/>
              <a:gd name="T25" fmla="*/ 403 h 2232"/>
              <a:gd name="T26" fmla="*/ 2603 w 8866"/>
              <a:gd name="T27" fmla="*/ 496 h 2232"/>
              <a:gd name="T28" fmla="*/ 2325 w 8866"/>
              <a:gd name="T29" fmla="*/ 713 h 2232"/>
              <a:gd name="T30" fmla="*/ 2449 w 8866"/>
              <a:gd name="T31" fmla="*/ 310 h 2232"/>
              <a:gd name="T32" fmla="*/ 2293 w 8866"/>
              <a:gd name="T33" fmla="*/ 496 h 2232"/>
              <a:gd name="T34" fmla="*/ 1766 w 8866"/>
              <a:gd name="T35" fmla="*/ 589 h 2232"/>
              <a:gd name="T36" fmla="*/ 1302 w 8866"/>
              <a:gd name="T37" fmla="*/ 589 h 2232"/>
              <a:gd name="T38" fmla="*/ 992 w 8866"/>
              <a:gd name="T39" fmla="*/ 589 h 2232"/>
              <a:gd name="T40" fmla="*/ 681 w 8866"/>
              <a:gd name="T41" fmla="*/ 837 h 2232"/>
              <a:gd name="T42" fmla="*/ 372 w 8866"/>
              <a:gd name="T43" fmla="*/ 744 h 2232"/>
              <a:gd name="T44" fmla="*/ 651 w 8866"/>
              <a:gd name="T45" fmla="*/ 620 h 2232"/>
              <a:gd name="T46" fmla="*/ 124 w 8866"/>
              <a:gd name="T47" fmla="*/ 527 h 2232"/>
              <a:gd name="T48" fmla="*/ 186 w 8866"/>
              <a:gd name="T49" fmla="*/ 868 h 2232"/>
              <a:gd name="T50" fmla="*/ 0 w 8866"/>
              <a:gd name="T51" fmla="*/ 1209 h 2232"/>
              <a:gd name="T52" fmla="*/ 186 w 8866"/>
              <a:gd name="T53" fmla="*/ 1364 h 2232"/>
              <a:gd name="T54" fmla="*/ 310 w 8866"/>
              <a:gd name="T55" fmla="*/ 1581 h 2232"/>
              <a:gd name="T56" fmla="*/ 527 w 8866"/>
              <a:gd name="T57" fmla="*/ 1705 h 2232"/>
              <a:gd name="T58" fmla="*/ 651 w 8866"/>
              <a:gd name="T59" fmla="*/ 1922 h 2232"/>
              <a:gd name="T60" fmla="*/ 774 w 8866"/>
              <a:gd name="T61" fmla="*/ 2170 h 2232"/>
              <a:gd name="T62" fmla="*/ 1022 w 8866"/>
              <a:gd name="T63" fmla="*/ 2231 h 2232"/>
              <a:gd name="T64" fmla="*/ 1146 w 8866"/>
              <a:gd name="T65" fmla="*/ 1984 h 2232"/>
              <a:gd name="T66" fmla="*/ 1054 w 8866"/>
              <a:gd name="T67" fmla="*/ 1766 h 2232"/>
              <a:gd name="T68" fmla="*/ 1270 w 8866"/>
              <a:gd name="T69" fmla="*/ 1612 h 2232"/>
              <a:gd name="T70" fmla="*/ 1550 w 8866"/>
              <a:gd name="T71" fmla="*/ 1674 h 2232"/>
              <a:gd name="T72" fmla="*/ 1766 w 8866"/>
              <a:gd name="T73" fmla="*/ 1642 h 2232"/>
              <a:gd name="T74" fmla="*/ 2014 w 8866"/>
              <a:gd name="T75" fmla="*/ 1457 h 2232"/>
              <a:gd name="T76" fmla="*/ 2293 w 8866"/>
              <a:gd name="T77" fmla="*/ 1364 h 2232"/>
              <a:gd name="T78" fmla="*/ 2510 w 8866"/>
              <a:gd name="T79" fmla="*/ 1457 h 2232"/>
              <a:gd name="T80" fmla="*/ 2727 w 8866"/>
              <a:gd name="T81" fmla="*/ 1488 h 2232"/>
              <a:gd name="T82" fmla="*/ 3006 w 8866"/>
              <a:gd name="T83" fmla="*/ 1674 h 2232"/>
              <a:gd name="T84" fmla="*/ 3286 w 8866"/>
              <a:gd name="T85" fmla="*/ 1736 h 2232"/>
              <a:gd name="T86" fmla="*/ 3565 w 8866"/>
              <a:gd name="T87" fmla="*/ 1674 h 2232"/>
              <a:gd name="T88" fmla="*/ 3843 w 8866"/>
              <a:gd name="T89" fmla="*/ 1736 h 2232"/>
              <a:gd name="T90" fmla="*/ 4154 w 8866"/>
              <a:gd name="T91" fmla="*/ 1674 h 2232"/>
              <a:gd name="T92" fmla="*/ 4587 w 8866"/>
              <a:gd name="T93" fmla="*/ 1766 h 2232"/>
              <a:gd name="T94" fmla="*/ 4959 w 8866"/>
              <a:gd name="T95" fmla="*/ 1766 h 2232"/>
              <a:gd name="T96" fmla="*/ 5114 w 8866"/>
              <a:gd name="T97" fmla="*/ 1518 h 2232"/>
              <a:gd name="T98" fmla="*/ 5548 w 8866"/>
              <a:gd name="T99" fmla="*/ 1766 h 2232"/>
              <a:gd name="T100" fmla="*/ 5889 w 8866"/>
              <a:gd name="T101" fmla="*/ 1829 h 2232"/>
              <a:gd name="T102" fmla="*/ 5858 w 8866"/>
              <a:gd name="T103" fmla="*/ 2077 h 2232"/>
              <a:gd name="T104" fmla="*/ 5858 w 8866"/>
              <a:gd name="T105" fmla="*/ 2201 h 2232"/>
              <a:gd name="T106" fmla="*/ 6230 w 8866"/>
              <a:gd name="T107" fmla="*/ 1550 h 2232"/>
              <a:gd name="T108" fmla="*/ 6106 w 8866"/>
              <a:gd name="T109" fmla="*/ 1302 h 2232"/>
              <a:gd name="T110" fmla="*/ 6726 w 8866"/>
              <a:gd name="T111" fmla="*/ 1116 h 2232"/>
              <a:gd name="T112" fmla="*/ 7253 w 8866"/>
              <a:gd name="T113" fmla="*/ 961 h 2232"/>
              <a:gd name="T114" fmla="*/ 7532 w 8866"/>
              <a:gd name="T115" fmla="*/ 898 h 2232"/>
              <a:gd name="T116" fmla="*/ 7098 w 8866"/>
              <a:gd name="T117" fmla="*/ 1333 h 2232"/>
              <a:gd name="T118" fmla="*/ 7284 w 8866"/>
              <a:gd name="T119" fmla="*/ 1518 h 2232"/>
              <a:gd name="T120" fmla="*/ 7625 w 8866"/>
              <a:gd name="T121" fmla="*/ 1054 h 2232"/>
              <a:gd name="T122" fmla="*/ 8121 w 8866"/>
              <a:gd name="T123" fmla="*/ 961 h 2232"/>
              <a:gd name="T124" fmla="*/ 8245 w 8866"/>
              <a:gd name="T125" fmla="*/ 744 h 2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6" h="2232">
                <a:moveTo>
                  <a:pt x="8772" y="682"/>
                </a:moveTo>
                <a:lnTo>
                  <a:pt x="8772" y="682"/>
                </a:lnTo>
                <a:cubicBezTo>
                  <a:pt x="8709" y="682"/>
                  <a:pt x="8648" y="651"/>
                  <a:pt x="8617" y="620"/>
                </a:cubicBezTo>
                <a:cubicBezTo>
                  <a:pt x="8617" y="620"/>
                  <a:pt x="8555" y="558"/>
                  <a:pt x="8369" y="558"/>
                </a:cubicBezTo>
                <a:lnTo>
                  <a:pt x="8369" y="558"/>
                </a:lnTo>
                <a:cubicBezTo>
                  <a:pt x="8337" y="558"/>
                  <a:pt x="8307" y="527"/>
                  <a:pt x="8276" y="527"/>
                </a:cubicBezTo>
                <a:lnTo>
                  <a:pt x="8245" y="527"/>
                </a:lnTo>
                <a:lnTo>
                  <a:pt x="8245" y="527"/>
                </a:lnTo>
                <a:cubicBezTo>
                  <a:pt x="8213" y="527"/>
                  <a:pt x="8213" y="496"/>
                  <a:pt x="8183" y="496"/>
                </a:cubicBezTo>
                <a:cubicBezTo>
                  <a:pt x="8183" y="496"/>
                  <a:pt x="8121" y="496"/>
                  <a:pt x="8028" y="496"/>
                </a:cubicBezTo>
                <a:cubicBezTo>
                  <a:pt x="7997" y="496"/>
                  <a:pt x="7935" y="496"/>
                  <a:pt x="7935" y="496"/>
                </a:cubicBezTo>
                <a:cubicBezTo>
                  <a:pt x="7935" y="496"/>
                  <a:pt x="7935" y="496"/>
                  <a:pt x="7904" y="496"/>
                </a:cubicBezTo>
                <a:lnTo>
                  <a:pt x="7904" y="496"/>
                </a:lnTo>
                <a:cubicBezTo>
                  <a:pt x="7935" y="527"/>
                  <a:pt x="7935" y="527"/>
                  <a:pt x="7935" y="558"/>
                </a:cubicBezTo>
                <a:lnTo>
                  <a:pt x="7904" y="589"/>
                </a:lnTo>
                <a:cubicBezTo>
                  <a:pt x="7873" y="589"/>
                  <a:pt x="7873" y="589"/>
                  <a:pt x="7841" y="558"/>
                </a:cubicBezTo>
                <a:lnTo>
                  <a:pt x="7841" y="558"/>
                </a:lnTo>
                <a:cubicBezTo>
                  <a:pt x="7811" y="558"/>
                  <a:pt x="7749" y="527"/>
                  <a:pt x="7749" y="527"/>
                </a:cubicBezTo>
                <a:lnTo>
                  <a:pt x="7749" y="527"/>
                </a:lnTo>
                <a:cubicBezTo>
                  <a:pt x="7717" y="527"/>
                  <a:pt x="7717" y="527"/>
                  <a:pt x="7717" y="527"/>
                </a:cubicBezTo>
                <a:lnTo>
                  <a:pt x="7717" y="527"/>
                </a:lnTo>
                <a:cubicBezTo>
                  <a:pt x="7687" y="527"/>
                  <a:pt x="7687" y="527"/>
                  <a:pt x="7687" y="527"/>
                </a:cubicBezTo>
                <a:cubicBezTo>
                  <a:pt x="7656" y="527"/>
                  <a:pt x="7656" y="527"/>
                  <a:pt x="7656" y="527"/>
                </a:cubicBezTo>
                <a:lnTo>
                  <a:pt x="7625" y="527"/>
                </a:lnTo>
                <a:lnTo>
                  <a:pt x="7593" y="527"/>
                </a:lnTo>
                <a:lnTo>
                  <a:pt x="7593" y="527"/>
                </a:lnTo>
                <a:lnTo>
                  <a:pt x="7593" y="527"/>
                </a:lnTo>
                <a:cubicBezTo>
                  <a:pt x="7593" y="527"/>
                  <a:pt x="7593" y="527"/>
                  <a:pt x="7563" y="527"/>
                </a:cubicBezTo>
                <a:cubicBezTo>
                  <a:pt x="7563" y="527"/>
                  <a:pt x="7563" y="527"/>
                  <a:pt x="7532" y="527"/>
                </a:cubicBezTo>
                <a:lnTo>
                  <a:pt x="7532" y="527"/>
                </a:lnTo>
                <a:cubicBezTo>
                  <a:pt x="7532" y="527"/>
                  <a:pt x="7532" y="527"/>
                  <a:pt x="7501" y="527"/>
                </a:cubicBezTo>
                <a:cubicBezTo>
                  <a:pt x="7501" y="527"/>
                  <a:pt x="7501" y="527"/>
                  <a:pt x="7469" y="527"/>
                </a:cubicBezTo>
                <a:lnTo>
                  <a:pt x="7439" y="527"/>
                </a:lnTo>
                <a:lnTo>
                  <a:pt x="7439" y="527"/>
                </a:lnTo>
                <a:lnTo>
                  <a:pt x="7439" y="527"/>
                </a:lnTo>
                <a:lnTo>
                  <a:pt x="7408" y="527"/>
                </a:lnTo>
                <a:lnTo>
                  <a:pt x="7408" y="558"/>
                </a:lnTo>
                <a:cubicBezTo>
                  <a:pt x="7408" y="558"/>
                  <a:pt x="7408" y="558"/>
                  <a:pt x="7408" y="589"/>
                </a:cubicBezTo>
                <a:lnTo>
                  <a:pt x="7377" y="589"/>
                </a:lnTo>
                <a:lnTo>
                  <a:pt x="7377" y="589"/>
                </a:lnTo>
                <a:lnTo>
                  <a:pt x="7377" y="589"/>
                </a:lnTo>
                <a:cubicBezTo>
                  <a:pt x="7345" y="558"/>
                  <a:pt x="7345" y="558"/>
                  <a:pt x="7345" y="527"/>
                </a:cubicBezTo>
                <a:lnTo>
                  <a:pt x="7345" y="527"/>
                </a:lnTo>
                <a:lnTo>
                  <a:pt x="7345" y="527"/>
                </a:lnTo>
                <a:lnTo>
                  <a:pt x="7345" y="527"/>
                </a:lnTo>
                <a:cubicBezTo>
                  <a:pt x="7315" y="527"/>
                  <a:pt x="7315" y="527"/>
                  <a:pt x="7315" y="496"/>
                </a:cubicBezTo>
                <a:cubicBezTo>
                  <a:pt x="7284" y="496"/>
                  <a:pt x="7284" y="496"/>
                  <a:pt x="7284" y="496"/>
                </a:cubicBezTo>
                <a:cubicBezTo>
                  <a:pt x="7284" y="465"/>
                  <a:pt x="7284" y="465"/>
                  <a:pt x="7284" y="465"/>
                </a:cubicBezTo>
                <a:cubicBezTo>
                  <a:pt x="7284" y="465"/>
                  <a:pt x="7284" y="434"/>
                  <a:pt x="7253" y="434"/>
                </a:cubicBezTo>
                <a:cubicBezTo>
                  <a:pt x="7222" y="434"/>
                  <a:pt x="7222" y="434"/>
                  <a:pt x="7191" y="434"/>
                </a:cubicBezTo>
                <a:lnTo>
                  <a:pt x="7191" y="434"/>
                </a:lnTo>
                <a:cubicBezTo>
                  <a:pt x="7191" y="434"/>
                  <a:pt x="7191" y="434"/>
                  <a:pt x="7160" y="434"/>
                </a:cubicBezTo>
                <a:cubicBezTo>
                  <a:pt x="7129" y="434"/>
                  <a:pt x="7098" y="434"/>
                  <a:pt x="7067" y="434"/>
                </a:cubicBezTo>
                <a:cubicBezTo>
                  <a:pt x="7036" y="434"/>
                  <a:pt x="7036" y="434"/>
                  <a:pt x="7005" y="434"/>
                </a:cubicBezTo>
                <a:lnTo>
                  <a:pt x="6974" y="434"/>
                </a:lnTo>
                <a:lnTo>
                  <a:pt x="6974" y="434"/>
                </a:lnTo>
                <a:cubicBezTo>
                  <a:pt x="6943" y="434"/>
                  <a:pt x="6912" y="434"/>
                  <a:pt x="6912" y="434"/>
                </a:cubicBezTo>
                <a:cubicBezTo>
                  <a:pt x="6881" y="434"/>
                  <a:pt x="6881" y="434"/>
                  <a:pt x="6881" y="434"/>
                </a:cubicBezTo>
                <a:cubicBezTo>
                  <a:pt x="6881" y="434"/>
                  <a:pt x="6881" y="434"/>
                  <a:pt x="6850" y="434"/>
                </a:cubicBezTo>
                <a:lnTo>
                  <a:pt x="6850" y="434"/>
                </a:lnTo>
                <a:cubicBezTo>
                  <a:pt x="6850" y="434"/>
                  <a:pt x="6850" y="403"/>
                  <a:pt x="6819" y="403"/>
                </a:cubicBezTo>
                <a:lnTo>
                  <a:pt x="6819" y="403"/>
                </a:lnTo>
                <a:lnTo>
                  <a:pt x="6788" y="403"/>
                </a:lnTo>
                <a:lnTo>
                  <a:pt x="6788" y="403"/>
                </a:lnTo>
                <a:cubicBezTo>
                  <a:pt x="6757" y="403"/>
                  <a:pt x="6757" y="403"/>
                  <a:pt x="6757" y="403"/>
                </a:cubicBezTo>
                <a:lnTo>
                  <a:pt x="6757" y="403"/>
                </a:lnTo>
                <a:lnTo>
                  <a:pt x="6757" y="403"/>
                </a:lnTo>
                <a:lnTo>
                  <a:pt x="6726" y="403"/>
                </a:lnTo>
                <a:lnTo>
                  <a:pt x="6726" y="372"/>
                </a:lnTo>
                <a:lnTo>
                  <a:pt x="6726" y="341"/>
                </a:lnTo>
                <a:cubicBezTo>
                  <a:pt x="6695" y="341"/>
                  <a:pt x="6695" y="341"/>
                  <a:pt x="6695" y="341"/>
                </a:cubicBezTo>
                <a:cubicBezTo>
                  <a:pt x="6695" y="341"/>
                  <a:pt x="6695" y="341"/>
                  <a:pt x="6664" y="341"/>
                </a:cubicBezTo>
                <a:cubicBezTo>
                  <a:pt x="6633" y="341"/>
                  <a:pt x="6633" y="341"/>
                  <a:pt x="6633" y="341"/>
                </a:cubicBezTo>
                <a:lnTo>
                  <a:pt x="6602" y="341"/>
                </a:lnTo>
                <a:cubicBezTo>
                  <a:pt x="6602" y="372"/>
                  <a:pt x="6571" y="372"/>
                  <a:pt x="6540" y="403"/>
                </a:cubicBezTo>
                <a:lnTo>
                  <a:pt x="6540" y="403"/>
                </a:lnTo>
                <a:cubicBezTo>
                  <a:pt x="6509" y="403"/>
                  <a:pt x="6478" y="372"/>
                  <a:pt x="6478" y="372"/>
                </a:cubicBezTo>
                <a:cubicBezTo>
                  <a:pt x="6385" y="372"/>
                  <a:pt x="6385" y="372"/>
                  <a:pt x="6385" y="372"/>
                </a:cubicBezTo>
                <a:cubicBezTo>
                  <a:pt x="6478" y="341"/>
                  <a:pt x="6478" y="341"/>
                  <a:pt x="6478" y="341"/>
                </a:cubicBezTo>
                <a:lnTo>
                  <a:pt x="6478" y="341"/>
                </a:lnTo>
                <a:lnTo>
                  <a:pt x="6478" y="341"/>
                </a:lnTo>
                <a:cubicBezTo>
                  <a:pt x="6478" y="310"/>
                  <a:pt x="6447" y="310"/>
                  <a:pt x="6447" y="310"/>
                </a:cubicBezTo>
                <a:cubicBezTo>
                  <a:pt x="6416" y="310"/>
                  <a:pt x="6385" y="310"/>
                  <a:pt x="6385" y="310"/>
                </a:cubicBezTo>
                <a:lnTo>
                  <a:pt x="6354" y="310"/>
                </a:lnTo>
                <a:lnTo>
                  <a:pt x="6354" y="310"/>
                </a:lnTo>
                <a:cubicBezTo>
                  <a:pt x="6323" y="310"/>
                  <a:pt x="6261" y="310"/>
                  <a:pt x="6261" y="310"/>
                </a:cubicBezTo>
                <a:lnTo>
                  <a:pt x="6261" y="310"/>
                </a:lnTo>
                <a:lnTo>
                  <a:pt x="6261" y="310"/>
                </a:lnTo>
                <a:lnTo>
                  <a:pt x="6261" y="310"/>
                </a:lnTo>
                <a:cubicBezTo>
                  <a:pt x="6261" y="310"/>
                  <a:pt x="6261" y="310"/>
                  <a:pt x="6230" y="341"/>
                </a:cubicBezTo>
                <a:lnTo>
                  <a:pt x="6230" y="341"/>
                </a:lnTo>
                <a:lnTo>
                  <a:pt x="6230" y="341"/>
                </a:lnTo>
                <a:cubicBezTo>
                  <a:pt x="6230" y="372"/>
                  <a:pt x="6230" y="372"/>
                  <a:pt x="6230" y="372"/>
                </a:cubicBezTo>
                <a:cubicBezTo>
                  <a:pt x="6230" y="403"/>
                  <a:pt x="6199" y="403"/>
                  <a:pt x="6199" y="403"/>
                </a:cubicBezTo>
                <a:lnTo>
                  <a:pt x="6168" y="403"/>
                </a:lnTo>
                <a:lnTo>
                  <a:pt x="6137" y="403"/>
                </a:lnTo>
                <a:lnTo>
                  <a:pt x="6106" y="403"/>
                </a:lnTo>
                <a:lnTo>
                  <a:pt x="6106" y="403"/>
                </a:lnTo>
                <a:cubicBezTo>
                  <a:pt x="6106" y="434"/>
                  <a:pt x="6106" y="434"/>
                  <a:pt x="6075" y="434"/>
                </a:cubicBezTo>
                <a:cubicBezTo>
                  <a:pt x="6075" y="434"/>
                  <a:pt x="6075" y="403"/>
                  <a:pt x="6044" y="403"/>
                </a:cubicBezTo>
                <a:lnTo>
                  <a:pt x="6044" y="403"/>
                </a:lnTo>
                <a:cubicBezTo>
                  <a:pt x="6044" y="403"/>
                  <a:pt x="6013" y="403"/>
                  <a:pt x="5982" y="372"/>
                </a:cubicBezTo>
                <a:lnTo>
                  <a:pt x="5982" y="372"/>
                </a:lnTo>
                <a:lnTo>
                  <a:pt x="5951" y="403"/>
                </a:lnTo>
                <a:cubicBezTo>
                  <a:pt x="5951" y="403"/>
                  <a:pt x="5951" y="403"/>
                  <a:pt x="5920" y="403"/>
                </a:cubicBezTo>
                <a:lnTo>
                  <a:pt x="5920" y="403"/>
                </a:lnTo>
                <a:cubicBezTo>
                  <a:pt x="5889" y="403"/>
                  <a:pt x="5889" y="403"/>
                  <a:pt x="5889" y="403"/>
                </a:cubicBezTo>
                <a:cubicBezTo>
                  <a:pt x="5858" y="403"/>
                  <a:pt x="5858" y="403"/>
                  <a:pt x="5858" y="403"/>
                </a:cubicBezTo>
                <a:lnTo>
                  <a:pt x="5827" y="372"/>
                </a:lnTo>
                <a:lnTo>
                  <a:pt x="5827" y="372"/>
                </a:lnTo>
                <a:lnTo>
                  <a:pt x="5827" y="372"/>
                </a:lnTo>
                <a:lnTo>
                  <a:pt x="5827" y="372"/>
                </a:lnTo>
                <a:lnTo>
                  <a:pt x="5734" y="434"/>
                </a:lnTo>
                <a:lnTo>
                  <a:pt x="5703" y="465"/>
                </a:lnTo>
                <a:cubicBezTo>
                  <a:pt x="5703" y="465"/>
                  <a:pt x="5672" y="434"/>
                  <a:pt x="5642" y="434"/>
                </a:cubicBezTo>
                <a:cubicBezTo>
                  <a:pt x="5642" y="403"/>
                  <a:pt x="5610" y="403"/>
                  <a:pt x="5610" y="372"/>
                </a:cubicBezTo>
                <a:lnTo>
                  <a:pt x="5610" y="372"/>
                </a:lnTo>
                <a:lnTo>
                  <a:pt x="5610" y="372"/>
                </a:lnTo>
                <a:lnTo>
                  <a:pt x="5610" y="372"/>
                </a:lnTo>
                <a:lnTo>
                  <a:pt x="5579" y="372"/>
                </a:lnTo>
                <a:lnTo>
                  <a:pt x="5579" y="372"/>
                </a:lnTo>
                <a:cubicBezTo>
                  <a:pt x="5579" y="372"/>
                  <a:pt x="5579" y="372"/>
                  <a:pt x="5548" y="372"/>
                </a:cubicBezTo>
                <a:cubicBezTo>
                  <a:pt x="5548" y="372"/>
                  <a:pt x="5548" y="372"/>
                  <a:pt x="5517" y="341"/>
                </a:cubicBezTo>
                <a:cubicBezTo>
                  <a:pt x="5517" y="372"/>
                  <a:pt x="5517" y="372"/>
                  <a:pt x="5517" y="372"/>
                </a:cubicBezTo>
                <a:cubicBezTo>
                  <a:pt x="5517" y="403"/>
                  <a:pt x="5517" y="403"/>
                  <a:pt x="5486" y="403"/>
                </a:cubicBezTo>
                <a:cubicBezTo>
                  <a:pt x="5486" y="403"/>
                  <a:pt x="5486" y="403"/>
                  <a:pt x="5486" y="372"/>
                </a:cubicBezTo>
                <a:cubicBezTo>
                  <a:pt x="5455" y="372"/>
                  <a:pt x="5455" y="372"/>
                  <a:pt x="5455" y="372"/>
                </a:cubicBezTo>
                <a:cubicBezTo>
                  <a:pt x="5424" y="372"/>
                  <a:pt x="5424" y="341"/>
                  <a:pt x="5424" y="310"/>
                </a:cubicBezTo>
                <a:lnTo>
                  <a:pt x="5424" y="279"/>
                </a:lnTo>
                <a:lnTo>
                  <a:pt x="5424" y="279"/>
                </a:lnTo>
                <a:cubicBezTo>
                  <a:pt x="5424" y="248"/>
                  <a:pt x="5394" y="248"/>
                  <a:pt x="5394" y="248"/>
                </a:cubicBezTo>
                <a:cubicBezTo>
                  <a:pt x="5362" y="248"/>
                  <a:pt x="5362" y="248"/>
                  <a:pt x="5362" y="248"/>
                </a:cubicBezTo>
                <a:lnTo>
                  <a:pt x="5362" y="248"/>
                </a:lnTo>
                <a:lnTo>
                  <a:pt x="5362" y="248"/>
                </a:lnTo>
                <a:lnTo>
                  <a:pt x="5362" y="248"/>
                </a:lnTo>
                <a:lnTo>
                  <a:pt x="5362" y="248"/>
                </a:lnTo>
                <a:cubicBezTo>
                  <a:pt x="5331" y="248"/>
                  <a:pt x="5331" y="279"/>
                  <a:pt x="5331" y="279"/>
                </a:cubicBezTo>
                <a:lnTo>
                  <a:pt x="5300" y="310"/>
                </a:lnTo>
                <a:lnTo>
                  <a:pt x="5270" y="310"/>
                </a:lnTo>
                <a:lnTo>
                  <a:pt x="5270" y="310"/>
                </a:lnTo>
                <a:cubicBezTo>
                  <a:pt x="5238" y="310"/>
                  <a:pt x="5238" y="310"/>
                  <a:pt x="5207" y="310"/>
                </a:cubicBezTo>
                <a:lnTo>
                  <a:pt x="5207" y="310"/>
                </a:lnTo>
                <a:lnTo>
                  <a:pt x="5207" y="310"/>
                </a:lnTo>
                <a:cubicBezTo>
                  <a:pt x="5176" y="310"/>
                  <a:pt x="5176" y="310"/>
                  <a:pt x="5176" y="310"/>
                </a:cubicBezTo>
                <a:lnTo>
                  <a:pt x="5146" y="310"/>
                </a:lnTo>
                <a:cubicBezTo>
                  <a:pt x="5114" y="310"/>
                  <a:pt x="5114" y="310"/>
                  <a:pt x="5083" y="310"/>
                </a:cubicBezTo>
                <a:lnTo>
                  <a:pt x="5083" y="310"/>
                </a:lnTo>
                <a:cubicBezTo>
                  <a:pt x="5052" y="310"/>
                  <a:pt x="5022" y="279"/>
                  <a:pt x="5022" y="279"/>
                </a:cubicBezTo>
                <a:lnTo>
                  <a:pt x="5022" y="279"/>
                </a:lnTo>
                <a:cubicBezTo>
                  <a:pt x="4990" y="279"/>
                  <a:pt x="4990" y="279"/>
                  <a:pt x="4990" y="279"/>
                </a:cubicBezTo>
                <a:cubicBezTo>
                  <a:pt x="4959" y="279"/>
                  <a:pt x="4959" y="279"/>
                  <a:pt x="4928" y="279"/>
                </a:cubicBezTo>
                <a:cubicBezTo>
                  <a:pt x="4928" y="279"/>
                  <a:pt x="4866" y="279"/>
                  <a:pt x="4835" y="279"/>
                </a:cubicBezTo>
                <a:cubicBezTo>
                  <a:pt x="4804" y="279"/>
                  <a:pt x="4774" y="279"/>
                  <a:pt x="4774" y="279"/>
                </a:cubicBezTo>
                <a:lnTo>
                  <a:pt x="4774" y="279"/>
                </a:lnTo>
                <a:cubicBezTo>
                  <a:pt x="4774" y="279"/>
                  <a:pt x="4774" y="279"/>
                  <a:pt x="4774" y="310"/>
                </a:cubicBezTo>
                <a:lnTo>
                  <a:pt x="4742" y="310"/>
                </a:lnTo>
                <a:cubicBezTo>
                  <a:pt x="4742" y="310"/>
                  <a:pt x="4711" y="310"/>
                  <a:pt x="4711" y="279"/>
                </a:cubicBezTo>
                <a:lnTo>
                  <a:pt x="4711" y="279"/>
                </a:lnTo>
                <a:lnTo>
                  <a:pt x="4711" y="248"/>
                </a:lnTo>
                <a:lnTo>
                  <a:pt x="4711" y="248"/>
                </a:lnTo>
                <a:lnTo>
                  <a:pt x="4711" y="248"/>
                </a:lnTo>
                <a:lnTo>
                  <a:pt x="4711" y="248"/>
                </a:lnTo>
                <a:lnTo>
                  <a:pt x="4680" y="248"/>
                </a:lnTo>
                <a:lnTo>
                  <a:pt x="4650" y="248"/>
                </a:lnTo>
                <a:cubicBezTo>
                  <a:pt x="4618" y="248"/>
                  <a:pt x="4618" y="248"/>
                  <a:pt x="4618" y="248"/>
                </a:cubicBezTo>
                <a:lnTo>
                  <a:pt x="4618" y="248"/>
                </a:lnTo>
                <a:cubicBezTo>
                  <a:pt x="4587" y="248"/>
                  <a:pt x="4587" y="248"/>
                  <a:pt x="4556" y="279"/>
                </a:cubicBezTo>
                <a:lnTo>
                  <a:pt x="4526" y="279"/>
                </a:lnTo>
                <a:cubicBezTo>
                  <a:pt x="4526" y="279"/>
                  <a:pt x="4494" y="279"/>
                  <a:pt x="4463" y="279"/>
                </a:cubicBezTo>
                <a:cubicBezTo>
                  <a:pt x="4432" y="279"/>
                  <a:pt x="4432" y="279"/>
                  <a:pt x="4402" y="279"/>
                </a:cubicBezTo>
                <a:lnTo>
                  <a:pt x="4402" y="279"/>
                </a:lnTo>
                <a:cubicBezTo>
                  <a:pt x="4370" y="279"/>
                  <a:pt x="4370" y="279"/>
                  <a:pt x="4339" y="279"/>
                </a:cubicBezTo>
                <a:cubicBezTo>
                  <a:pt x="4339" y="248"/>
                  <a:pt x="4339" y="248"/>
                  <a:pt x="4370" y="248"/>
                </a:cubicBezTo>
                <a:lnTo>
                  <a:pt x="4370" y="248"/>
                </a:lnTo>
                <a:cubicBezTo>
                  <a:pt x="4370" y="217"/>
                  <a:pt x="4370" y="217"/>
                  <a:pt x="4402" y="217"/>
                </a:cubicBezTo>
                <a:lnTo>
                  <a:pt x="4432" y="217"/>
                </a:lnTo>
                <a:cubicBezTo>
                  <a:pt x="4463" y="217"/>
                  <a:pt x="4463" y="186"/>
                  <a:pt x="4494" y="186"/>
                </a:cubicBezTo>
                <a:lnTo>
                  <a:pt x="4494" y="186"/>
                </a:lnTo>
                <a:lnTo>
                  <a:pt x="4526" y="186"/>
                </a:lnTo>
                <a:lnTo>
                  <a:pt x="4526" y="186"/>
                </a:lnTo>
                <a:cubicBezTo>
                  <a:pt x="4556" y="186"/>
                  <a:pt x="4556" y="155"/>
                  <a:pt x="4556" y="155"/>
                </a:cubicBezTo>
                <a:lnTo>
                  <a:pt x="4587" y="155"/>
                </a:lnTo>
                <a:lnTo>
                  <a:pt x="4618" y="155"/>
                </a:lnTo>
                <a:lnTo>
                  <a:pt x="4618" y="155"/>
                </a:lnTo>
                <a:lnTo>
                  <a:pt x="4618" y="155"/>
                </a:lnTo>
                <a:cubicBezTo>
                  <a:pt x="4650" y="155"/>
                  <a:pt x="4680" y="124"/>
                  <a:pt x="4711" y="124"/>
                </a:cubicBezTo>
                <a:cubicBezTo>
                  <a:pt x="4711" y="93"/>
                  <a:pt x="4680" y="93"/>
                  <a:pt x="4680" y="93"/>
                </a:cubicBezTo>
                <a:cubicBezTo>
                  <a:pt x="4680" y="93"/>
                  <a:pt x="4618" y="93"/>
                  <a:pt x="4618" y="62"/>
                </a:cubicBezTo>
                <a:lnTo>
                  <a:pt x="4618" y="62"/>
                </a:lnTo>
                <a:lnTo>
                  <a:pt x="4587" y="62"/>
                </a:lnTo>
                <a:lnTo>
                  <a:pt x="4587" y="62"/>
                </a:lnTo>
                <a:lnTo>
                  <a:pt x="4556" y="62"/>
                </a:lnTo>
                <a:cubicBezTo>
                  <a:pt x="4526" y="62"/>
                  <a:pt x="4526" y="62"/>
                  <a:pt x="4526" y="62"/>
                </a:cubicBezTo>
                <a:cubicBezTo>
                  <a:pt x="4494" y="62"/>
                  <a:pt x="4463" y="62"/>
                  <a:pt x="4463" y="62"/>
                </a:cubicBezTo>
                <a:lnTo>
                  <a:pt x="4463" y="62"/>
                </a:lnTo>
                <a:lnTo>
                  <a:pt x="4463" y="62"/>
                </a:lnTo>
                <a:cubicBezTo>
                  <a:pt x="4432" y="62"/>
                  <a:pt x="4432" y="93"/>
                  <a:pt x="4402" y="93"/>
                </a:cubicBezTo>
                <a:lnTo>
                  <a:pt x="4402" y="93"/>
                </a:lnTo>
                <a:cubicBezTo>
                  <a:pt x="4370" y="93"/>
                  <a:pt x="4370" y="62"/>
                  <a:pt x="4370" y="62"/>
                </a:cubicBezTo>
                <a:lnTo>
                  <a:pt x="4370" y="62"/>
                </a:lnTo>
                <a:cubicBezTo>
                  <a:pt x="4339" y="62"/>
                  <a:pt x="4339" y="62"/>
                  <a:pt x="4339" y="62"/>
                </a:cubicBezTo>
                <a:cubicBezTo>
                  <a:pt x="4308" y="62"/>
                  <a:pt x="4308" y="62"/>
                  <a:pt x="4308" y="62"/>
                </a:cubicBezTo>
                <a:lnTo>
                  <a:pt x="4278" y="62"/>
                </a:lnTo>
                <a:lnTo>
                  <a:pt x="4278" y="62"/>
                </a:lnTo>
                <a:lnTo>
                  <a:pt x="4278" y="62"/>
                </a:lnTo>
                <a:cubicBezTo>
                  <a:pt x="4246" y="62"/>
                  <a:pt x="4246" y="31"/>
                  <a:pt x="4246" y="31"/>
                </a:cubicBezTo>
                <a:lnTo>
                  <a:pt x="4246" y="0"/>
                </a:lnTo>
                <a:lnTo>
                  <a:pt x="4246" y="0"/>
                </a:lnTo>
                <a:lnTo>
                  <a:pt x="4246" y="0"/>
                </a:lnTo>
                <a:cubicBezTo>
                  <a:pt x="4215" y="0"/>
                  <a:pt x="4184" y="0"/>
                  <a:pt x="4154" y="0"/>
                </a:cubicBezTo>
                <a:cubicBezTo>
                  <a:pt x="4122" y="31"/>
                  <a:pt x="4122" y="31"/>
                  <a:pt x="4122" y="31"/>
                </a:cubicBezTo>
                <a:cubicBezTo>
                  <a:pt x="4091" y="31"/>
                  <a:pt x="4091" y="31"/>
                  <a:pt x="4091" y="31"/>
                </a:cubicBezTo>
                <a:cubicBezTo>
                  <a:pt x="4091" y="62"/>
                  <a:pt x="4060" y="93"/>
                  <a:pt x="4030" y="93"/>
                </a:cubicBezTo>
                <a:lnTo>
                  <a:pt x="3998" y="93"/>
                </a:lnTo>
                <a:cubicBezTo>
                  <a:pt x="4030" y="93"/>
                  <a:pt x="4030" y="93"/>
                  <a:pt x="4030" y="93"/>
                </a:cubicBezTo>
                <a:cubicBezTo>
                  <a:pt x="4030" y="124"/>
                  <a:pt x="4030" y="124"/>
                  <a:pt x="4030" y="155"/>
                </a:cubicBezTo>
                <a:cubicBezTo>
                  <a:pt x="4030" y="155"/>
                  <a:pt x="4030" y="155"/>
                  <a:pt x="3998" y="155"/>
                </a:cubicBezTo>
                <a:lnTo>
                  <a:pt x="3967" y="155"/>
                </a:lnTo>
                <a:cubicBezTo>
                  <a:pt x="3937" y="155"/>
                  <a:pt x="3905" y="124"/>
                  <a:pt x="3937" y="93"/>
                </a:cubicBezTo>
                <a:cubicBezTo>
                  <a:pt x="3905" y="93"/>
                  <a:pt x="3905" y="93"/>
                  <a:pt x="3905" y="93"/>
                </a:cubicBezTo>
                <a:lnTo>
                  <a:pt x="3874" y="124"/>
                </a:lnTo>
                <a:cubicBezTo>
                  <a:pt x="3843" y="124"/>
                  <a:pt x="3843" y="124"/>
                  <a:pt x="3813" y="124"/>
                </a:cubicBezTo>
                <a:lnTo>
                  <a:pt x="3782" y="124"/>
                </a:lnTo>
                <a:cubicBezTo>
                  <a:pt x="3782" y="124"/>
                  <a:pt x="3782" y="124"/>
                  <a:pt x="3719" y="124"/>
                </a:cubicBezTo>
                <a:cubicBezTo>
                  <a:pt x="3719" y="124"/>
                  <a:pt x="3719" y="93"/>
                  <a:pt x="3689" y="93"/>
                </a:cubicBezTo>
                <a:lnTo>
                  <a:pt x="3658" y="93"/>
                </a:lnTo>
                <a:lnTo>
                  <a:pt x="3658" y="93"/>
                </a:lnTo>
                <a:cubicBezTo>
                  <a:pt x="3626" y="124"/>
                  <a:pt x="3626" y="124"/>
                  <a:pt x="3626" y="124"/>
                </a:cubicBezTo>
                <a:lnTo>
                  <a:pt x="3595" y="124"/>
                </a:lnTo>
                <a:lnTo>
                  <a:pt x="3595" y="124"/>
                </a:lnTo>
                <a:cubicBezTo>
                  <a:pt x="3565" y="124"/>
                  <a:pt x="3565" y="124"/>
                  <a:pt x="3565" y="124"/>
                </a:cubicBezTo>
                <a:lnTo>
                  <a:pt x="3565" y="124"/>
                </a:lnTo>
                <a:cubicBezTo>
                  <a:pt x="3534" y="124"/>
                  <a:pt x="3502" y="124"/>
                  <a:pt x="3471" y="124"/>
                </a:cubicBezTo>
                <a:cubicBezTo>
                  <a:pt x="3441" y="155"/>
                  <a:pt x="3410" y="155"/>
                  <a:pt x="3410" y="155"/>
                </a:cubicBezTo>
                <a:cubicBezTo>
                  <a:pt x="3378" y="155"/>
                  <a:pt x="3378" y="155"/>
                  <a:pt x="3378" y="155"/>
                </a:cubicBezTo>
                <a:lnTo>
                  <a:pt x="3378" y="155"/>
                </a:lnTo>
                <a:cubicBezTo>
                  <a:pt x="3347" y="155"/>
                  <a:pt x="3347" y="155"/>
                  <a:pt x="3347" y="155"/>
                </a:cubicBezTo>
                <a:lnTo>
                  <a:pt x="3347" y="155"/>
                </a:lnTo>
                <a:cubicBezTo>
                  <a:pt x="3317" y="186"/>
                  <a:pt x="3317" y="186"/>
                  <a:pt x="3317" y="186"/>
                </a:cubicBezTo>
                <a:lnTo>
                  <a:pt x="3286" y="186"/>
                </a:lnTo>
                <a:cubicBezTo>
                  <a:pt x="3286" y="217"/>
                  <a:pt x="3286" y="217"/>
                  <a:pt x="3286" y="217"/>
                </a:cubicBezTo>
                <a:cubicBezTo>
                  <a:pt x="3317" y="248"/>
                  <a:pt x="3286" y="248"/>
                  <a:pt x="3286" y="248"/>
                </a:cubicBezTo>
                <a:lnTo>
                  <a:pt x="3286" y="248"/>
                </a:lnTo>
                <a:cubicBezTo>
                  <a:pt x="3286" y="279"/>
                  <a:pt x="3286" y="310"/>
                  <a:pt x="3254" y="310"/>
                </a:cubicBezTo>
                <a:lnTo>
                  <a:pt x="3254" y="310"/>
                </a:lnTo>
                <a:cubicBezTo>
                  <a:pt x="3254" y="310"/>
                  <a:pt x="3223" y="310"/>
                  <a:pt x="3223" y="279"/>
                </a:cubicBezTo>
                <a:cubicBezTo>
                  <a:pt x="3193" y="279"/>
                  <a:pt x="3193" y="279"/>
                  <a:pt x="3193" y="279"/>
                </a:cubicBezTo>
                <a:cubicBezTo>
                  <a:pt x="3193" y="248"/>
                  <a:pt x="3193" y="248"/>
                  <a:pt x="3193" y="248"/>
                </a:cubicBezTo>
                <a:lnTo>
                  <a:pt x="3193" y="248"/>
                </a:lnTo>
                <a:cubicBezTo>
                  <a:pt x="3162" y="248"/>
                  <a:pt x="3162" y="279"/>
                  <a:pt x="3130" y="279"/>
                </a:cubicBezTo>
                <a:cubicBezTo>
                  <a:pt x="3130" y="279"/>
                  <a:pt x="3130" y="279"/>
                  <a:pt x="3099" y="279"/>
                </a:cubicBezTo>
                <a:lnTo>
                  <a:pt x="3099" y="248"/>
                </a:lnTo>
                <a:cubicBezTo>
                  <a:pt x="3069" y="248"/>
                  <a:pt x="2975" y="248"/>
                  <a:pt x="2975" y="248"/>
                </a:cubicBezTo>
                <a:cubicBezTo>
                  <a:pt x="2945" y="248"/>
                  <a:pt x="2945" y="248"/>
                  <a:pt x="2945" y="248"/>
                </a:cubicBezTo>
                <a:lnTo>
                  <a:pt x="2945" y="248"/>
                </a:lnTo>
                <a:lnTo>
                  <a:pt x="2945" y="279"/>
                </a:lnTo>
                <a:lnTo>
                  <a:pt x="2945" y="279"/>
                </a:lnTo>
                <a:cubicBezTo>
                  <a:pt x="2945" y="279"/>
                  <a:pt x="2945" y="279"/>
                  <a:pt x="2975" y="279"/>
                </a:cubicBezTo>
                <a:lnTo>
                  <a:pt x="2975" y="279"/>
                </a:lnTo>
                <a:lnTo>
                  <a:pt x="3006" y="279"/>
                </a:lnTo>
                <a:cubicBezTo>
                  <a:pt x="3006" y="279"/>
                  <a:pt x="3006" y="310"/>
                  <a:pt x="3038" y="310"/>
                </a:cubicBezTo>
                <a:lnTo>
                  <a:pt x="3038" y="310"/>
                </a:lnTo>
                <a:cubicBezTo>
                  <a:pt x="3038" y="310"/>
                  <a:pt x="3038" y="310"/>
                  <a:pt x="3069" y="310"/>
                </a:cubicBezTo>
                <a:cubicBezTo>
                  <a:pt x="3099" y="341"/>
                  <a:pt x="3099" y="341"/>
                  <a:pt x="3099" y="341"/>
                </a:cubicBezTo>
                <a:cubicBezTo>
                  <a:pt x="3130" y="372"/>
                  <a:pt x="3130" y="372"/>
                  <a:pt x="3130" y="372"/>
                </a:cubicBezTo>
                <a:cubicBezTo>
                  <a:pt x="3099" y="372"/>
                  <a:pt x="3099" y="372"/>
                  <a:pt x="3099" y="372"/>
                </a:cubicBezTo>
                <a:cubicBezTo>
                  <a:pt x="3099" y="403"/>
                  <a:pt x="3099" y="403"/>
                  <a:pt x="3099" y="403"/>
                </a:cubicBezTo>
                <a:cubicBezTo>
                  <a:pt x="3099" y="434"/>
                  <a:pt x="3099" y="434"/>
                  <a:pt x="3099" y="434"/>
                </a:cubicBezTo>
                <a:cubicBezTo>
                  <a:pt x="3099" y="465"/>
                  <a:pt x="3099" y="465"/>
                  <a:pt x="3069" y="465"/>
                </a:cubicBezTo>
                <a:cubicBezTo>
                  <a:pt x="3069" y="496"/>
                  <a:pt x="3069" y="496"/>
                  <a:pt x="3069" y="496"/>
                </a:cubicBezTo>
                <a:cubicBezTo>
                  <a:pt x="3038" y="496"/>
                  <a:pt x="3006" y="465"/>
                  <a:pt x="3006" y="434"/>
                </a:cubicBezTo>
                <a:cubicBezTo>
                  <a:pt x="2975" y="434"/>
                  <a:pt x="3006" y="403"/>
                  <a:pt x="3006" y="403"/>
                </a:cubicBezTo>
                <a:lnTo>
                  <a:pt x="3006" y="403"/>
                </a:lnTo>
                <a:cubicBezTo>
                  <a:pt x="2975" y="403"/>
                  <a:pt x="2945" y="372"/>
                  <a:pt x="2945" y="372"/>
                </a:cubicBezTo>
                <a:cubicBezTo>
                  <a:pt x="2914" y="341"/>
                  <a:pt x="2882" y="341"/>
                  <a:pt x="2851" y="341"/>
                </a:cubicBezTo>
                <a:cubicBezTo>
                  <a:pt x="2851" y="341"/>
                  <a:pt x="2851" y="341"/>
                  <a:pt x="2821" y="341"/>
                </a:cubicBezTo>
                <a:lnTo>
                  <a:pt x="2821" y="341"/>
                </a:lnTo>
                <a:lnTo>
                  <a:pt x="2821" y="341"/>
                </a:lnTo>
                <a:cubicBezTo>
                  <a:pt x="2821" y="372"/>
                  <a:pt x="2790" y="372"/>
                  <a:pt x="2790" y="372"/>
                </a:cubicBezTo>
                <a:lnTo>
                  <a:pt x="2790" y="372"/>
                </a:lnTo>
                <a:cubicBezTo>
                  <a:pt x="2821" y="372"/>
                  <a:pt x="2821" y="403"/>
                  <a:pt x="2821" y="403"/>
                </a:cubicBezTo>
                <a:cubicBezTo>
                  <a:pt x="2821" y="434"/>
                  <a:pt x="2790" y="434"/>
                  <a:pt x="2790" y="434"/>
                </a:cubicBezTo>
                <a:cubicBezTo>
                  <a:pt x="2790" y="434"/>
                  <a:pt x="2790" y="434"/>
                  <a:pt x="2758" y="434"/>
                </a:cubicBezTo>
                <a:lnTo>
                  <a:pt x="2758" y="434"/>
                </a:lnTo>
                <a:cubicBezTo>
                  <a:pt x="2758" y="403"/>
                  <a:pt x="2697" y="403"/>
                  <a:pt x="2666" y="403"/>
                </a:cubicBezTo>
                <a:lnTo>
                  <a:pt x="2666" y="403"/>
                </a:lnTo>
                <a:cubicBezTo>
                  <a:pt x="2634" y="403"/>
                  <a:pt x="2634" y="372"/>
                  <a:pt x="2634" y="372"/>
                </a:cubicBezTo>
                <a:cubicBezTo>
                  <a:pt x="2634" y="372"/>
                  <a:pt x="2634" y="372"/>
                  <a:pt x="2634" y="341"/>
                </a:cubicBezTo>
                <a:cubicBezTo>
                  <a:pt x="2603" y="372"/>
                  <a:pt x="2603" y="372"/>
                  <a:pt x="2603" y="372"/>
                </a:cubicBezTo>
                <a:cubicBezTo>
                  <a:pt x="2603" y="372"/>
                  <a:pt x="2573" y="372"/>
                  <a:pt x="2542" y="372"/>
                </a:cubicBezTo>
                <a:cubicBezTo>
                  <a:pt x="2542" y="403"/>
                  <a:pt x="2573" y="403"/>
                  <a:pt x="2573" y="403"/>
                </a:cubicBezTo>
                <a:cubicBezTo>
                  <a:pt x="2603" y="434"/>
                  <a:pt x="2603" y="465"/>
                  <a:pt x="2573" y="496"/>
                </a:cubicBezTo>
                <a:lnTo>
                  <a:pt x="2573" y="496"/>
                </a:lnTo>
                <a:lnTo>
                  <a:pt x="2603" y="496"/>
                </a:lnTo>
                <a:lnTo>
                  <a:pt x="2634" y="496"/>
                </a:lnTo>
                <a:lnTo>
                  <a:pt x="2634" y="496"/>
                </a:lnTo>
                <a:cubicBezTo>
                  <a:pt x="2666" y="496"/>
                  <a:pt x="2666" y="527"/>
                  <a:pt x="2666" y="527"/>
                </a:cubicBezTo>
                <a:cubicBezTo>
                  <a:pt x="2666" y="558"/>
                  <a:pt x="2634" y="558"/>
                  <a:pt x="2634" y="558"/>
                </a:cubicBezTo>
                <a:lnTo>
                  <a:pt x="2603" y="558"/>
                </a:lnTo>
                <a:cubicBezTo>
                  <a:pt x="2603" y="589"/>
                  <a:pt x="2603" y="589"/>
                  <a:pt x="2603" y="589"/>
                </a:cubicBezTo>
                <a:lnTo>
                  <a:pt x="2603" y="620"/>
                </a:lnTo>
                <a:cubicBezTo>
                  <a:pt x="2603" y="651"/>
                  <a:pt x="2603" y="651"/>
                  <a:pt x="2573" y="682"/>
                </a:cubicBezTo>
                <a:lnTo>
                  <a:pt x="2573" y="682"/>
                </a:lnTo>
                <a:cubicBezTo>
                  <a:pt x="2573" y="682"/>
                  <a:pt x="2542" y="682"/>
                  <a:pt x="2510" y="682"/>
                </a:cubicBezTo>
                <a:cubicBezTo>
                  <a:pt x="2510" y="682"/>
                  <a:pt x="2510" y="682"/>
                  <a:pt x="2510" y="713"/>
                </a:cubicBezTo>
                <a:lnTo>
                  <a:pt x="2479" y="713"/>
                </a:lnTo>
                <a:lnTo>
                  <a:pt x="2479" y="744"/>
                </a:lnTo>
                <a:cubicBezTo>
                  <a:pt x="2449" y="744"/>
                  <a:pt x="2449" y="744"/>
                  <a:pt x="2449" y="744"/>
                </a:cubicBezTo>
                <a:lnTo>
                  <a:pt x="2418" y="744"/>
                </a:lnTo>
                <a:lnTo>
                  <a:pt x="2418" y="713"/>
                </a:lnTo>
                <a:cubicBezTo>
                  <a:pt x="2418" y="713"/>
                  <a:pt x="2418" y="713"/>
                  <a:pt x="2386" y="713"/>
                </a:cubicBezTo>
                <a:lnTo>
                  <a:pt x="2386" y="713"/>
                </a:lnTo>
                <a:lnTo>
                  <a:pt x="2356" y="744"/>
                </a:lnTo>
                <a:lnTo>
                  <a:pt x="2356" y="744"/>
                </a:lnTo>
                <a:cubicBezTo>
                  <a:pt x="2325" y="744"/>
                  <a:pt x="2325" y="713"/>
                  <a:pt x="2325" y="713"/>
                </a:cubicBezTo>
                <a:cubicBezTo>
                  <a:pt x="2293" y="713"/>
                  <a:pt x="2293" y="713"/>
                  <a:pt x="2293" y="682"/>
                </a:cubicBezTo>
                <a:cubicBezTo>
                  <a:pt x="2262" y="682"/>
                  <a:pt x="2293" y="651"/>
                  <a:pt x="2293" y="651"/>
                </a:cubicBezTo>
                <a:cubicBezTo>
                  <a:pt x="2293" y="651"/>
                  <a:pt x="2293" y="651"/>
                  <a:pt x="2325" y="651"/>
                </a:cubicBezTo>
                <a:cubicBezTo>
                  <a:pt x="2325" y="651"/>
                  <a:pt x="2325" y="651"/>
                  <a:pt x="2356" y="651"/>
                </a:cubicBezTo>
                <a:lnTo>
                  <a:pt x="2386" y="651"/>
                </a:lnTo>
                <a:lnTo>
                  <a:pt x="2386" y="651"/>
                </a:lnTo>
                <a:lnTo>
                  <a:pt x="2386" y="651"/>
                </a:lnTo>
                <a:cubicBezTo>
                  <a:pt x="2418" y="651"/>
                  <a:pt x="2418" y="620"/>
                  <a:pt x="2418" y="620"/>
                </a:cubicBezTo>
                <a:lnTo>
                  <a:pt x="2449" y="620"/>
                </a:lnTo>
                <a:lnTo>
                  <a:pt x="2479" y="589"/>
                </a:lnTo>
                <a:lnTo>
                  <a:pt x="2479" y="589"/>
                </a:lnTo>
                <a:lnTo>
                  <a:pt x="2479" y="558"/>
                </a:lnTo>
                <a:cubicBezTo>
                  <a:pt x="2449" y="527"/>
                  <a:pt x="2449" y="527"/>
                  <a:pt x="2449" y="496"/>
                </a:cubicBezTo>
                <a:cubicBezTo>
                  <a:pt x="2449" y="496"/>
                  <a:pt x="2449" y="465"/>
                  <a:pt x="2449" y="434"/>
                </a:cubicBezTo>
                <a:lnTo>
                  <a:pt x="2449" y="434"/>
                </a:lnTo>
                <a:cubicBezTo>
                  <a:pt x="2449" y="434"/>
                  <a:pt x="2449" y="434"/>
                  <a:pt x="2418" y="403"/>
                </a:cubicBezTo>
                <a:cubicBezTo>
                  <a:pt x="2418" y="403"/>
                  <a:pt x="2418" y="403"/>
                  <a:pt x="2418" y="372"/>
                </a:cubicBezTo>
                <a:lnTo>
                  <a:pt x="2418" y="372"/>
                </a:lnTo>
                <a:lnTo>
                  <a:pt x="2418" y="341"/>
                </a:lnTo>
                <a:cubicBezTo>
                  <a:pt x="2449" y="341"/>
                  <a:pt x="2449" y="341"/>
                  <a:pt x="2449" y="341"/>
                </a:cubicBezTo>
                <a:cubicBezTo>
                  <a:pt x="2449" y="310"/>
                  <a:pt x="2449" y="310"/>
                  <a:pt x="2449" y="310"/>
                </a:cubicBezTo>
                <a:cubicBezTo>
                  <a:pt x="2449" y="310"/>
                  <a:pt x="2449" y="310"/>
                  <a:pt x="2479" y="310"/>
                </a:cubicBezTo>
                <a:cubicBezTo>
                  <a:pt x="2449" y="310"/>
                  <a:pt x="2386" y="310"/>
                  <a:pt x="2356" y="310"/>
                </a:cubicBezTo>
                <a:lnTo>
                  <a:pt x="2356" y="310"/>
                </a:lnTo>
                <a:cubicBezTo>
                  <a:pt x="2325" y="310"/>
                  <a:pt x="2325" y="310"/>
                  <a:pt x="2325" y="310"/>
                </a:cubicBezTo>
                <a:lnTo>
                  <a:pt x="2325" y="310"/>
                </a:lnTo>
                <a:lnTo>
                  <a:pt x="2293" y="310"/>
                </a:lnTo>
                <a:lnTo>
                  <a:pt x="2293" y="310"/>
                </a:lnTo>
                <a:cubicBezTo>
                  <a:pt x="2293" y="310"/>
                  <a:pt x="2262" y="341"/>
                  <a:pt x="2262" y="372"/>
                </a:cubicBezTo>
                <a:lnTo>
                  <a:pt x="2262" y="372"/>
                </a:lnTo>
                <a:cubicBezTo>
                  <a:pt x="2262" y="403"/>
                  <a:pt x="2232" y="403"/>
                  <a:pt x="2201" y="403"/>
                </a:cubicBezTo>
                <a:cubicBezTo>
                  <a:pt x="2170" y="403"/>
                  <a:pt x="2170" y="403"/>
                  <a:pt x="2170" y="403"/>
                </a:cubicBezTo>
                <a:lnTo>
                  <a:pt x="2170" y="403"/>
                </a:lnTo>
                <a:cubicBezTo>
                  <a:pt x="2170" y="434"/>
                  <a:pt x="2170" y="434"/>
                  <a:pt x="2170" y="465"/>
                </a:cubicBezTo>
                <a:lnTo>
                  <a:pt x="2170" y="465"/>
                </a:lnTo>
                <a:lnTo>
                  <a:pt x="2201" y="465"/>
                </a:lnTo>
                <a:lnTo>
                  <a:pt x="2201" y="465"/>
                </a:lnTo>
                <a:cubicBezTo>
                  <a:pt x="2232" y="465"/>
                  <a:pt x="2262" y="496"/>
                  <a:pt x="2262" y="496"/>
                </a:cubicBezTo>
                <a:lnTo>
                  <a:pt x="2262" y="496"/>
                </a:lnTo>
                <a:lnTo>
                  <a:pt x="2262" y="496"/>
                </a:lnTo>
                <a:lnTo>
                  <a:pt x="2262" y="496"/>
                </a:lnTo>
                <a:cubicBezTo>
                  <a:pt x="2293" y="496"/>
                  <a:pt x="2293" y="496"/>
                  <a:pt x="2293" y="496"/>
                </a:cubicBezTo>
                <a:cubicBezTo>
                  <a:pt x="2325" y="496"/>
                  <a:pt x="2325" y="527"/>
                  <a:pt x="2325" y="527"/>
                </a:cubicBezTo>
                <a:cubicBezTo>
                  <a:pt x="2325" y="558"/>
                  <a:pt x="2325" y="558"/>
                  <a:pt x="2293" y="558"/>
                </a:cubicBezTo>
                <a:lnTo>
                  <a:pt x="2293" y="589"/>
                </a:lnTo>
                <a:cubicBezTo>
                  <a:pt x="2293" y="589"/>
                  <a:pt x="2262" y="620"/>
                  <a:pt x="2232" y="620"/>
                </a:cubicBezTo>
                <a:lnTo>
                  <a:pt x="2232" y="620"/>
                </a:lnTo>
                <a:cubicBezTo>
                  <a:pt x="2232" y="620"/>
                  <a:pt x="2201" y="589"/>
                  <a:pt x="2170" y="589"/>
                </a:cubicBezTo>
                <a:cubicBezTo>
                  <a:pt x="2170" y="589"/>
                  <a:pt x="2170" y="589"/>
                  <a:pt x="2170" y="558"/>
                </a:cubicBezTo>
                <a:cubicBezTo>
                  <a:pt x="2138" y="558"/>
                  <a:pt x="2138" y="558"/>
                  <a:pt x="2138" y="558"/>
                </a:cubicBezTo>
                <a:lnTo>
                  <a:pt x="2108" y="558"/>
                </a:lnTo>
                <a:cubicBezTo>
                  <a:pt x="2077" y="558"/>
                  <a:pt x="2046" y="527"/>
                  <a:pt x="2014" y="527"/>
                </a:cubicBezTo>
                <a:lnTo>
                  <a:pt x="2014" y="527"/>
                </a:lnTo>
                <a:cubicBezTo>
                  <a:pt x="1984" y="496"/>
                  <a:pt x="1984" y="496"/>
                  <a:pt x="1953" y="496"/>
                </a:cubicBezTo>
                <a:cubicBezTo>
                  <a:pt x="1953" y="496"/>
                  <a:pt x="1890" y="496"/>
                  <a:pt x="1860" y="496"/>
                </a:cubicBezTo>
                <a:lnTo>
                  <a:pt x="1860" y="496"/>
                </a:lnTo>
                <a:cubicBezTo>
                  <a:pt x="1829" y="496"/>
                  <a:pt x="1829" y="496"/>
                  <a:pt x="1829" y="496"/>
                </a:cubicBezTo>
                <a:lnTo>
                  <a:pt x="1829" y="496"/>
                </a:lnTo>
                <a:lnTo>
                  <a:pt x="1860" y="527"/>
                </a:lnTo>
                <a:cubicBezTo>
                  <a:pt x="1860" y="558"/>
                  <a:pt x="1860" y="558"/>
                  <a:pt x="1829" y="589"/>
                </a:cubicBezTo>
                <a:lnTo>
                  <a:pt x="1798" y="589"/>
                </a:lnTo>
                <a:lnTo>
                  <a:pt x="1798" y="589"/>
                </a:lnTo>
                <a:cubicBezTo>
                  <a:pt x="1798" y="589"/>
                  <a:pt x="1798" y="589"/>
                  <a:pt x="1766" y="589"/>
                </a:cubicBezTo>
                <a:lnTo>
                  <a:pt x="1766" y="589"/>
                </a:lnTo>
                <a:cubicBezTo>
                  <a:pt x="1736" y="589"/>
                  <a:pt x="1736" y="589"/>
                  <a:pt x="1736" y="558"/>
                </a:cubicBezTo>
                <a:lnTo>
                  <a:pt x="1705" y="558"/>
                </a:lnTo>
                <a:cubicBezTo>
                  <a:pt x="1705" y="558"/>
                  <a:pt x="1705" y="558"/>
                  <a:pt x="1674" y="589"/>
                </a:cubicBezTo>
                <a:lnTo>
                  <a:pt x="1674" y="589"/>
                </a:lnTo>
                <a:cubicBezTo>
                  <a:pt x="1674" y="589"/>
                  <a:pt x="1674" y="589"/>
                  <a:pt x="1642" y="589"/>
                </a:cubicBezTo>
                <a:cubicBezTo>
                  <a:pt x="1642" y="589"/>
                  <a:pt x="1642" y="589"/>
                  <a:pt x="1612" y="589"/>
                </a:cubicBezTo>
                <a:cubicBezTo>
                  <a:pt x="1612" y="589"/>
                  <a:pt x="1581" y="589"/>
                  <a:pt x="1550" y="589"/>
                </a:cubicBezTo>
                <a:lnTo>
                  <a:pt x="1550" y="589"/>
                </a:lnTo>
                <a:lnTo>
                  <a:pt x="1550" y="589"/>
                </a:lnTo>
                <a:cubicBezTo>
                  <a:pt x="1518" y="620"/>
                  <a:pt x="1488" y="620"/>
                  <a:pt x="1488" y="620"/>
                </a:cubicBezTo>
                <a:cubicBezTo>
                  <a:pt x="1488" y="620"/>
                  <a:pt x="1488" y="620"/>
                  <a:pt x="1457" y="620"/>
                </a:cubicBezTo>
                <a:lnTo>
                  <a:pt x="1457" y="620"/>
                </a:lnTo>
                <a:lnTo>
                  <a:pt x="1457" y="620"/>
                </a:lnTo>
                <a:lnTo>
                  <a:pt x="1426" y="620"/>
                </a:lnTo>
                <a:cubicBezTo>
                  <a:pt x="1426" y="620"/>
                  <a:pt x="1426" y="589"/>
                  <a:pt x="1394" y="589"/>
                </a:cubicBezTo>
                <a:lnTo>
                  <a:pt x="1394" y="589"/>
                </a:lnTo>
                <a:lnTo>
                  <a:pt x="1394" y="589"/>
                </a:lnTo>
                <a:lnTo>
                  <a:pt x="1364" y="589"/>
                </a:lnTo>
                <a:cubicBezTo>
                  <a:pt x="1333" y="589"/>
                  <a:pt x="1333" y="589"/>
                  <a:pt x="1333" y="589"/>
                </a:cubicBezTo>
                <a:cubicBezTo>
                  <a:pt x="1333" y="589"/>
                  <a:pt x="1333" y="589"/>
                  <a:pt x="1302" y="589"/>
                </a:cubicBezTo>
                <a:lnTo>
                  <a:pt x="1302" y="589"/>
                </a:lnTo>
                <a:cubicBezTo>
                  <a:pt x="1270" y="589"/>
                  <a:pt x="1240" y="620"/>
                  <a:pt x="1240" y="620"/>
                </a:cubicBezTo>
                <a:cubicBezTo>
                  <a:pt x="1209" y="620"/>
                  <a:pt x="1209" y="620"/>
                  <a:pt x="1178" y="620"/>
                </a:cubicBezTo>
                <a:lnTo>
                  <a:pt x="1178" y="620"/>
                </a:lnTo>
                <a:lnTo>
                  <a:pt x="1178" y="620"/>
                </a:lnTo>
                <a:cubicBezTo>
                  <a:pt x="1178" y="651"/>
                  <a:pt x="1146" y="651"/>
                  <a:pt x="1146" y="651"/>
                </a:cubicBezTo>
                <a:cubicBezTo>
                  <a:pt x="1116" y="682"/>
                  <a:pt x="1116" y="682"/>
                  <a:pt x="1085" y="682"/>
                </a:cubicBezTo>
                <a:lnTo>
                  <a:pt x="1085" y="682"/>
                </a:lnTo>
                <a:lnTo>
                  <a:pt x="1085" y="682"/>
                </a:lnTo>
                <a:cubicBezTo>
                  <a:pt x="1054" y="682"/>
                  <a:pt x="1054" y="682"/>
                  <a:pt x="1054" y="682"/>
                </a:cubicBezTo>
                <a:cubicBezTo>
                  <a:pt x="1022" y="682"/>
                  <a:pt x="1022" y="682"/>
                  <a:pt x="1022" y="682"/>
                </a:cubicBezTo>
                <a:lnTo>
                  <a:pt x="1022" y="682"/>
                </a:lnTo>
                <a:cubicBezTo>
                  <a:pt x="992" y="682"/>
                  <a:pt x="992" y="682"/>
                  <a:pt x="992" y="682"/>
                </a:cubicBezTo>
                <a:cubicBezTo>
                  <a:pt x="992" y="682"/>
                  <a:pt x="992" y="682"/>
                  <a:pt x="961" y="682"/>
                </a:cubicBezTo>
                <a:cubicBezTo>
                  <a:pt x="961" y="682"/>
                  <a:pt x="930" y="651"/>
                  <a:pt x="930" y="620"/>
                </a:cubicBezTo>
                <a:cubicBezTo>
                  <a:pt x="961" y="589"/>
                  <a:pt x="961" y="589"/>
                  <a:pt x="992" y="589"/>
                </a:cubicBez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cubicBezTo>
                  <a:pt x="961" y="589"/>
                  <a:pt x="961" y="589"/>
                  <a:pt x="930" y="589"/>
                </a:cubicBezTo>
                <a:lnTo>
                  <a:pt x="930" y="589"/>
                </a:lnTo>
                <a:cubicBezTo>
                  <a:pt x="930" y="620"/>
                  <a:pt x="930" y="620"/>
                  <a:pt x="930" y="620"/>
                </a:cubicBezTo>
                <a:cubicBezTo>
                  <a:pt x="930" y="620"/>
                  <a:pt x="930" y="620"/>
                  <a:pt x="930" y="651"/>
                </a:cubicBezTo>
                <a:cubicBezTo>
                  <a:pt x="930" y="651"/>
                  <a:pt x="930" y="651"/>
                  <a:pt x="930" y="682"/>
                </a:cubicBezTo>
                <a:cubicBezTo>
                  <a:pt x="930" y="682"/>
                  <a:pt x="930" y="682"/>
                  <a:pt x="930" y="713"/>
                </a:cubicBezTo>
                <a:lnTo>
                  <a:pt x="930" y="744"/>
                </a:lnTo>
                <a:cubicBezTo>
                  <a:pt x="930" y="775"/>
                  <a:pt x="930" y="775"/>
                  <a:pt x="898" y="775"/>
                </a:cubicBezTo>
                <a:lnTo>
                  <a:pt x="868" y="744"/>
                </a:lnTo>
                <a:lnTo>
                  <a:pt x="868" y="744"/>
                </a:lnTo>
                <a:cubicBezTo>
                  <a:pt x="868" y="713"/>
                  <a:pt x="868" y="713"/>
                  <a:pt x="868" y="713"/>
                </a:cubicBezTo>
                <a:cubicBezTo>
                  <a:pt x="837" y="713"/>
                  <a:pt x="837" y="713"/>
                  <a:pt x="806" y="713"/>
                </a:cubicBezTo>
                <a:lnTo>
                  <a:pt x="806" y="713"/>
                </a:lnTo>
                <a:cubicBezTo>
                  <a:pt x="806" y="744"/>
                  <a:pt x="774" y="744"/>
                  <a:pt x="774" y="744"/>
                </a:cubicBezTo>
                <a:cubicBezTo>
                  <a:pt x="744" y="744"/>
                  <a:pt x="744" y="744"/>
                  <a:pt x="744" y="744"/>
                </a:cubicBezTo>
                <a:lnTo>
                  <a:pt x="713" y="775"/>
                </a:lnTo>
                <a:lnTo>
                  <a:pt x="713" y="775"/>
                </a:lnTo>
                <a:lnTo>
                  <a:pt x="713" y="775"/>
                </a:lnTo>
                <a:cubicBezTo>
                  <a:pt x="713" y="806"/>
                  <a:pt x="713" y="806"/>
                  <a:pt x="713" y="837"/>
                </a:cubicBezTo>
                <a:cubicBezTo>
                  <a:pt x="713" y="837"/>
                  <a:pt x="713" y="837"/>
                  <a:pt x="681" y="837"/>
                </a:cubicBezTo>
                <a:lnTo>
                  <a:pt x="681" y="837"/>
                </a:lnTo>
                <a:lnTo>
                  <a:pt x="681" y="837"/>
                </a:lnTo>
                <a:lnTo>
                  <a:pt x="681" y="837"/>
                </a:lnTo>
                <a:cubicBezTo>
                  <a:pt x="651" y="837"/>
                  <a:pt x="651" y="837"/>
                  <a:pt x="620" y="837"/>
                </a:cubicBezTo>
                <a:lnTo>
                  <a:pt x="620" y="837"/>
                </a:lnTo>
                <a:lnTo>
                  <a:pt x="589" y="837"/>
                </a:lnTo>
                <a:lnTo>
                  <a:pt x="589" y="837"/>
                </a:lnTo>
                <a:cubicBezTo>
                  <a:pt x="589" y="868"/>
                  <a:pt x="589" y="868"/>
                  <a:pt x="558" y="868"/>
                </a:cubicBezTo>
                <a:cubicBezTo>
                  <a:pt x="558" y="898"/>
                  <a:pt x="558" y="898"/>
                  <a:pt x="527" y="898"/>
                </a:cubicBezTo>
                <a:lnTo>
                  <a:pt x="527" y="898"/>
                </a:lnTo>
                <a:cubicBezTo>
                  <a:pt x="496" y="898"/>
                  <a:pt x="496" y="898"/>
                  <a:pt x="496" y="898"/>
                </a:cubicBezTo>
                <a:lnTo>
                  <a:pt x="496" y="898"/>
                </a:lnTo>
                <a:cubicBezTo>
                  <a:pt x="465" y="898"/>
                  <a:pt x="465" y="898"/>
                  <a:pt x="465" y="868"/>
                </a:cubicBezTo>
                <a:lnTo>
                  <a:pt x="434" y="868"/>
                </a:lnTo>
                <a:lnTo>
                  <a:pt x="434" y="868"/>
                </a:lnTo>
                <a:cubicBezTo>
                  <a:pt x="434" y="868"/>
                  <a:pt x="403" y="868"/>
                  <a:pt x="403" y="837"/>
                </a:cubicBezTo>
                <a:cubicBezTo>
                  <a:pt x="372" y="837"/>
                  <a:pt x="372" y="837"/>
                  <a:pt x="372" y="806"/>
                </a:cubicBezTo>
                <a:lnTo>
                  <a:pt x="372" y="775"/>
                </a:lnTo>
                <a:lnTo>
                  <a:pt x="372" y="775"/>
                </a:lnTo>
                <a:lnTo>
                  <a:pt x="372" y="775"/>
                </a:lnTo>
                <a:cubicBezTo>
                  <a:pt x="372" y="744"/>
                  <a:pt x="372" y="744"/>
                  <a:pt x="372" y="744"/>
                </a:cubicBezTo>
                <a:lnTo>
                  <a:pt x="372" y="744"/>
                </a:lnTo>
                <a:cubicBezTo>
                  <a:pt x="341" y="744"/>
                  <a:pt x="341" y="744"/>
                  <a:pt x="310" y="744"/>
                </a:cubicBezTo>
                <a:cubicBezTo>
                  <a:pt x="310" y="713"/>
                  <a:pt x="310" y="713"/>
                  <a:pt x="310" y="713"/>
                </a:cubicBezTo>
                <a:cubicBezTo>
                  <a:pt x="310" y="713"/>
                  <a:pt x="310" y="713"/>
                  <a:pt x="279" y="713"/>
                </a:cubicBezTo>
                <a:cubicBezTo>
                  <a:pt x="248" y="713"/>
                  <a:pt x="248" y="682"/>
                  <a:pt x="217" y="682"/>
                </a:cubicBezTo>
                <a:lnTo>
                  <a:pt x="217" y="651"/>
                </a:lnTo>
                <a:cubicBezTo>
                  <a:pt x="217" y="651"/>
                  <a:pt x="217" y="620"/>
                  <a:pt x="248" y="620"/>
                </a:cubicBezTo>
                <a:cubicBezTo>
                  <a:pt x="248" y="620"/>
                  <a:pt x="310" y="651"/>
                  <a:pt x="341" y="651"/>
                </a:cubicBezTo>
                <a:cubicBezTo>
                  <a:pt x="341" y="682"/>
                  <a:pt x="372" y="682"/>
                  <a:pt x="403" y="682"/>
                </a:cubicBezTo>
                <a:lnTo>
                  <a:pt x="403" y="682"/>
                </a:lnTo>
                <a:cubicBezTo>
                  <a:pt x="434" y="682"/>
                  <a:pt x="434" y="682"/>
                  <a:pt x="434" y="682"/>
                </a:cubicBezTo>
                <a:lnTo>
                  <a:pt x="434" y="682"/>
                </a:lnTo>
                <a:cubicBezTo>
                  <a:pt x="465" y="682"/>
                  <a:pt x="527" y="682"/>
                  <a:pt x="558" y="682"/>
                </a:cubicBezTo>
                <a:lnTo>
                  <a:pt x="558" y="682"/>
                </a:lnTo>
                <a:lnTo>
                  <a:pt x="589" y="682"/>
                </a:lnTo>
                <a:cubicBezTo>
                  <a:pt x="620" y="682"/>
                  <a:pt x="620" y="682"/>
                  <a:pt x="651" y="682"/>
                </a:cubicBezTo>
                <a:cubicBezTo>
                  <a:pt x="681" y="682"/>
                  <a:pt x="713" y="651"/>
                  <a:pt x="713" y="651"/>
                </a:cubicBezTo>
                <a:cubicBezTo>
                  <a:pt x="713" y="651"/>
                  <a:pt x="713" y="651"/>
                  <a:pt x="744" y="651"/>
                </a:cubicBezTo>
                <a:lnTo>
                  <a:pt x="744" y="651"/>
                </a:lnTo>
                <a:cubicBezTo>
                  <a:pt x="713" y="651"/>
                  <a:pt x="681" y="620"/>
                  <a:pt x="681" y="620"/>
                </a:cubicBezTo>
                <a:cubicBezTo>
                  <a:pt x="651" y="620"/>
                  <a:pt x="651" y="620"/>
                  <a:pt x="651" y="620"/>
                </a:cubicBezTo>
                <a:cubicBezTo>
                  <a:pt x="651" y="620"/>
                  <a:pt x="620" y="620"/>
                  <a:pt x="589" y="620"/>
                </a:cubicBezTo>
                <a:cubicBezTo>
                  <a:pt x="558" y="620"/>
                  <a:pt x="527" y="589"/>
                  <a:pt x="496" y="558"/>
                </a:cubicBezTo>
                <a:lnTo>
                  <a:pt x="465" y="558"/>
                </a:lnTo>
                <a:cubicBezTo>
                  <a:pt x="465" y="558"/>
                  <a:pt x="465" y="558"/>
                  <a:pt x="434" y="558"/>
                </a:cubicBezTo>
                <a:cubicBezTo>
                  <a:pt x="434" y="558"/>
                  <a:pt x="434" y="558"/>
                  <a:pt x="403" y="527"/>
                </a:cubicBezTo>
                <a:lnTo>
                  <a:pt x="403" y="527"/>
                </a:lnTo>
                <a:lnTo>
                  <a:pt x="372" y="527"/>
                </a:lnTo>
                <a:lnTo>
                  <a:pt x="372" y="527"/>
                </a:lnTo>
                <a:lnTo>
                  <a:pt x="372" y="527"/>
                </a:lnTo>
                <a:lnTo>
                  <a:pt x="341" y="527"/>
                </a:lnTo>
                <a:lnTo>
                  <a:pt x="341" y="527"/>
                </a:lnTo>
                <a:cubicBezTo>
                  <a:pt x="310" y="527"/>
                  <a:pt x="310" y="527"/>
                  <a:pt x="310" y="527"/>
                </a:cubicBezTo>
                <a:cubicBezTo>
                  <a:pt x="310" y="527"/>
                  <a:pt x="279" y="527"/>
                  <a:pt x="248" y="527"/>
                </a:cubicBezTo>
                <a:cubicBezTo>
                  <a:pt x="186" y="527"/>
                  <a:pt x="186" y="527"/>
                  <a:pt x="186" y="527"/>
                </a:cubicBezTo>
                <a:lnTo>
                  <a:pt x="186" y="527"/>
                </a:lnTo>
                <a:lnTo>
                  <a:pt x="186" y="527"/>
                </a:lnTo>
                <a:lnTo>
                  <a:pt x="186" y="527"/>
                </a:lnTo>
                <a:cubicBezTo>
                  <a:pt x="155" y="527"/>
                  <a:pt x="155" y="527"/>
                  <a:pt x="155" y="527"/>
                </a:cubicBezTo>
                <a:lnTo>
                  <a:pt x="124" y="527"/>
                </a:lnTo>
                <a:lnTo>
                  <a:pt x="124" y="527"/>
                </a:lnTo>
                <a:lnTo>
                  <a:pt x="124" y="527"/>
                </a:lnTo>
                <a:lnTo>
                  <a:pt x="124" y="527"/>
                </a:lnTo>
                <a:lnTo>
                  <a:pt x="124" y="558"/>
                </a:lnTo>
                <a:cubicBezTo>
                  <a:pt x="124" y="589"/>
                  <a:pt x="124" y="589"/>
                  <a:pt x="124" y="589"/>
                </a:cubicBezTo>
                <a:cubicBezTo>
                  <a:pt x="124" y="589"/>
                  <a:pt x="155" y="589"/>
                  <a:pt x="155" y="620"/>
                </a:cubicBezTo>
                <a:lnTo>
                  <a:pt x="155" y="620"/>
                </a:lnTo>
                <a:lnTo>
                  <a:pt x="155" y="620"/>
                </a:lnTo>
                <a:cubicBezTo>
                  <a:pt x="155" y="620"/>
                  <a:pt x="155" y="651"/>
                  <a:pt x="124" y="651"/>
                </a:cubicBezTo>
                <a:cubicBezTo>
                  <a:pt x="124" y="651"/>
                  <a:pt x="124" y="651"/>
                  <a:pt x="124" y="682"/>
                </a:cubicBezTo>
                <a:lnTo>
                  <a:pt x="124" y="682"/>
                </a:lnTo>
                <a:lnTo>
                  <a:pt x="124" y="682"/>
                </a:lnTo>
                <a:cubicBezTo>
                  <a:pt x="155" y="682"/>
                  <a:pt x="155" y="682"/>
                  <a:pt x="155" y="682"/>
                </a:cubicBezTo>
                <a:cubicBezTo>
                  <a:pt x="155" y="713"/>
                  <a:pt x="155" y="713"/>
                  <a:pt x="155" y="744"/>
                </a:cubicBezTo>
                <a:lnTo>
                  <a:pt x="155" y="744"/>
                </a:lnTo>
                <a:lnTo>
                  <a:pt x="155" y="775"/>
                </a:lnTo>
                <a:cubicBezTo>
                  <a:pt x="155" y="775"/>
                  <a:pt x="155" y="775"/>
                  <a:pt x="124" y="775"/>
                </a:cubicBezTo>
                <a:cubicBezTo>
                  <a:pt x="155" y="775"/>
                  <a:pt x="155" y="806"/>
                  <a:pt x="155" y="806"/>
                </a:cubicBezTo>
                <a:lnTo>
                  <a:pt x="186" y="837"/>
                </a:lnTo>
                <a:cubicBezTo>
                  <a:pt x="186" y="837"/>
                  <a:pt x="186" y="837"/>
                  <a:pt x="186" y="868"/>
                </a:cubicBezTo>
                <a:lnTo>
                  <a:pt x="186" y="868"/>
                </a:lnTo>
                <a:lnTo>
                  <a:pt x="186" y="868"/>
                </a:lnTo>
                <a:lnTo>
                  <a:pt x="186" y="868"/>
                </a:lnTo>
                <a:lnTo>
                  <a:pt x="186" y="868"/>
                </a:lnTo>
                <a:lnTo>
                  <a:pt x="186" y="868"/>
                </a:lnTo>
                <a:lnTo>
                  <a:pt x="217" y="868"/>
                </a:lnTo>
                <a:cubicBezTo>
                  <a:pt x="217" y="898"/>
                  <a:pt x="217" y="898"/>
                  <a:pt x="217" y="930"/>
                </a:cubicBezTo>
                <a:lnTo>
                  <a:pt x="217" y="930"/>
                </a:lnTo>
                <a:lnTo>
                  <a:pt x="217" y="930"/>
                </a:lnTo>
                <a:lnTo>
                  <a:pt x="217" y="930"/>
                </a:lnTo>
                <a:cubicBezTo>
                  <a:pt x="217" y="961"/>
                  <a:pt x="217" y="992"/>
                  <a:pt x="186" y="992"/>
                </a:cubicBezTo>
                <a:lnTo>
                  <a:pt x="186" y="992"/>
                </a:lnTo>
                <a:cubicBezTo>
                  <a:pt x="186" y="992"/>
                  <a:pt x="155" y="992"/>
                  <a:pt x="155" y="1022"/>
                </a:cubicBezTo>
                <a:lnTo>
                  <a:pt x="155" y="1022"/>
                </a:lnTo>
                <a:cubicBezTo>
                  <a:pt x="124" y="1022"/>
                  <a:pt x="124" y="1054"/>
                  <a:pt x="93" y="1054"/>
                </a:cubicBezTo>
                <a:cubicBezTo>
                  <a:pt x="93" y="1054"/>
                  <a:pt x="62" y="1054"/>
                  <a:pt x="62" y="1085"/>
                </a:cubicBezTo>
                <a:lnTo>
                  <a:pt x="62" y="1085"/>
                </a:lnTo>
                <a:lnTo>
                  <a:pt x="62" y="1085"/>
                </a:lnTo>
                <a:lnTo>
                  <a:pt x="62" y="1116"/>
                </a:lnTo>
                <a:lnTo>
                  <a:pt x="62" y="1116"/>
                </a:lnTo>
                <a:lnTo>
                  <a:pt x="62" y="1146"/>
                </a:lnTo>
                <a:lnTo>
                  <a:pt x="62" y="1146"/>
                </a:lnTo>
                <a:lnTo>
                  <a:pt x="31" y="1178"/>
                </a:lnTo>
                <a:lnTo>
                  <a:pt x="0" y="1209"/>
                </a:lnTo>
                <a:lnTo>
                  <a:pt x="0" y="1209"/>
                </a:lnTo>
                <a:cubicBezTo>
                  <a:pt x="0" y="1209"/>
                  <a:pt x="0" y="1209"/>
                  <a:pt x="0" y="1240"/>
                </a:cubicBezTo>
                <a:cubicBezTo>
                  <a:pt x="93" y="1209"/>
                  <a:pt x="93" y="1209"/>
                  <a:pt x="93" y="1209"/>
                </a:cubicBezTo>
                <a:cubicBezTo>
                  <a:pt x="31" y="1270"/>
                  <a:pt x="31" y="1270"/>
                  <a:pt x="31" y="1270"/>
                </a:cubicBezTo>
                <a:lnTo>
                  <a:pt x="31" y="1270"/>
                </a:lnTo>
                <a:lnTo>
                  <a:pt x="31" y="1270"/>
                </a:lnTo>
                <a:lnTo>
                  <a:pt x="31" y="1270"/>
                </a:lnTo>
                <a:cubicBezTo>
                  <a:pt x="31" y="1302"/>
                  <a:pt x="31" y="1302"/>
                  <a:pt x="31" y="1302"/>
                </a:cubicBezTo>
                <a:lnTo>
                  <a:pt x="31" y="1302"/>
                </a:lnTo>
                <a:lnTo>
                  <a:pt x="31" y="1302"/>
                </a:lnTo>
                <a:cubicBezTo>
                  <a:pt x="31" y="1333"/>
                  <a:pt x="31" y="1333"/>
                  <a:pt x="31" y="1333"/>
                </a:cubicBezTo>
                <a:lnTo>
                  <a:pt x="62" y="1333"/>
                </a:lnTo>
                <a:lnTo>
                  <a:pt x="62" y="1333"/>
                </a:lnTo>
                <a:lnTo>
                  <a:pt x="62" y="1333"/>
                </a:lnTo>
                <a:cubicBezTo>
                  <a:pt x="62" y="1333"/>
                  <a:pt x="93" y="1333"/>
                  <a:pt x="93" y="1364"/>
                </a:cubicBezTo>
                <a:lnTo>
                  <a:pt x="93" y="1364"/>
                </a:lnTo>
                <a:lnTo>
                  <a:pt x="124" y="1364"/>
                </a:lnTo>
                <a:lnTo>
                  <a:pt x="124" y="1364"/>
                </a:lnTo>
                <a:lnTo>
                  <a:pt x="124" y="1364"/>
                </a:lnTo>
                <a:cubicBezTo>
                  <a:pt x="124" y="1364"/>
                  <a:pt x="124" y="1364"/>
                  <a:pt x="155" y="1364"/>
                </a:cubicBezTo>
                <a:cubicBezTo>
                  <a:pt x="155" y="1364"/>
                  <a:pt x="155" y="1364"/>
                  <a:pt x="186" y="1364"/>
                </a:cubicBezTo>
                <a:cubicBezTo>
                  <a:pt x="186" y="1364"/>
                  <a:pt x="217" y="1394"/>
                  <a:pt x="217" y="1425"/>
                </a:cubicBezTo>
                <a:lnTo>
                  <a:pt x="217" y="1425"/>
                </a:lnTo>
                <a:lnTo>
                  <a:pt x="186" y="1425"/>
                </a:lnTo>
                <a:lnTo>
                  <a:pt x="217" y="1457"/>
                </a:lnTo>
                <a:lnTo>
                  <a:pt x="217" y="1457"/>
                </a:lnTo>
                <a:lnTo>
                  <a:pt x="217" y="1457"/>
                </a:lnTo>
                <a:lnTo>
                  <a:pt x="217" y="1457"/>
                </a:lnTo>
                <a:cubicBezTo>
                  <a:pt x="248" y="1457"/>
                  <a:pt x="248" y="1457"/>
                  <a:pt x="248" y="1488"/>
                </a:cubicBezTo>
                <a:lnTo>
                  <a:pt x="248" y="1488"/>
                </a:lnTo>
                <a:lnTo>
                  <a:pt x="248" y="1488"/>
                </a:lnTo>
                <a:lnTo>
                  <a:pt x="248" y="1488"/>
                </a:lnTo>
                <a:cubicBezTo>
                  <a:pt x="279" y="1488"/>
                  <a:pt x="279" y="1488"/>
                  <a:pt x="310" y="1518"/>
                </a:cubicBezTo>
                <a:lnTo>
                  <a:pt x="310" y="1518"/>
                </a:lnTo>
                <a:lnTo>
                  <a:pt x="310" y="1518"/>
                </a:lnTo>
                <a:lnTo>
                  <a:pt x="310" y="1518"/>
                </a:lnTo>
                <a:cubicBezTo>
                  <a:pt x="310" y="1550"/>
                  <a:pt x="279" y="1550"/>
                  <a:pt x="279" y="1581"/>
                </a:cubicBezTo>
                <a:lnTo>
                  <a:pt x="279" y="1581"/>
                </a:lnTo>
                <a:lnTo>
                  <a:pt x="279" y="1581"/>
                </a:lnTo>
                <a:cubicBezTo>
                  <a:pt x="279" y="1581"/>
                  <a:pt x="279" y="1581"/>
                  <a:pt x="310" y="1581"/>
                </a:cubicBezTo>
                <a:lnTo>
                  <a:pt x="310" y="1581"/>
                </a:lnTo>
                <a:lnTo>
                  <a:pt x="310" y="1581"/>
                </a:lnTo>
                <a:lnTo>
                  <a:pt x="310" y="1581"/>
                </a:lnTo>
                <a:cubicBezTo>
                  <a:pt x="341" y="1581"/>
                  <a:pt x="372" y="1581"/>
                  <a:pt x="372" y="1581"/>
                </a:cubicBezTo>
                <a:lnTo>
                  <a:pt x="372" y="1581"/>
                </a:lnTo>
                <a:cubicBezTo>
                  <a:pt x="372" y="1612"/>
                  <a:pt x="403" y="1612"/>
                  <a:pt x="403" y="1642"/>
                </a:cubicBezTo>
                <a:lnTo>
                  <a:pt x="403" y="1642"/>
                </a:lnTo>
                <a:lnTo>
                  <a:pt x="403" y="1642"/>
                </a:lnTo>
                <a:lnTo>
                  <a:pt x="403" y="1642"/>
                </a:lnTo>
                <a:cubicBezTo>
                  <a:pt x="403" y="1642"/>
                  <a:pt x="403" y="1642"/>
                  <a:pt x="434" y="1642"/>
                </a:cubicBezTo>
                <a:lnTo>
                  <a:pt x="434" y="1642"/>
                </a:lnTo>
                <a:lnTo>
                  <a:pt x="434" y="1674"/>
                </a:lnTo>
                <a:lnTo>
                  <a:pt x="434" y="1674"/>
                </a:lnTo>
                <a:cubicBezTo>
                  <a:pt x="434" y="1674"/>
                  <a:pt x="434" y="1674"/>
                  <a:pt x="434" y="1705"/>
                </a:cubicBezTo>
                <a:lnTo>
                  <a:pt x="434" y="1705"/>
                </a:lnTo>
                <a:lnTo>
                  <a:pt x="434" y="1705"/>
                </a:lnTo>
                <a:cubicBezTo>
                  <a:pt x="465" y="1705"/>
                  <a:pt x="465" y="1705"/>
                  <a:pt x="465" y="1705"/>
                </a:cubicBezTo>
                <a:lnTo>
                  <a:pt x="465" y="1705"/>
                </a:lnTo>
                <a:lnTo>
                  <a:pt x="496" y="1705"/>
                </a:lnTo>
                <a:lnTo>
                  <a:pt x="496" y="1705"/>
                </a:lnTo>
                <a:lnTo>
                  <a:pt x="496" y="1705"/>
                </a:lnTo>
                <a:lnTo>
                  <a:pt x="527" y="1705"/>
                </a:lnTo>
                <a:lnTo>
                  <a:pt x="527" y="1705"/>
                </a:lnTo>
                <a:lnTo>
                  <a:pt x="527" y="1705"/>
                </a:lnTo>
                <a:lnTo>
                  <a:pt x="527" y="1705"/>
                </a:lnTo>
                <a:cubicBezTo>
                  <a:pt x="558" y="1705"/>
                  <a:pt x="558" y="1705"/>
                  <a:pt x="558" y="1705"/>
                </a:cubicBezTo>
                <a:cubicBezTo>
                  <a:pt x="558" y="1705"/>
                  <a:pt x="558" y="1705"/>
                  <a:pt x="589" y="1705"/>
                </a:cubicBezTo>
                <a:lnTo>
                  <a:pt x="589" y="1705"/>
                </a:lnTo>
                <a:lnTo>
                  <a:pt x="589" y="1705"/>
                </a:lnTo>
                <a:cubicBezTo>
                  <a:pt x="620" y="1736"/>
                  <a:pt x="620" y="1736"/>
                  <a:pt x="651" y="1736"/>
                </a:cubicBezTo>
                <a:cubicBezTo>
                  <a:pt x="651" y="1736"/>
                  <a:pt x="651" y="1736"/>
                  <a:pt x="681" y="1736"/>
                </a:cubicBezTo>
                <a:lnTo>
                  <a:pt x="681" y="1736"/>
                </a:lnTo>
                <a:lnTo>
                  <a:pt x="681" y="1736"/>
                </a:lnTo>
                <a:cubicBezTo>
                  <a:pt x="713" y="1736"/>
                  <a:pt x="713" y="1766"/>
                  <a:pt x="713" y="1766"/>
                </a:cubicBezTo>
                <a:lnTo>
                  <a:pt x="713" y="1766"/>
                </a:lnTo>
                <a:lnTo>
                  <a:pt x="713" y="1798"/>
                </a:lnTo>
                <a:lnTo>
                  <a:pt x="713" y="1798"/>
                </a:lnTo>
                <a:cubicBezTo>
                  <a:pt x="713" y="1798"/>
                  <a:pt x="713" y="1798"/>
                  <a:pt x="713" y="1829"/>
                </a:cubicBezTo>
                <a:lnTo>
                  <a:pt x="713" y="1829"/>
                </a:lnTo>
                <a:cubicBezTo>
                  <a:pt x="713" y="1829"/>
                  <a:pt x="713" y="1829"/>
                  <a:pt x="681" y="1829"/>
                </a:cubicBezTo>
                <a:cubicBezTo>
                  <a:pt x="713" y="1860"/>
                  <a:pt x="713" y="1860"/>
                  <a:pt x="713" y="1860"/>
                </a:cubicBezTo>
                <a:lnTo>
                  <a:pt x="713" y="1890"/>
                </a:lnTo>
                <a:lnTo>
                  <a:pt x="713" y="1890"/>
                </a:lnTo>
                <a:cubicBezTo>
                  <a:pt x="681" y="1890"/>
                  <a:pt x="681" y="1922"/>
                  <a:pt x="651" y="1922"/>
                </a:cubicBezTo>
                <a:cubicBezTo>
                  <a:pt x="651" y="1922"/>
                  <a:pt x="651" y="1922"/>
                  <a:pt x="651" y="1953"/>
                </a:cubicBezTo>
                <a:cubicBezTo>
                  <a:pt x="651" y="1953"/>
                  <a:pt x="651" y="1984"/>
                  <a:pt x="620" y="1984"/>
                </a:cubicBezTo>
                <a:lnTo>
                  <a:pt x="620" y="1984"/>
                </a:lnTo>
                <a:lnTo>
                  <a:pt x="620" y="1984"/>
                </a:lnTo>
                <a:lnTo>
                  <a:pt x="620" y="1984"/>
                </a:lnTo>
                <a:cubicBezTo>
                  <a:pt x="620" y="2014"/>
                  <a:pt x="620" y="2014"/>
                  <a:pt x="589" y="2014"/>
                </a:cubicBezTo>
                <a:cubicBezTo>
                  <a:pt x="589" y="2014"/>
                  <a:pt x="589" y="2014"/>
                  <a:pt x="589" y="2046"/>
                </a:cubicBezTo>
                <a:lnTo>
                  <a:pt x="589" y="2046"/>
                </a:lnTo>
                <a:lnTo>
                  <a:pt x="558" y="2077"/>
                </a:lnTo>
                <a:lnTo>
                  <a:pt x="558" y="2077"/>
                </a:lnTo>
                <a:lnTo>
                  <a:pt x="558" y="2077"/>
                </a:lnTo>
                <a:lnTo>
                  <a:pt x="589" y="2077"/>
                </a:lnTo>
                <a:lnTo>
                  <a:pt x="589" y="2077"/>
                </a:lnTo>
                <a:lnTo>
                  <a:pt x="589" y="2077"/>
                </a:lnTo>
                <a:cubicBezTo>
                  <a:pt x="589" y="2077"/>
                  <a:pt x="589" y="2077"/>
                  <a:pt x="620" y="2077"/>
                </a:cubicBezTo>
                <a:cubicBezTo>
                  <a:pt x="620" y="2077"/>
                  <a:pt x="620" y="2077"/>
                  <a:pt x="681" y="2138"/>
                </a:cubicBezTo>
                <a:cubicBezTo>
                  <a:pt x="681" y="2138"/>
                  <a:pt x="681" y="2138"/>
                  <a:pt x="713" y="2138"/>
                </a:cubicBezTo>
                <a:lnTo>
                  <a:pt x="713" y="2138"/>
                </a:lnTo>
                <a:cubicBezTo>
                  <a:pt x="744" y="2138"/>
                  <a:pt x="744" y="2138"/>
                  <a:pt x="744" y="2138"/>
                </a:cubicBezTo>
                <a:cubicBezTo>
                  <a:pt x="744" y="2170"/>
                  <a:pt x="774" y="2170"/>
                  <a:pt x="774" y="2170"/>
                </a:cubicBezTo>
                <a:lnTo>
                  <a:pt x="774" y="2170"/>
                </a:lnTo>
                <a:lnTo>
                  <a:pt x="774" y="2170"/>
                </a:lnTo>
                <a:cubicBezTo>
                  <a:pt x="806" y="2170"/>
                  <a:pt x="806" y="2170"/>
                  <a:pt x="806" y="2170"/>
                </a:cubicBezTo>
                <a:cubicBezTo>
                  <a:pt x="837" y="2170"/>
                  <a:pt x="837" y="2170"/>
                  <a:pt x="837" y="2170"/>
                </a:cubicBezTo>
                <a:cubicBezTo>
                  <a:pt x="868" y="2170"/>
                  <a:pt x="868" y="2170"/>
                  <a:pt x="868" y="2170"/>
                </a:cubicBezTo>
                <a:cubicBezTo>
                  <a:pt x="868" y="2201"/>
                  <a:pt x="898" y="2201"/>
                  <a:pt x="898" y="2201"/>
                </a:cubicBezTo>
                <a:lnTo>
                  <a:pt x="898" y="2201"/>
                </a:lnTo>
                <a:lnTo>
                  <a:pt x="930" y="2201"/>
                </a:lnTo>
                <a:lnTo>
                  <a:pt x="930" y="2201"/>
                </a:lnTo>
                <a:lnTo>
                  <a:pt x="961" y="2201"/>
                </a:lnTo>
                <a:lnTo>
                  <a:pt x="961" y="2201"/>
                </a:lnTo>
                <a:lnTo>
                  <a:pt x="961" y="2201"/>
                </a:lnTo>
                <a:cubicBezTo>
                  <a:pt x="961" y="2170"/>
                  <a:pt x="961" y="2170"/>
                  <a:pt x="961" y="2170"/>
                </a:cubicBezTo>
                <a:lnTo>
                  <a:pt x="961" y="2170"/>
                </a:lnTo>
                <a:cubicBezTo>
                  <a:pt x="992" y="2170"/>
                  <a:pt x="992" y="2170"/>
                  <a:pt x="992" y="2201"/>
                </a:cubicBezTo>
                <a:lnTo>
                  <a:pt x="992" y="2201"/>
                </a:lnTo>
                <a:lnTo>
                  <a:pt x="992" y="2201"/>
                </a:lnTo>
                <a:cubicBezTo>
                  <a:pt x="1022" y="2201"/>
                  <a:pt x="1022" y="2201"/>
                  <a:pt x="1022" y="2231"/>
                </a:cubicBez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cubicBezTo>
                  <a:pt x="1022" y="2231"/>
                  <a:pt x="1022" y="2231"/>
                  <a:pt x="1054" y="2231"/>
                </a:cubicBezTo>
                <a:lnTo>
                  <a:pt x="1054" y="2231"/>
                </a:lnTo>
                <a:lnTo>
                  <a:pt x="1054" y="2231"/>
                </a:lnTo>
                <a:lnTo>
                  <a:pt x="1054" y="2231"/>
                </a:lnTo>
                <a:lnTo>
                  <a:pt x="1054" y="2231"/>
                </a:lnTo>
                <a:cubicBezTo>
                  <a:pt x="1085" y="2231"/>
                  <a:pt x="1085" y="2231"/>
                  <a:pt x="1085" y="2231"/>
                </a:cubicBezTo>
                <a:lnTo>
                  <a:pt x="1085" y="2201"/>
                </a:lnTo>
                <a:cubicBezTo>
                  <a:pt x="1085" y="2201"/>
                  <a:pt x="1085" y="2201"/>
                  <a:pt x="1085" y="2170"/>
                </a:cubicBezTo>
                <a:lnTo>
                  <a:pt x="1085" y="2170"/>
                </a:lnTo>
                <a:cubicBezTo>
                  <a:pt x="1054" y="2138"/>
                  <a:pt x="1022" y="2138"/>
                  <a:pt x="1022" y="2108"/>
                </a:cubicBezTo>
                <a:lnTo>
                  <a:pt x="1022" y="2077"/>
                </a:lnTo>
                <a:cubicBezTo>
                  <a:pt x="1054" y="2077"/>
                  <a:pt x="1054" y="2077"/>
                  <a:pt x="1054" y="2077"/>
                </a:cubicBezTo>
                <a:lnTo>
                  <a:pt x="1054" y="2046"/>
                </a:lnTo>
                <a:cubicBezTo>
                  <a:pt x="1054" y="2046"/>
                  <a:pt x="1054" y="2046"/>
                  <a:pt x="1054" y="2014"/>
                </a:cubicBezTo>
                <a:cubicBezTo>
                  <a:pt x="1085" y="2014"/>
                  <a:pt x="1085" y="2014"/>
                  <a:pt x="1085" y="2014"/>
                </a:cubicBezTo>
                <a:cubicBezTo>
                  <a:pt x="1116" y="2014"/>
                  <a:pt x="1116" y="2014"/>
                  <a:pt x="1146" y="1984"/>
                </a:cubicBezTo>
                <a:lnTo>
                  <a:pt x="1146" y="1984"/>
                </a:lnTo>
                <a:lnTo>
                  <a:pt x="1146" y="1984"/>
                </a:lnTo>
                <a:lnTo>
                  <a:pt x="1146" y="1984"/>
                </a:lnTo>
                <a:cubicBezTo>
                  <a:pt x="1146" y="1984"/>
                  <a:pt x="1146" y="1984"/>
                  <a:pt x="1146" y="1953"/>
                </a:cubicBezTo>
                <a:lnTo>
                  <a:pt x="1146" y="1953"/>
                </a:lnTo>
                <a:cubicBezTo>
                  <a:pt x="1116" y="1953"/>
                  <a:pt x="1116" y="1953"/>
                  <a:pt x="1116" y="1922"/>
                </a:cubicBezTo>
                <a:lnTo>
                  <a:pt x="1116" y="1922"/>
                </a:lnTo>
                <a:cubicBezTo>
                  <a:pt x="1116" y="1922"/>
                  <a:pt x="1085" y="1922"/>
                  <a:pt x="1054" y="1922"/>
                </a:cubicBezTo>
                <a:lnTo>
                  <a:pt x="1054" y="1922"/>
                </a:lnTo>
                <a:lnTo>
                  <a:pt x="1054" y="1922"/>
                </a:lnTo>
                <a:lnTo>
                  <a:pt x="1054" y="1922"/>
                </a:lnTo>
                <a:lnTo>
                  <a:pt x="1054" y="1890"/>
                </a:lnTo>
                <a:lnTo>
                  <a:pt x="1054" y="1890"/>
                </a:lnTo>
                <a:cubicBezTo>
                  <a:pt x="1022" y="1890"/>
                  <a:pt x="1022" y="1860"/>
                  <a:pt x="1022" y="1860"/>
                </a:cubicBezTo>
                <a:lnTo>
                  <a:pt x="1022" y="1860"/>
                </a:lnTo>
                <a:lnTo>
                  <a:pt x="1022" y="1860"/>
                </a:lnTo>
                <a:cubicBezTo>
                  <a:pt x="1022" y="1829"/>
                  <a:pt x="1022" y="1829"/>
                  <a:pt x="1022" y="1829"/>
                </a:cubicBezTo>
                <a:lnTo>
                  <a:pt x="1022" y="1829"/>
                </a:lnTo>
                <a:lnTo>
                  <a:pt x="1022" y="1798"/>
                </a:lnTo>
                <a:lnTo>
                  <a:pt x="1022" y="1798"/>
                </a:lnTo>
                <a:lnTo>
                  <a:pt x="1022" y="1766"/>
                </a:lnTo>
                <a:cubicBezTo>
                  <a:pt x="1022" y="1766"/>
                  <a:pt x="1022" y="1766"/>
                  <a:pt x="1054" y="1766"/>
                </a:cubicBezTo>
                <a:lnTo>
                  <a:pt x="1054" y="1766"/>
                </a:lnTo>
                <a:cubicBezTo>
                  <a:pt x="1054" y="1736"/>
                  <a:pt x="1054" y="1736"/>
                  <a:pt x="1054" y="1736"/>
                </a:cubicBezTo>
                <a:lnTo>
                  <a:pt x="1054" y="1736"/>
                </a:lnTo>
                <a:lnTo>
                  <a:pt x="1054" y="1736"/>
                </a:lnTo>
                <a:lnTo>
                  <a:pt x="1054" y="1705"/>
                </a:lnTo>
                <a:lnTo>
                  <a:pt x="1085" y="1674"/>
                </a:lnTo>
                <a:lnTo>
                  <a:pt x="1085" y="1674"/>
                </a:lnTo>
                <a:cubicBezTo>
                  <a:pt x="1116" y="1674"/>
                  <a:pt x="1116" y="1674"/>
                  <a:pt x="1116" y="1674"/>
                </a:cubicBezTo>
                <a:lnTo>
                  <a:pt x="1116" y="1674"/>
                </a:lnTo>
                <a:cubicBezTo>
                  <a:pt x="1116" y="1705"/>
                  <a:pt x="1116" y="1705"/>
                  <a:pt x="1116" y="1705"/>
                </a:cubicBezTo>
                <a:lnTo>
                  <a:pt x="1146" y="1674"/>
                </a:lnTo>
                <a:cubicBezTo>
                  <a:pt x="1146" y="1674"/>
                  <a:pt x="1146" y="1674"/>
                  <a:pt x="1178" y="1674"/>
                </a:cubicBezTo>
                <a:lnTo>
                  <a:pt x="1178" y="1674"/>
                </a:lnTo>
                <a:cubicBezTo>
                  <a:pt x="1209" y="1642"/>
                  <a:pt x="1209" y="1642"/>
                  <a:pt x="1209" y="1642"/>
                </a:cubicBezTo>
                <a:lnTo>
                  <a:pt x="1209" y="1642"/>
                </a:lnTo>
                <a:lnTo>
                  <a:pt x="1209" y="1642"/>
                </a:lnTo>
                <a:lnTo>
                  <a:pt x="1209" y="1642"/>
                </a:lnTo>
                <a:lnTo>
                  <a:pt x="1209" y="1642"/>
                </a:lnTo>
                <a:cubicBezTo>
                  <a:pt x="1240" y="1642"/>
                  <a:pt x="1240" y="1642"/>
                  <a:pt x="1240" y="1612"/>
                </a:cubicBezTo>
                <a:cubicBezTo>
                  <a:pt x="1240" y="1612"/>
                  <a:pt x="1240" y="1612"/>
                  <a:pt x="1270" y="1612"/>
                </a:cubicBezTo>
                <a:lnTo>
                  <a:pt x="1270" y="1612"/>
                </a:lnTo>
                <a:lnTo>
                  <a:pt x="1270" y="1612"/>
                </a:lnTo>
                <a:lnTo>
                  <a:pt x="1270" y="1612"/>
                </a:lnTo>
                <a:lnTo>
                  <a:pt x="1270" y="1612"/>
                </a:lnTo>
                <a:cubicBezTo>
                  <a:pt x="1270" y="1612"/>
                  <a:pt x="1270" y="1612"/>
                  <a:pt x="1302" y="1612"/>
                </a:cubicBezTo>
                <a:lnTo>
                  <a:pt x="1302" y="1612"/>
                </a:lnTo>
                <a:cubicBezTo>
                  <a:pt x="1302" y="1612"/>
                  <a:pt x="1302" y="1612"/>
                  <a:pt x="1333" y="1612"/>
                </a:cubicBezTo>
                <a:lnTo>
                  <a:pt x="1333" y="1612"/>
                </a:lnTo>
                <a:lnTo>
                  <a:pt x="1333" y="1612"/>
                </a:lnTo>
                <a:lnTo>
                  <a:pt x="1333" y="1612"/>
                </a:lnTo>
                <a:cubicBezTo>
                  <a:pt x="1364" y="1612"/>
                  <a:pt x="1364" y="1612"/>
                  <a:pt x="1364" y="1612"/>
                </a:cubicBezTo>
                <a:lnTo>
                  <a:pt x="1364" y="1612"/>
                </a:lnTo>
                <a:lnTo>
                  <a:pt x="1364" y="1612"/>
                </a:lnTo>
                <a:cubicBezTo>
                  <a:pt x="1364" y="1612"/>
                  <a:pt x="1394" y="1612"/>
                  <a:pt x="1394" y="1642"/>
                </a:cubicBezTo>
                <a:cubicBezTo>
                  <a:pt x="1394" y="1612"/>
                  <a:pt x="1394" y="1612"/>
                  <a:pt x="1426" y="1612"/>
                </a:cubicBezTo>
                <a:lnTo>
                  <a:pt x="1426" y="1612"/>
                </a:lnTo>
                <a:cubicBezTo>
                  <a:pt x="1426" y="1642"/>
                  <a:pt x="1457" y="1642"/>
                  <a:pt x="1457" y="1642"/>
                </a:cubicBezTo>
                <a:lnTo>
                  <a:pt x="1457" y="1642"/>
                </a:lnTo>
                <a:cubicBezTo>
                  <a:pt x="1457" y="1642"/>
                  <a:pt x="1457" y="1674"/>
                  <a:pt x="1488" y="1674"/>
                </a:cubicBezTo>
                <a:cubicBezTo>
                  <a:pt x="1488" y="1642"/>
                  <a:pt x="1488" y="1642"/>
                  <a:pt x="1488" y="1642"/>
                </a:cubicBezTo>
                <a:lnTo>
                  <a:pt x="1488" y="1642"/>
                </a:lnTo>
                <a:lnTo>
                  <a:pt x="1488" y="1642"/>
                </a:lnTo>
                <a:cubicBezTo>
                  <a:pt x="1518" y="1642"/>
                  <a:pt x="1518" y="1674"/>
                  <a:pt x="1550" y="1674"/>
                </a:cubicBezTo>
                <a:lnTo>
                  <a:pt x="1550" y="1674"/>
                </a:lnTo>
                <a:lnTo>
                  <a:pt x="1550" y="1674"/>
                </a:lnTo>
                <a:lnTo>
                  <a:pt x="1550" y="1674"/>
                </a:lnTo>
                <a:cubicBezTo>
                  <a:pt x="1581" y="1674"/>
                  <a:pt x="1581" y="1674"/>
                  <a:pt x="1581" y="1642"/>
                </a:cubicBezTo>
                <a:cubicBezTo>
                  <a:pt x="1612" y="1642"/>
                  <a:pt x="1612" y="1642"/>
                  <a:pt x="1612" y="1642"/>
                </a:cubicBezTo>
                <a:cubicBezTo>
                  <a:pt x="1612" y="1642"/>
                  <a:pt x="1642" y="1642"/>
                  <a:pt x="1642" y="1674"/>
                </a:cubicBezTo>
                <a:cubicBezTo>
                  <a:pt x="1642" y="1642"/>
                  <a:pt x="1642" y="1642"/>
                  <a:pt x="1674" y="1642"/>
                </a:cubicBezTo>
                <a:lnTo>
                  <a:pt x="1674" y="1642"/>
                </a:lnTo>
                <a:lnTo>
                  <a:pt x="1674" y="1642"/>
                </a:lnTo>
                <a:cubicBezTo>
                  <a:pt x="1674" y="1642"/>
                  <a:pt x="1705" y="1642"/>
                  <a:pt x="1705" y="1674"/>
                </a:cubicBezTo>
                <a:lnTo>
                  <a:pt x="1705" y="1674"/>
                </a:lnTo>
                <a:lnTo>
                  <a:pt x="1736" y="1674"/>
                </a:lnTo>
                <a:lnTo>
                  <a:pt x="1736" y="1674"/>
                </a:lnTo>
                <a:lnTo>
                  <a:pt x="1736" y="1674"/>
                </a:lnTo>
                <a:lnTo>
                  <a:pt x="1766" y="1674"/>
                </a:lnTo>
                <a:lnTo>
                  <a:pt x="1766" y="1674"/>
                </a:lnTo>
                <a:lnTo>
                  <a:pt x="1766" y="1674"/>
                </a:lnTo>
                <a:lnTo>
                  <a:pt x="1766" y="1674"/>
                </a:lnTo>
                <a:cubicBezTo>
                  <a:pt x="1766" y="1642"/>
                  <a:pt x="1766" y="1642"/>
                  <a:pt x="1766" y="1642"/>
                </a:cubicBezTo>
                <a:lnTo>
                  <a:pt x="1766" y="1642"/>
                </a:lnTo>
                <a:lnTo>
                  <a:pt x="1766" y="1642"/>
                </a:lnTo>
                <a:cubicBezTo>
                  <a:pt x="1766" y="1612"/>
                  <a:pt x="1766" y="1612"/>
                  <a:pt x="1798" y="1612"/>
                </a:cubicBezTo>
                <a:cubicBezTo>
                  <a:pt x="1798" y="1581"/>
                  <a:pt x="1798" y="1581"/>
                  <a:pt x="1798" y="1581"/>
                </a:cubicBezTo>
                <a:cubicBezTo>
                  <a:pt x="1798" y="1581"/>
                  <a:pt x="1798" y="1581"/>
                  <a:pt x="1798" y="1612"/>
                </a:cubicBezTo>
                <a:cubicBezTo>
                  <a:pt x="1798" y="1581"/>
                  <a:pt x="1798" y="1581"/>
                  <a:pt x="1798" y="1581"/>
                </a:cubicBezTo>
                <a:lnTo>
                  <a:pt x="1798" y="1581"/>
                </a:lnTo>
                <a:cubicBezTo>
                  <a:pt x="1798" y="1581"/>
                  <a:pt x="1798" y="1581"/>
                  <a:pt x="1829" y="1581"/>
                </a:cubicBezTo>
                <a:lnTo>
                  <a:pt x="1829" y="1550"/>
                </a:lnTo>
                <a:lnTo>
                  <a:pt x="1829" y="1518"/>
                </a:lnTo>
                <a:lnTo>
                  <a:pt x="1829" y="1518"/>
                </a:lnTo>
                <a:cubicBezTo>
                  <a:pt x="1829" y="1488"/>
                  <a:pt x="1829" y="1488"/>
                  <a:pt x="1829" y="1488"/>
                </a:cubicBezTo>
                <a:lnTo>
                  <a:pt x="1829" y="1488"/>
                </a:lnTo>
                <a:cubicBezTo>
                  <a:pt x="1829" y="1457"/>
                  <a:pt x="1829" y="1457"/>
                  <a:pt x="1860" y="1457"/>
                </a:cubicBezTo>
                <a:lnTo>
                  <a:pt x="1860" y="1457"/>
                </a:lnTo>
                <a:lnTo>
                  <a:pt x="1860" y="1457"/>
                </a:lnTo>
                <a:lnTo>
                  <a:pt x="1860" y="1457"/>
                </a:lnTo>
                <a:lnTo>
                  <a:pt x="1890" y="1457"/>
                </a:lnTo>
                <a:cubicBezTo>
                  <a:pt x="1890" y="1457"/>
                  <a:pt x="1890" y="1457"/>
                  <a:pt x="1922" y="1457"/>
                </a:cubicBezTo>
                <a:lnTo>
                  <a:pt x="1922" y="1457"/>
                </a:lnTo>
                <a:cubicBezTo>
                  <a:pt x="1922" y="1457"/>
                  <a:pt x="1922" y="1457"/>
                  <a:pt x="1953" y="1457"/>
                </a:cubicBezTo>
                <a:cubicBezTo>
                  <a:pt x="1953" y="1457"/>
                  <a:pt x="1953" y="1457"/>
                  <a:pt x="1984" y="1457"/>
                </a:cubicBezTo>
                <a:cubicBezTo>
                  <a:pt x="2014" y="1457"/>
                  <a:pt x="2014" y="1457"/>
                  <a:pt x="2014" y="1457"/>
                </a:cubicBezTo>
                <a:cubicBezTo>
                  <a:pt x="2046" y="1457"/>
                  <a:pt x="2046" y="1457"/>
                  <a:pt x="2046" y="1457"/>
                </a:cubicBezTo>
                <a:lnTo>
                  <a:pt x="2046" y="1457"/>
                </a:lnTo>
                <a:lnTo>
                  <a:pt x="2046" y="1457"/>
                </a:lnTo>
                <a:cubicBezTo>
                  <a:pt x="2077" y="1457"/>
                  <a:pt x="2077" y="1457"/>
                  <a:pt x="2077" y="1425"/>
                </a:cubicBezTo>
                <a:lnTo>
                  <a:pt x="2077" y="1425"/>
                </a:lnTo>
                <a:lnTo>
                  <a:pt x="2077" y="1425"/>
                </a:lnTo>
                <a:cubicBezTo>
                  <a:pt x="2077" y="1425"/>
                  <a:pt x="2077" y="1425"/>
                  <a:pt x="2108" y="1425"/>
                </a:cubicBezTo>
                <a:lnTo>
                  <a:pt x="2108" y="1425"/>
                </a:lnTo>
                <a:lnTo>
                  <a:pt x="2138" y="1425"/>
                </a:lnTo>
                <a:lnTo>
                  <a:pt x="2138" y="1425"/>
                </a:lnTo>
                <a:lnTo>
                  <a:pt x="2138" y="1425"/>
                </a:lnTo>
                <a:cubicBezTo>
                  <a:pt x="2170" y="1425"/>
                  <a:pt x="2170" y="1425"/>
                  <a:pt x="2201" y="1425"/>
                </a:cubicBezTo>
                <a:lnTo>
                  <a:pt x="2201" y="1425"/>
                </a:lnTo>
                <a:lnTo>
                  <a:pt x="2201" y="1425"/>
                </a:lnTo>
                <a:cubicBezTo>
                  <a:pt x="2201" y="1425"/>
                  <a:pt x="2201" y="1425"/>
                  <a:pt x="2232" y="1425"/>
                </a:cubicBezTo>
                <a:lnTo>
                  <a:pt x="2232" y="1425"/>
                </a:lnTo>
                <a:lnTo>
                  <a:pt x="2232" y="1425"/>
                </a:lnTo>
                <a:cubicBezTo>
                  <a:pt x="2232" y="1394"/>
                  <a:pt x="2262" y="1364"/>
                  <a:pt x="2293" y="1364"/>
                </a:cubicBezTo>
                <a:lnTo>
                  <a:pt x="2293" y="1364"/>
                </a:lnTo>
                <a:lnTo>
                  <a:pt x="2293" y="1364"/>
                </a:lnTo>
                <a:lnTo>
                  <a:pt x="2293" y="1364"/>
                </a:lnTo>
                <a:lnTo>
                  <a:pt x="2293" y="1364"/>
                </a:lnTo>
                <a:cubicBezTo>
                  <a:pt x="2325" y="1364"/>
                  <a:pt x="2325" y="1364"/>
                  <a:pt x="2356" y="1394"/>
                </a:cubicBezTo>
                <a:lnTo>
                  <a:pt x="2356" y="1394"/>
                </a:lnTo>
                <a:lnTo>
                  <a:pt x="2356" y="1394"/>
                </a:lnTo>
                <a:lnTo>
                  <a:pt x="2386" y="1394"/>
                </a:lnTo>
                <a:lnTo>
                  <a:pt x="2386" y="1394"/>
                </a:lnTo>
                <a:lnTo>
                  <a:pt x="2386" y="1394"/>
                </a:lnTo>
                <a:lnTo>
                  <a:pt x="2418" y="1425"/>
                </a:lnTo>
                <a:cubicBezTo>
                  <a:pt x="2418" y="1457"/>
                  <a:pt x="2418" y="1457"/>
                  <a:pt x="2418" y="1457"/>
                </a:cubicBezTo>
                <a:lnTo>
                  <a:pt x="2418" y="1457"/>
                </a:lnTo>
                <a:cubicBezTo>
                  <a:pt x="2418" y="1457"/>
                  <a:pt x="2418" y="1457"/>
                  <a:pt x="2449" y="1457"/>
                </a:cubicBezTo>
                <a:lnTo>
                  <a:pt x="2449" y="1457"/>
                </a:lnTo>
                <a:lnTo>
                  <a:pt x="2449" y="1457"/>
                </a:lnTo>
                <a:cubicBezTo>
                  <a:pt x="2449" y="1457"/>
                  <a:pt x="2449" y="1457"/>
                  <a:pt x="2479" y="1457"/>
                </a:cubicBezTo>
                <a:lnTo>
                  <a:pt x="2479" y="1457"/>
                </a:lnTo>
                <a:cubicBezTo>
                  <a:pt x="2479" y="1457"/>
                  <a:pt x="2479" y="1457"/>
                  <a:pt x="2510" y="1457"/>
                </a:cubicBezTo>
                <a:lnTo>
                  <a:pt x="2510" y="1457"/>
                </a:lnTo>
                <a:lnTo>
                  <a:pt x="2510" y="1457"/>
                </a:lnTo>
                <a:lnTo>
                  <a:pt x="2510" y="1457"/>
                </a:lnTo>
                <a:lnTo>
                  <a:pt x="2510" y="1457"/>
                </a:lnTo>
                <a:lnTo>
                  <a:pt x="2510" y="1457"/>
                </a:lnTo>
                <a:cubicBezTo>
                  <a:pt x="2542" y="1457"/>
                  <a:pt x="2542" y="1457"/>
                  <a:pt x="2542" y="1457"/>
                </a:cubicBezTo>
                <a:lnTo>
                  <a:pt x="2542" y="1457"/>
                </a:lnTo>
                <a:cubicBezTo>
                  <a:pt x="2542" y="1488"/>
                  <a:pt x="2542" y="1488"/>
                  <a:pt x="2542" y="1488"/>
                </a:cubicBezTo>
                <a:cubicBezTo>
                  <a:pt x="2573" y="1488"/>
                  <a:pt x="2573" y="1488"/>
                  <a:pt x="2573" y="1518"/>
                </a:cubicBezTo>
                <a:cubicBezTo>
                  <a:pt x="2573" y="1488"/>
                  <a:pt x="2573" y="1488"/>
                  <a:pt x="2603" y="1488"/>
                </a:cubicBezTo>
                <a:lnTo>
                  <a:pt x="2603" y="1488"/>
                </a:lnTo>
                <a:cubicBezTo>
                  <a:pt x="2634" y="1488"/>
                  <a:pt x="2634" y="1457"/>
                  <a:pt x="2634" y="1457"/>
                </a:cubicBezTo>
                <a:lnTo>
                  <a:pt x="2634" y="1457"/>
                </a:lnTo>
                <a:cubicBezTo>
                  <a:pt x="2634" y="1457"/>
                  <a:pt x="2634" y="1457"/>
                  <a:pt x="2666" y="1457"/>
                </a:cubicBezTo>
                <a:lnTo>
                  <a:pt x="2666" y="1457"/>
                </a:lnTo>
                <a:cubicBezTo>
                  <a:pt x="2697" y="1425"/>
                  <a:pt x="2697" y="1425"/>
                  <a:pt x="2697" y="1425"/>
                </a:cubicBezTo>
                <a:lnTo>
                  <a:pt x="2697" y="1425"/>
                </a:lnTo>
                <a:lnTo>
                  <a:pt x="2727" y="1425"/>
                </a:lnTo>
                <a:lnTo>
                  <a:pt x="2727" y="1425"/>
                </a:lnTo>
                <a:lnTo>
                  <a:pt x="2758" y="1457"/>
                </a:lnTo>
                <a:lnTo>
                  <a:pt x="2758" y="1457"/>
                </a:lnTo>
                <a:lnTo>
                  <a:pt x="2758" y="1457"/>
                </a:lnTo>
                <a:cubicBezTo>
                  <a:pt x="2758" y="1488"/>
                  <a:pt x="2758" y="1488"/>
                  <a:pt x="2727" y="1488"/>
                </a:cubicBezTo>
                <a:lnTo>
                  <a:pt x="2727" y="1488"/>
                </a:lnTo>
                <a:lnTo>
                  <a:pt x="2727" y="1488"/>
                </a:lnTo>
                <a:lnTo>
                  <a:pt x="2727" y="1488"/>
                </a:lnTo>
                <a:lnTo>
                  <a:pt x="2758" y="1488"/>
                </a:lnTo>
                <a:lnTo>
                  <a:pt x="2758" y="1518"/>
                </a:lnTo>
                <a:cubicBezTo>
                  <a:pt x="2758" y="1518"/>
                  <a:pt x="2790" y="1518"/>
                  <a:pt x="2790" y="1550"/>
                </a:cubicBezTo>
                <a:cubicBezTo>
                  <a:pt x="2790" y="1550"/>
                  <a:pt x="2821" y="1550"/>
                  <a:pt x="2821" y="1581"/>
                </a:cubicBezTo>
                <a:cubicBezTo>
                  <a:pt x="2851" y="1581"/>
                  <a:pt x="2851" y="1612"/>
                  <a:pt x="2851" y="1612"/>
                </a:cubicBezTo>
                <a:cubicBezTo>
                  <a:pt x="2882" y="1612"/>
                  <a:pt x="2882" y="1612"/>
                  <a:pt x="2882" y="1612"/>
                </a:cubicBezTo>
                <a:cubicBezTo>
                  <a:pt x="2882" y="1642"/>
                  <a:pt x="2882" y="1642"/>
                  <a:pt x="2882" y="1642"/>
                </a:cubicBezTo>
                <a:lnTo>
                  <a:pt x="2882" y="1642"/>
                </a:lnTo>
                <a:lnTo>
                  <a:pt x="2882" y="1642"/>
                </a:lnTo>
                <a:cubicBezTo>
                  <a:pt x="2914" y="1642"/>
                  <a:pt x="2914" y="1642"/>
                  <a:pt x="2914" y="1642"/>
                </a:cubicBezTo>
                <a:lnTo>
                  <a:pt x="2914" y="1642"/>
                </a:lnTo>
                <a:lnTo>
                  <a:pt x="2914" y="1642"/>
                </a:lnTo>
                <a:cubicBezTo>
                  <a:pt x="2914" y="1642"/>
                  <a:pt x="2914" y="1642"/>
                  <a:pt x="2945" y="1642"/>
                </a:cubicBezTo>
                <a:lnTo>
                  <a:pt x="2945" y="1642"/>
                </a:lnTo>
                <a:lnTo>
                  <a:pt x="2945" y="1642"/>
                </a:lnTo>
                <a:lnTo>
                  <a:pt x="2945" y="1642"/>
                </a:lnTo>
                <a:cubicBezTo>
                  <a:pt x="2945" y="1642"/>
                  <a:pt x="2945" y="1642"/>
                  <a:pt x="2945" y="1674"/>
                </a:cubicBezTo>
                <a:lnTo>
                  <a:pt x="2975" y="1674"/>
                </a:lnTo>
                <a:lnTo>
                  <a:pt x="2975" y="1674"/>
                </a:lnTo>
                <a:lnTo>
                  <a:pt x="2975" y="1674"/>
                </a:lnTo>
                <a:cubicBezTo>
                  <a:pt x="2975" y="1674"/>
                  <a:pt x="2975" y="1674"/>
                  <a:pt x="3006" y="1674"/>
                </a:cubicBezTo>
                <a:cubicBezTo>
                  <a:pt x="3006" y="1674"/>
                  <a:pt x="3006" y="1674"/>
                  <a:pt x="3038" y="1674"/>
                </a:cubicBezTo>
                <a:lnTo>
                  <a:pt x="3038" y="1674"/>
                </a:lnTo>
                <a:lnTo>
                  <a:pt x="3038" y="1674"/>
                </a:lnTo>
                <a:lnTo>
                  <a:pt x="3038" y="1674"/>
                </a:lnTo>
                <a:lnTo>
                  <a:pt x="3038" y="1674"/>
                </a:lnTo>
                <a:cubicBezTo>
                  <a:pt x="3038" y="1642"/>
                  <a:pt x="3069" y="1642"/>
                  <a:pt x="3069" y="1642"/>
                </a:cubicBezTo>
                <a:lnTo>
                  <a:pt x="3069" y="1642"/>
                </a:lnTo>
                <a:cubicBezTo>
                  <a:pt x="3069" y="1642"/>
                  <a:pt x="3069" y="1642"/>
                  <a:pt x="3099" y="1674"/>
                </a:cubicBezTo>
                <a:lnTo>
                  <a:pt x="3099" y="1674"/>
                </a:lnTo>
                <a:lnTo>
                  <a:pt x="3099" y="1674"/>
                </a:lnTo>
                <a:cubicBezTo>
                  <a:pt x="3099" y="1674"/>
                  <a:pt x="3130" y="1674"/>
                  <a:pt x="3130" y="1705"/>
                </a:cubicBezTo>
                <a:lnTo>
                  <a:pt x="3130" y="1705"/>
                </a:lnTo>
                <a:cubicBezTo>
                  <a:pt x="3130" y="1705"/>
                  <a:pt x="3162" y="1705"/>
                  <a:pt x="3162" y="1736"/>
                </a:cubicBezTo>
                <a:cubicBezTo>
                  <a:pt x="3162" y="1736"/>
                  <a:pt x="3162" y="1736"/>
                  <a:pt x="3193" y="1736"/>
                </a:cubicBezTo>
                <a:lnTo>
                  <a:pt x="3193" y="1736"/>
                </a:lnTo>
                <a:cubicBezTo>
                  <a:pt x="3193" y="1736"/>
                  <a:pt x="3193" y="1766"/>
                  <a:pt x="3223" y="1766"/>
                </a:cubicBezTo>
                <a:lnTo>
                  <a:pt x="3223" y="1766"/>
                </a:lnTo>
                <a:cubicBezTo>
                  <a:pt x="3223" y="1736"/>
                  <a:pt x="3223" y="1736"/>
                  <a:pt x="3223" y="1736"/>
                </a:cubicBezTo>
                <a:lnTo>
                  <a:pt x="3254" y="1736"/>
                </a:lnTo>
                <a:lnTo>
                  <a:pt x="3254" y="1736"/>
                </a:lnTo>
                <a:cubicBezTo>
                  <a:pt x="3254" y="1736"/>
                  <a:pt x="3254" y="1736"/>
                  <a:pt x="3286" y="1736"/>
                </a:cubicBezTo>
                <a:cubicBezTo>
                  <a:pt x="3286" y="1736"/>
                  <a:pt x="3286" y="1766"/>
                  <a:pt x="3286" y="1798"/>
                </a:cubicBezTo>
                <a:lnTo>
                  <a:pt x="3317" y="1798"/>
                </a:lnTo>
                <a:lnTo>
                  <a:pt x="3317" y="1798"/>
                </a:lnTo>
                <a:cubicBezTo>
                  <a:pt x="3317" y="1798"/>
                  <a:pt x="3317" y="1798"/>
                  <a:pt x="3317" y="1766"/>
                </a:cubicBezTo>
                <a:lnTo>
                  <a:pt x="3317" y="1766"/>
                </a:lnTo>
                <a:lnTo>
                  <a:pt x="3317" y="1766"/>
                </a:lnTo>
                <a:lnTo>
                  <a:pt x="3317" y="1766"/>
                </a:lnTo>
                <a:cubicBezTo>
                  <a:pt x="3317" y="1736"/>
                  <a:pt x="3317" y="1736"/>
                  <a:pt x="3317" y="1736"/>
                </a:cubicBezTo>
                <a:cubicBezTo>
                  <a:pt x="3347" y="1766"/>
                  <a:pt x="3347" y="1766"/>
                  <a:pt x="3347" y="1766"/>
                </a:cubicBezTo>
                <a:lnTo>
                  <a:pt x="3347" y="1766"/>
                </a:lnTo>
                <a:lnTo>
                  <a:pt x="3347" y="1766"/>
                </a:lnTo>
                <a:lnTo>
                  <a:pt x="3378" y="1766"/>
                </a:lnTo>
                <a:lnTo>
                  <a:pt x="3378" y="1766"/>
                </a:lnTo>
                <a:cubicBezTo>
                  <a:pt x="3378" y="1766"/>
                  <a:pt x="3378" y="1766"/>
                  <a:pt x="3410" y="1766"/>
                </a:cubicBezTo>
                <a:lnTo>
                  <a:pt x="3410" y="1766"/>
                </a:lnTo>
                <a:cubicBezTo>
                  <a:pt x="3410" y="1736"/>
                  <a:pt x="3410" y="1736"/>
                  <a:pt x="3441" y="1736"/>
                </a:cubicBezTo>
                <a:lnTo>
                  <a:pt x="3471" y="1705"/>
                </a:lnTo>
                <a:lnTo>
                  <a:pt x="3502" y="1705"/>
                </a:lnTo>
                <a:cubicBezTo>
                  <a:pt x="3502" y="1674"/>
                  <a:pt x="3534" y="1674"/>
                  <a:pt x="3534" y="1674"/>
                </a:cubicBezTo>
                <a:lnTo>
                  <a:pt x="3534" y="1674"/>
                </a:lnTo>
                <a:cubicBezTo>
                  <a:pt x="3534" y="1674"/>
                  <a:pt x="3534" y="1674"/>
                  <a:pt x="3565" y="1674"/>
                </a:cubicBezTo>
                <a:lnTo>
                  <a:pt x="3595" y="1674"/>
                </a:lnTo>
                <a:lnTo>
                  <a:pt x="3595" y="1674"/>
                </a:lnTo>
                <a:cubicBezTo>
                  <a:pt x="3626" y="1674"/>
                  <a:pt x="3626" y="1674"/>
                  <a:pt x="3626" y="1674"/>
                </a:cubicBezTo>
                <a:cubicBezTo>
                  <a:pt x="3626" y="1674"/>
                  <a:pt x="3626" y="1674"/>
                  <a:pt x="3658" y="1674"/>
                </a:cubicBezTo>
                <a:lnTo>
                  <a:pt x="3658" y="1674"/>
                </a:lnTo>
                <a:cubicBezTo>
                  <a:pt x="3658" y="1674"/>
                  <a:pt x="3658" y="1674"/>
                  <a:pt x="3689" y="1674"/>
                </a:cubicBezTo>
                <a:lnTo>
                  <a:pt x="3689" y="1674"/>
                </a:lnTo>
                <a:lnTo>
                  <a:pt x="3719" y="1705"/>
                </a:lnTo>
                <a:cubicBezTo>
                  <a:pt x="3719" y="1705"/>
                  <a:pt x="3719" y="1705"/>
                  <a:pt x="3719" y="1736"/>
                </a:cubicBezTo>
                <a:lnTo>
                  <a:pt x="3719" y="1736"/>
                </a:lnTo>
                <a:lnTo>
                  <a:pt x="3719" y="1736"/>
                </a:lnTo>
                <a:lnTo>
                  <a:pt x="3719" y="1736"/>
                </a:lnTo>
                <a:lnTo>
                  <a:pt x="3750" y="1736"/>
                </a:lnTo>
                <a:cubicBezTo>
                  <a:pt x="3750" y="1736"/>
                  <a:pt x="3750" y="1736"/>
                  <a:pt x="3782" y="1736"/>
                </a:cubicBezTo>
                <a:lnTo>
                  <a:pt x="3782" y="1736"/>
                </a:lnTo>
                <a:lnTo>
                  <a:pt x="3782" y="1736"/>
                </a:lnTo>
                <a:lnTo>
                  <a:pt x="3813" y="1736"/>
                </a:lnTo>
                <a:lnTo>
                  <a:pt x="3813" y="1736"/>
                </a:lnTo>
                <a:cubicBezTo>
                  <a:pt x="3843" y="1736"/>
                  <a:pt x="3843" y="1736"/>
                  <a:pt x="3843" y="1736"/>
                </a:cubicBezTo>
                <a:lnTo>
                  <a:pt x="3843" y="1736"/>
                </a:lnTo>
                <a:lnTo>
                  <a:pt x="3843" y="1736"/>
                </a:lnTo>
                <a:cubicBezTo>
                  <a:pt x="3843" y="1736"/>
                  <a:pt x="3843" y="1736"/>
                  <a:pt x="3874" y="1736"/>
                </a:cubicBezTo>
                <a:lnTo>
                  <a:pt x="3874" y="1736"/>
                </a:lnTo>
                <a:lnTo>
                  <a:pt x="3874" y="1736"/>
                </a:lnTo>
                <a:lnTo>
                  <a:pt x="3874" y="1705"/>
                </a:lnTo>
                <a:lnTo>
                  <a:pt x="3874" y="1705"/>
                </a:lnTo>
                <a:cubicBezTo>
                  <a:pt x="3843" y="1705"/>
                  <a:pt x="3843" y="1674"/>
                  <a:pt x="3843" y="1674"/>
                </a:cubicBezTo>
                <a:lnTo>
                  <a:pt x="3874" y="1642"/>
                </a:lnTo>
                <a:lnTo>
                  <a:pt x="3874" y="1642"/>
                </a:lnTo>
                <a:cubicBezTo>
                  <a:pt x="3874" y="1612"/>
                  <a:pt x="3905" y="1612"/>
                  <a:pt x="3905" y="1612"/>
                </a:cubicBezTo>
                <a:lnTo>
                  <a:pt x="3937" y="1581"/>
                </a:lnTo>
                <a:lnTo>
                  <a:pt x="3937" y="1581"/>
                </a:lnTo>
                <a:cubicBezTo>
                  <a:pt x="3937" y="1581"/>
                  <a:pt x="3937" y="1581"/>
                  <a:pt x="3967" y="1581"/>
                </a:cubicBezTo>
                <a:lnTo>
                  <a:pt x="3967" y="1581"/>
                </a:lnTo>
                <a:cubicBezTo>
                  <a:pt x="3967" y="1612"/>
                  <a:pt x="3998" y="1612"/>
                  <a:pt x="3998" y="1612"/>
                </a:cubicBezTo>
                <a:lnTo>
                  <a:pt x="4030" y="1612"/>
                </a:lnTo>
                <a:lnTo>
                  <a:pt x="4060" y="1612"/>
                </a:lnTo>
                <a:cubicBezTo>
                  <a:pt x="4091" y="1642"/>
                  <a:pt x="4091" y="1642"/>
                  <a:pt x="4091" y="1642"/>
                </a:cubicBezTo>
                <a:cubicBezTo>
                  <a:pt x="4122" y="1642"/>
                  <a:pt x="4122" y="1642"/>
                  <a:pt x="4122" y="1642"/>
                </a:cubicBezTo>
                <a:lnTo>
                  <a:pt x="4122" y="1642"/>
                </a:lnTo>
                <a:cubicBezTo>
                  <a:pt x="4154" y="1674"/>
                  <a:pt x="4154" y="1674"/>
                  <a:pt x="4154" y="1674"/>
                </a:cubicBezTo>
                <a:lnTo>
                  <a:pt x="4154" y="1674"/>
                </a:lnTo>
                <a:lnTo>
                  <a:pt x="4154" y="1674"/>
                </a:lnTo>
                <a:lnTo>
                  <a:pt x="4154" y="1705"/>
                </a:lnTo>
                <a:lnTo>
                  <a:pt x="4154" y="1705"/>
                </a:lnTo>
                <a:lnTo>
                  <a:pt x="4154" y="1705"/>
                </a:lnTo>
                <a:cubicBezTo>
                  <a:pt x="4184" y="1705"/>
                  <a:pt x="4184" y="1705"/>
                  <a:pt x="4184" y="1705"/>
                </a:cubicBezTo>
                <a:lnTo>
                  <a:pt x="4184" y="1705"/>
                </a:lnTo>
                <a:cubicBezTo>
                  <a:pt x="4215" y="1705"/>
                  <a:pt x="4215" y="1705"/>
                  <a:pt x="4215" y="1705"/>
                </a:cubicBezTo>
                <a:lnTo>
                  <a:pt x="4215" y="1705"/>
                </a:lnTo>
                <a:cubicBezTo>
                  <a:pt x="4215" y="1705"/>
                  <a:pt x="4215" y="1705"/>
                  <a:pt x="4246" y="1705"/>
                </a:cubicBezTo>
                <a:lnTo>
                  <a:pt x="4278" y="1705"/>
                </a:lnTo>
                <a:lnTo>
                  <a:pt x="4308" y="1705"/>
                </a:lnTo>
                <a:lnTo>
                  <a:pt x="4308" y="1705"/>
                </a:lnTo>
                <a:lnTo>
                  <a:pt x="4308" y="1705"/>
                </a:lnTo>
                <a:cubicBezTo>
                  <a:pt x="4339" y="1705"/>
                  <a:pt x="4402" y="1705"/>
                  <a:pt x="4402" y="1736"/>
                </a:cubicBezTo>
                <a:cubicBezTo>
                  <a:pt x="4432" y="1736"/>
                  <a:pt x="4432" y="1736"/>
                  <a:pt x="4432" y="1736"/>
                </a:cubicBezTo>
                <a:cubicBezTo>
                  <a:pt x="4463" y="1736"/>
                  <a:pt x="4463" y="1736"/>
                  <a:pt x="4463" y="1736"/>
                </a:cubicBezTo>
                <a:cubicBezTo>
                  <a:pt x="4463" y="1766"/>
                  <a:pt x="4494" y="1766"/>
                  <a:pt x="4494" y="1766"/>
                </a:cubicBezTo>
                <a:cubicBezTo>
                  <a:pt x="4494" y="1766"/>
                  <a:pt x="4494" y="1766"/>
                  <a:pt x="4526" y="1766"/>
                </a:cubicBezTo>
                <a:lnTo>
                  <a:pt x="4556" y="1766"/>
                </a:lnTo>
                <a:cubicBezTo>
                  <a:pt x="4556" y="1766"/>
                  <a:pt x="4556" y="1766"/>
                  <a:pt x="4587" y="1766"/>
                </a:cubicBezTo>
                <a:lnTo>
                  <a:pt x="4587" y="1766"/>
                </a:lnTo>
                <a:lnTo>
                  <a:pt x="4587" y="1766"/>
                </a:lnTo>
                <a:lnTo>
                  <a:pt x="4587" y="1766"/>
                </a:lnTo>
                <a:cubicBezTo>
                  <a:pt x="4618" y="1766"/>
                  <a:pt x="4650" y="1766"/>
                  <a:pt x="4650" y="1766"/>
                </a:cubicBezTo>
                <a:cubicBezTo>
                  <a:pt x="4650" y="1766"/>
                  <a:pt x="4650" y="1766"/>
                  <a:pt x="4680" y="1766"/>
                </a:cubicBezTo>
                <a:lnTo>
                  <a:pt x="4680" y="1766"/>
                </a:lnTo>
                <a:cubicBezTo>
                  <a:pt x="4680" y="1766"/>
                  <a:pt x="4680" y="1766"/>
                  <a:pt x="4711" y="1766"/>
                </a:cubicBezTo>
                <a:lnTo>
                  <a:pt x="4711" y="1736"/>
                </a:lnTo>
                <a:cubicBezTo>
                  <a:pt x="4742" y="1736"/>
                  <a:pt x="4742" y="1705"/>
                  <a:pt x="4742" y="1705"/>
                </a:cubicBezTo>
                <a:lnTo>
                  <a:pt x="4742" y="1705"/>
                </a:lnTo>
                <a:cubicBezTo>
                  <a:pt x="4774" y="1705"/>
                  <a:pt x="4804" y="1705"/>
                  <a:pt x="4804" y="1705"/>
                </a:cubicBezTo>
                <a:cubicBezTo>
                  <a:pt x="4804" y="1705"/>
                  <a:pt x="4804" y="1705"/>
                  <a:pt x="4835" y="1705"/>
                </a:cubicBezTo>
                <a:lnTo>
                  <a:pt x="4835" y="1705"/>
                </a:lnTo>
                <a:cubicBezTo>
                  <a:pt x="4866" y="1736"/>
                  <a:pt x="4866" y="1736"/>
                  <a:pt x="4866" y="1736"/>
                </a:cubicBezTo>
                <a:lnTo>
                  <a:pt x="4898" y="1736"/>
                </a:lnTo>
                <a:lnTo>
                  <a:pt x="4898" y="1736"/>
                </a:lnTo>
                <a:lnTo>
                  <a:pt x="4898" y="1736"/>
                </a:lnTo>
                <a:cubicBezTo>
                  <a:pt x="4928" y="1705"/>
                  <a:pt x="4928" y="1705"/>
                  <a:pt x="4928" y="1705"/>
                </a:cubicBezTo>
                <a:cubicBezTo>
                  <a:pt x="4928" y="1736"/>
                  <a:pt x="4928" y="1736"/>
                  <a:pt x="4928" y="1736"/>
                </a:cubicBezTo>
                <a:lnTo>
                  <a:pt x="4928" y="1736"/>
                </a:lnTo>
                <a:cubicBezTo>
                  <a:pt x="4928" y="1736"/>
                  <a:pt x="4928" y="1736"/>
                  <a:pt x="4959" y="1736"/>
                </a:cubicBezTo>
                <a:lnTo>
                  <a:pt x="4959" y="1766"/>
                </a:lnTo>
                <a:lnTo>
                  <a:pt x="4959" y="1766"/>
                </a:lnTo>
                <a:cubicBezTo>
                  <a:pt x="4990" y="1766"/>
                  <a:pt x="4990" y="1766"/>
                  <a:pt x="5022" y="1736"/>
                </a:cubicBezTo>
                <a:lnTo>
                  <a:pt x="5022" y="1736"/>
                </a:lnTo>
                <a:lnTo>
                  <a:pt x="5022" y="1736"/>
                </a:lnTo>
                <a:lnTo>
                  <a:pt x="5022" y="1736"/>
                </a:lnTo>
                <a:lnTo>
                  <a:pt x="5022" y="1736"/>
                </a:lnTo>
                <a:cubicBezTo>
                  <a:pt x="5022" y="1705"/>
                  <a:pt x="5022" y="1705"/>
                  <a:pt x="5022" y="1705"/>
                </a:cubicBezTo>
                <a:cubicBezTo>
                  <a:pt x="5022" y="1705"/>
                  <a:pt x="5022" y="1705"/>
                  <a:pt x="5052" y="1705"/>
                </a:cubicBezTo>
                <a:lnTo>
                  <a:pt x="5052" y="1705"/>
                </a:lnTo>
                <a:lnTo>
                  <a:pt x="5052" y="1674"/>
                </a:lnTo>
                <a:lnTo>
                  <a:pt x="5052" y="1674"/>
                </a:lnTo>
                <a:lnTo>
                  <a:pt x="5052" y="1674"/>
                </a:lnTo>
                <a:cubicBezTo>
                  <a:pt x="5083" y="1674"/>
                  <a:pt x="5083" y="1642"/>
                  <a:pt x="5114" y="1612"/>
                </a:cubicBezTo>
                <a:lnTo>
                  <a:pt x="5114" y="1612"/>
                </a:lnTo>
                <a:lnTo>
                  <a:pt x="5083" y="1612"/>
                </a:lnTo>
                <a:lnTo>
                  <a:pt x="5083" y="1612"/>
                </a:lnTo>
                <a:cubicBezTo>
                  <a:pt x="5083" y="1581"/>
                  <a:pt x="5083" y="1581"/>
                  <a:pt x="5083" y="1581"/>
                </a:cubicBezTo>
                <a:lnTo>
                  <a:pt x="5083" y="1581"/>
                </a:lnTo>
                <a:cubicBezTo>
                  <a:pt x="5083" y="1550"/>
                  <a:pt x="5083" y="1550"/>
                  <a:pt x="5114" y="1550"/>
                </a:cubicBezTo>
                <a:lnTo>
                  <a:pt x="5114" y="1550"/>
                </a:lnTo>
                <a:cubicBezTo>
                  <a:pt x="5114" y="1518"/>
                  <a:pt x="5114" y="1518"/>
                  <a:pt x="5114" y="1518"/>
                </a:cubicBezTo>
                <a:cubicBezTo>
                  <a:pt x="5114" y="1518"/>
                  <a:pt x="5114" y="1518"/>
                  <a:pt x="5146" y="1518"/>
                </a:cubicBezTo>
                <a:lnTo>
                  <a:pt x="5146" y="1518"/>
                </a:lnTo>
                <a:cubicBezTo>
                  <a:pt x="5146" y="1518"/>
                  <a:pt x="5146" y="1518"/>
                  <a:pt x="5176" y="1518"/>
                </a:cubicBezTo>
                <a:lnTo>
                  <a:pt x="5176" y="1518"/>
                </a:lnTo>
                <a:lnTo>
                  <a:pt x="5176" y="1518"/>
                </a:lnTo>
                <a:cubicBezTo>
                  <a:pt x="5207" y="1518"/>
                  <a:pt x="5207" y="1488"/>
                  <a:pt x="5238" y="1488"/>
                </a:cubicBezTo>
                <a:cubicBezTo>
                  <a:pt x="5238" y="1488"/>
                  <a:pt x="5300" y="1488"/>
                  <a:pt x="5331" y="1518"/>
                </a:cubicBezTo>
                <a:cubicBezTo>
                  <a:pt x="5331" y="1518"/>
                  <a:pt x="5331" y="1518"/>
                  <a:pt x="5362" y="1518"/>
                </a:cubicBezTo>
                <a:lnTo>
                  <a:pt x="5362" y="1518"/>
                </a:lnTo>
                <a:lnTo>
                  <a:pt x="5362" y="1518"/>
                </a:lnTo>
                <a:lnTo>
                  <a:pt x="5394" y="1518"/>
                </a:lnTo>
                <a:lnTo>
                  <a:pt x="5394" y="1518"/>
                </a:lnTo>
                <a:cubicBezTo>
                  <a:pt x="5424" y="1518"/>
                  <a:pt x="5424" y="1518"/>
                  <a:pt x="5424" y="1550"/>
                </a:cubicBezTo>
                <a:lnTo>
                  <a:pt x="5424" y="1550"/>
                </a:lnTo>
                <a:lnTo>
                  <a:pt x="5424" y="1550"/>
                </a:lnTo>
                <a:cubicBezTo>
                  <a:pt x="5455" y="1550"/>
                  <a:pt x="5455" y="1550"/>
                  <a:pt x="5455" y="1581"/>
                </a:cubicBezTo>
                <a:lnTo>
                  <a:pt x="5486" y="1612"/>
                </a:lnTo>
                <a:lnTo>
                  <a:pt x="5486" y="1642"/>
                </a:lnTo>
                <a:cubicBezTo>
                  <a:pt x="5486" y="1642"/>
                  <a:pt x="5486" y="1642"/>
                  <a:pt x="5517" y="1642"/>
                </a:cubicBezTo>
                <a:cubicBezTo>
                  <a:pt x="5517" y="1674"/>
                  <a:pt x="5517" y="1705"/>
                  <a:pt x="5548" y="1705"/>
                </a:cubicBezTo>
                <a:cubicBezTo>
                  <a:pt x="5548" y="1736"/>
                  <a:pt x="5548" y="1736"/>
                  <a:pt x="5548" y="1766"/>
                </a:cubicBezTo>
                <a:lnTo>
                  <a:pt x="5548" y="1766"/>
                </a:lnTo>
                <a:cubicBezTo>
                  <a:pt x="5579" y="1766"/>
                  <a:pt x="5579" y="1766"/>
                  <a:pt x="5610" y="1766"/>
                </a:cubicBezTo>
                <a:lnTo>
                  <a:pt x="5610" y="1766"/>
                </a:lnTo>
                <a:lnTo>
                  <a:pt x="5610" y="1766"/>
                </a:lnTo>
                <a:lnTo>
                  <a:pt x="5610" y="1766"/>
                </a:lnTo>
                <a:cubicBezTo>
                  <a:pt x="5642" y="1766"/>
                  <a:pt x="5642" y="1766"/>
                  <a:pt x="5642" y="1766"/>
                </a:cubicBezTo>
                <a:cubicBezTo>
                  <a:pt x="5672" y="1798"/>
                  <a:pt x="5672" y="1798"/>
                  <a:pt x="5672" y="1798"/>
                </a:cubicBezTo>
                <a:lnTo>
                  <a:pt x="5672" y="1798"/>
                </a:lnTo>
                <a:cubicBezTo>
                  <a:pt x="5703" y="1829"/>
                  <a:pt x="5703" y="1829"/>
                  <a:pt x="5703" y="1860"/>
                </a:cubicBezTo>
                <a:cubicBezTo>
                  <a:pt x="5703" y="1860"/>
                  <a:pt x="5703" y="1860"/>
                  <a:pt x="5734" y="1860"/>
                </a:cubicBezTo>
                <a:lnTo>
                  <a:pt x="5734" y="1860"/>
                </a:lnTo>
                <a:lnTo>
                  <a:pt x="5734" y="1860"/>
                </a:lnTo>
                <a:cubicBezTo>
                  <a:pt x="5734" y="1890"/>
                  <a:pt x="5734" y="1890"/>
                  <a:pt x="5765" y="1890"/>
                </a:cubicBezTo>
                <a:lnTo>
                  <a:pt x="5765" y="1890"/>
                </a:lnTo>
                <a:cubicBezTo>
                  <a:pt x="5765" y="1860"/>
                  <a:pt x="5796" y="1860"/>
                  <a:pt x="5796" y="1860"/>
                </a:cubicBezTo>
                <a:cubicBezTo>
                  <a:pt x="5827" y="1829"/>
                  <a:pt x="5827" y="1829"/>
                  <a:pt x="5827" y="1829"/>
                </a:cubicBezTo>
                <a:lnTo>
                  <a:pt x="5827" y="1829"/>
                </a:lnTo>
                <a:cubicBezTo>
                  <a:pt x="5827" y="1829"/>
                  <a:pt x="5827" y="1829"/>
                  <a:pt x="5858" y="1829"/>
                </a:cubicBezTo>
                <a:lnTo>
                  <a:pt x="5858" y="1829"/>
                </a:lnTo>
                <a:lnTo>
                  <a:pt x="5889" y="1829"/>
                </a:lnTo>
                <a:lnTo>
                  <a:pt x="5889" y="1829"/>
                </a:lnTo>
                <a:lnTo>
                  <a:pt x="5889" y="1829"/>
                </a:lnTo>
                <a:cubicBezTo>
                  <a:pt x="5920" y="1829"/>
                  <a:pt x="5920" y="1829"/>
                  <a:pt x="5920" y="1829"/>
                </a:cubicBezTo>
                <a:lnTo>
                  <a:pt x="5951" y="1860"/>
                </a:lnTo>
                <a:lnTo>
                  <a:pt x="5951" y="1860"/>
                </a:lnTo>
                <a:lnTo>
                  <a:pt x="5951" y="1860"/>
                </a:lnTo>
                <a:lnTo>
                  <a:pt x="5951" y="1860"/>
                </a:lnTo>
                <a:lnTo>
                  <a:pt x="5951" y="1890"/>
                </a:lnTo>
                <a:lnTo>
                  <a:pt x="5951" y="1890"/>
                </a:lnTo>
                <a:cubicBezTo>
                  <a:pt x="5951" y="1890"/>
                  <a:pt x="5951" y="1890"/>
                  <a:pt x="5951" y="1922"/>
                </a:cubicBezTo>
                <a:lnTo>
                  <a:pt x="5951" y="1922"/>
                </a:lnTo>
                <a:cubicBezTo>
                  <a:pt x="5920" y="1922"/>
                  <a:pt x="5920" y="1922"/>
                  <a:pt x="5920" y="1922"/>
                </a:cubicBezTo>
                <a:lnTo>
                  <a:pt x="5920" y="1922"/>
                </a:lnTo>
                <a:cubicBezTo>
                  <a:pt x="5920" y="1953"/>
                  <a:pt x="5920" y="1953"/>
                  <a:pt x="5920" y="1953"/>
                </a:cubicBezTo>
                <a:cubicBezTo>
                  <a:pt x="5920" y="1953"/>
                  <a:pt x="5920" y="1984"/>
                  <a:pt x="5889" y="1984"/>
                </a:cubicBezTo>
                <a:lnTo>
                  <a:pt x="5889" y="1984"/>
                </a:lnTo>
                <a:lnTo>
                  <a:pt x="5889" y="1984"/>
                </a:lnTo>
                <a:cubicBezTo>
                  <a:pt x="5889" y="2014"/>
                  <a:pt x="5889" y="2014"/>
                  <a:pt x="5889" y="2014"/>
                </a:cubicBezTo>
                <a:lnTo>
                  <a:pt x="5889" y="2014"/>
                </a:lnTo>
                <a:lnTo>
                  <a:pt x="5889" y="2014"/>
                </a:lnTo>
                <a:lnTo>
                  <a:pt x="5889" y="2014"/>
                </a:lnTo>
                <a:cubicBezTo>
                  <a:pt x="5889" y="2046"/>
                  <a:pt x="5858" y="2046"/>
                  <a:pt x="5858" y="2077"/>
                </a:cubicBezTo>
                <a:lnTo>
                  <a:pt x="5858" y="2077"/>
                </a:lnTo>
                <a:lnTo>
                  <a:pt x="5858" y="2077"/>
                </a:lnTo>
                <a:lnTo>
                  <a:pt x="5858" y="2077"/>
                </a:lnTo>
                <a:lnTo>
                  <a:pt x="5827" y="2108"/>
                </a:lnTo>
                <a:lnTo>
                  <a:pt x="5827" y="2108"/>
                </a:lnTo>
                <a:lnTo>
                  <a:pt x="5827" y="2108"/>
                </a:lnTo>
                <a:cubicBezTo>
                  <a:pt x="5796" y="2108"/>
                  <a:pt x="5796" y="2108"/>
                  <a:pt x="5796" y="2077"/>
                </a:cubicBezTo>
                <a:lnTo>
                  <a:pt x="5796" y="2077"/>
                </a:lnTo>
                <a:cubicBezTo>
                  <a:pt x="5765" y="2077"/>
                  <a:pt x="5765" y="2077"/>
                  <a:pt x="5765" y="2077"/>
                </a:cubicBezTo>
                <a:cubicBezTo>
                  <a:pt x="5765" y="2077"/>
                  <a:pt x="5765" y="2108"/>
                  <a:pt x="5734" y="2108"/>
                </a:cubicBezTo>
                <a:lnTo>
                  <a:pt x="5734" y="2108"/>
                </a:lnTo>
                <a:cubicBezTo>
                  <a:pt x="5734" y="2108"/>
                  <a:pt x="5734" y="2108"/>
                  <a:pt x="5734" y="2138"/>
                </a:cubicBezTo>
                <a:lnTo>
                  <a:pt x="5734" y="2138"/>
                </a:lnTo>
                <a:lnTo>
                  <a:pt x="5734" y="2170"/>
                </a:lnTo>
                <a:lnTo>
                  <a:pt x="5734" y="2170"/>
                </a:lnTo>
                <a:lnTo>
                  <a:pt x="5734" y="2170"/>
                </a:lnTo>
                <a:cubicBezTo>
                  <a:pt x="5734" y="2170"/>
                  <a:pt x="5734" y="2170"/>
                  <a:pt x="5765" y="2170"/>
                </a:cubicBezTo>
                <a:lnTo>
                  <a:pt x="5765" y="2138"/>
                </a:lnTo>
                <a:cubicBezTo>
                  <a:pt x="5765" y="2138"/>
                  <a:pt x="5796" y="2170"/>
                  <a:pt x="5827" y="2170"/>
                </a:cubicBezTo>
                <a:cubicBezTo>
                  <a:pt x="5827" y="2201"/>
                  <a:pt x="5827" y="2201"/>
                  <a:pt x="5827" y="2201"/>
                </a:cubicBezTo>
                <a:lnTo>
                  <a:pt x="5858" y="2201"/>
                </a:lnTo>
                <a:cubicBezTo>
                  <a:pt x="5889" y="2170"/>
                  <a:pt x="5889" y="2170"/>
                  <a:pt x="5889" y="2170"/>
                </a:cubicBezTo>
                <a:cubicBezTo>
                  <a:pt x="5920" y="2170"/>
                  <a:pt x="5920" y="2138"/>
                  <a:pt x="5951" y="2108"/>
                </a:cubicBezTo>
                <a:cubicBezTo>
                  <a:pt x="5951" y="2077"/>
                  <a:pt x="5982" y="2046"/>
                  <a:pt x="6013" y="2046"/>
                </a:cubicBezTo>
                <a:lnTo>
                  <a:pt x="6044" y="2046"/>
                </a:lnTo>
                <a:lnTo>
                  <a:pt x="6044" y="2014"/>
                </a:lnTo>
                <a:lnTo>
                  <a:pt x="6075" y="1984"/>
                </a:lnTo>
                <a:lnTo>
                  <a:pt x="6106" y="1953"/>
                </a:lnTo>
                <a:cubicBezTo>
                  <a:pt x="6106" y="1922"/>
                  <a:pt x="6106" y="1922"/>
                  <a:pt x="6137" y="1890"/>
                </a:cubicBezTo>
                <a:lnTo>
                  <a:pt x="6168" y="1860"/>
                </a:lnTo>
                <a:cubicBezTo>
                  <a:pt x="6199" y="1860"/>
                  <a:pt x="6199" y="1829"/>
                  <a:pt x="6199" y="1829"/>
                </a:cubicBezTo>
                <a:lnTo>
                  <a:pt x="6199" y="1829"/>
                </a:lnTo>
                <a:cubicBezTo>
                  <a:pt x="6199" y="1798"/>
                  <a:pt x="6199" y="1766"/>
                  <a:pt x="6199" y="1766"/>
                </a:cubicBezTo>
                <a:cubicBezTo>
                  <a:pt x="6199" y="1766"/>
                  <a:pt x="6230" y="1766"/>
                  <a:pt x="6230" y="1736"/>
                </a:cubicBezTo>
                <a:lnTo>
                  <a:pt x="6230" y="1736"/>
                </a:lnTo>
                <a:lnTo>
                  <a:pt x="6230" y="1736"/>
                </a:lnTo>
                <a:cubicBezTo>
                  <a:pt x="6230" y="1736"/>
                  <a:pt x="6199" y="1705"/>
                  <a:pt x="6230" y="1705"/>
                </a:cubicBezTo>
                <a:cubicBezTo>
                  <a:pt x="6230" y="1674"/>
                  <a:pt x="6230" y="1642"/>
                  <a:pt x="6261" y="1612"/>
                </a:cubicBezTo>
                <a:lnTo>
                  <a:pt x="6261" y="1612"/>
                </a:lnTo>
                <a:lnTo>
                  <a:pt x="6261" y="1581"/>
                </a:lnTo>
                <a:cubicBezTo>
                  <a:pt x="6230" y="1581"/>
                  <a:pt x="6230" y="1581"/>
                  <a:pt x="6230" y="1581"/>
                </a:cubicBezTo>
                <a:cubicBezTo>
                  <a:pt x="6230" y="1550"/>
                  <a:pt x="6230" y="1550"/>
                  <a:pt x="6230" y="1550"/>
                </a:cubicBezTo>
                <a:cubicBezTo>
                  <a:pt x="6230" y="1518"/>
                  <a:pt x="6230" y="1518"/>
                  <a:pt x="6199" y="1518"/>
                </a:cubicBezTo>
                <a:cubicBezTo>
                  <a:pt x="6199" y="1518"/>
                  <a:pt x="6199" y="1518"/>
                  <a:pt x="6168" y="1518"/>
                </a:cubicBezTo>
                <a:cubicBezTo>
                  <a:pt x="6168" y="1518"/>
                  <a:pt x="6168" y="1518"/>
                  <a:pt x="6137" y="1518"/>
                </a:cubicBezTo>
                <a:cubicBezTo>
                  <a:pt x="6137" y="1518"/>
                  <a:pt x="6137" y="1518"/>
                  <a:pt x="6106" y="1518"/>
                </a:cubicBezTo>
                <a:cubicBezTo>
                  <a:pt x="6106" y="1550"/>
                  <a:pt x="6075" y="1550"/>
                  <a:pt x="6075" y="1550"/>
                </a:cubicBezTo>
                <a:cubicBezTo>
                  <a:pt x="6044" y="1550"/>
                  <a:pt x="6044" y="1550"/>
                  <a:pt x="6044" y="1518"/>
                </a:cubicBezTo>
                <a:lnTo>
                  <a:pt x="6044" y="1488"/>
                </a:lnTo>
                <a:lnTo>
                  <a:pt x="6044" y="1488"/>
                </a:lnTo>
                <a:cubicBezTo>
                  <a:pt x="6044" y="1488"/>
                  <a:pt x="6044" y="1488"/>
                  <a:pt x="6044" y="1457"/>
                </a:cubicBezTo>
                <a:lnTo>
                  <a:pt x="6013" y="1457"/>
                </a:lnTo>
                <a:cubicBezTo>
                  <a:pt x="6013" y="1488"/>
                  <a:pt x="6013" y="1488"/>
                  <a:pt x="6013" y="1488"/>
                </a:cubicBezTo>
                <a:lnTo>
                  <a:pt x="5982" y="1488"/>
                </a:lnTo>
                <a:cubicBezTo>
                  <a:pt x="5982" y="1488"/>
                  <a:pt x="5951" y="1488"/>
                  <a:pt x="5920" y="1457"/>
                </a:cubicBezTo>
                <a:lnTo>
                  <a:pt x="5920" y="1425"/>
                </a:lnTo>
                <a:cubicBezTo>
                  <a:pt x="5920" y="1394"/>
                  <a:pt x="5951" y="1394"/>
                  <a:pt x="5982" y="1394"/>
                </a:cubicBezTo>
                <a:lnTo>
                  <a:pt x="5982" y="1394"/>
                </a:lnTo>
                <a:cubicBezTo>
                  <a:pt x="6013" y="1394"/>
                  <a:pt x="6013" y="1364"/>
                  <a:pt x="6044" y="1364"/>
                </a:cubicBezTo>
                <a:lnTo>
                  <a:pt x="6075" y="1333"/>
                </a:lnTo>
                <a:cubicBezTo>
                  <a:pt x="6075" y="1333"/>
                  <a:pt x="6075" y="1302"/>
                  <a:pt x="6106" y="1302"/>
                </a:cubicBezTo>
                <a:lnTo>
                  <a:pt x="6106" y="1302"/>
                </a:lnTo>
                <a:lnTo>
                  <a:pt x="6106" y="1302"/>
                </a:lnTo>
                <a:lnTo>
                  <a:pt x="6106" y="1302"/>
                </a:lnTo>
                <a:lnTo>
                  <a:pt x="6137" y="1270"/>
                </a:lnTo>
                <a:lnTo>
                  <a:pt x="6137" y="1270"/>
                </a:lnTo>
                <a:cubicBezTo>
                  <a:pt x="6168" y="1240"/>
                  <a:pt x="6199" y="1240"/>
                  <a:pt x="6230" y="1240"/>
                </a:cubicBezTo>
                <a:lnTo>
                  <a:pt x="6230" y="1240"/>
                </a:lnTo>
                <a:cubicBezTo>
                  <a:pt x="6230" y="1209"/>
                  <a:pt x="6261" y="1209"/>
                  <a:pt x="6261" y="1209"/>
                </a:cubicBezTo>
                <a:cubicBezTo>
                  <a:pt x="6261" y="1209"/>
                  <a:pt x="6261" y="1209"/>
                  <a:pt x="6261" y="1178"/>
                </a:cubicBezTo>
                <a:cubicBezTo>
                  <a:pt x="6292" y="1178"/>
                  <a:pt x="6323" y="1178"/>
                  <a:pt x="6323" y="1146"/>
                </a:cubicBezTo>
                <a:cubicBezTo>
                  <a:pt x="6354" y="1146"/>
                  <a:pt x="6354" y="1146"/>
                  <a:pt x="6385" y="1116"/>
                </a:cubicBezTo>
                <a:lnTo>
                  <a:pt x="6385" y="1116"/>
                </a:lnTo>
                <a:lnTo>
                  <a:pt x="6416" y="1116"/>
                </a:lnTo>
                <a:cubicBezTo>
                  <a:pt x="6447" y="1116"/>
                  <a:pt x="6447" y="1116"/>
                  <a:pt x="6478" y="1116"/>
                </a:cubicBezTo>
                <a:cubicBezTo>
                  <a:pt x="6509" y="1116"/>
                  <a:pt x="6509" y="1146"/>
                  <a:pt x="6540" y="1146"/>
                </a:cubicBezTo>
                <a:cubicBezTo>
                  <a:pt x="6540" y="1146"/>
                  <a:pt x="6540" y="1146"/>
                  <a:pt x="6571" y="1146"/>
                </a:cubicBezTo>
                <a:lnTo>
                  <a:pt x="6571" y="1146"/>
                </a:lnTo>
                <a:lnTo>
                  <a:pt x="6602" y="1146"/>
                </a:lnTo>
                <a:cubicBezTo>
                  <a:pt x="6633" y="1146"/>
                  <a:pt x="6664" y="1146"/>
                  <a:pt x="6664" y="1146"/>
                </a:cubicBezTo>
                <a:cubicBezTo>
                  <a:pt x="6664" y="1146"/>
                  <a:pt x="6664" y="1146"/>
                  <a:pt x="6695" y="1146"/>
                </a:cubicBezTo>
                <a:lnTo>
                  <a:pt x="6695" y="1146"/>
                </a:lnTo>
                <a:lnTo>
                  <a:pt x="6695" y="1146"/>
                </a:lnTo>
                <a:cubicBezTo>
                  <a:pt x="6695" y="1116"/>
                  <a:pt x="6695" y="1116"/>
                  <a:pt x="6726" y="1116"/>
                </a:cubicBezTo>
                <a:lnTo>
                  <a:pt x="6726" y="1116"/>
                </a:lnTo>
                <a:cubicBezTo>
                  <a:pt x="6757" y="1116"/>
                  <a:pt x="6788" y="1116"/>
                  <a:pt x="6788" y="1116"/>
                </a:cubicBezTo>
                <a:lnTo>
                  <a:pt x="6788" y="1116"/>
                </a:lnTo>
                <a:cubicBezTo>
                  <a:pt x="6819" y="1116"/>
                  <a:pt x="6819" y="1116"/>
                  <a:pt x="6819" y="1116"/>
                </a:cubicBezTo>
                <a:lnTo>
                  <a:pt x="6819" y="1116"/>
                </a:lnTo>
                <a:cubicBezTo>
                  <a:pt x="6850" y="1116"/>
                  <a:pt x="6881" y="1116"/>
                  <a:pt x="6881" y="1146"/>
                </a:cubicBezTo>
                <a:lnTo>
                  <a:pt x="6912" y="1146"/>
                </a:lnTo>
                <a:lnTo>
                  <a:pt x="6912" y="1146"/>
                </a:lnTo>
                <a:cubicBezTo>
                  <a:pt x="6912" y="1146"/>
                  <a:pt x="6974" y="1146"/>
                  <a:pt x="7005" y="1146"/>
                </a:cubicBezTo>
                <a:cubicBezTo>
                  <a:pt x="7005" y="1146"/>
                  <a:pt x="6974" y="1146"/>
                  <a:pt x="6974" y="1116"/>
                </a:cubicBezTo>
                <a:cubicBezTo>
                  <a:pt x="6974" y="1116"/>
                  <a:pt x="6974" y="1116"/>
                  <a:pt x="6974" y="1085"/>
                </a:cubicBezTo>
                <a:cubicBezTo>
                  <a:pt x="7005" y="1085"/>
                  <a:pt x="7005" y="1085"/>
                  <a:pt x="7036" y="1054"/>
                </a:cubicBezTo>
                <a:lnTo>
                  <a:pt x="7067" y="1054"/>
                </a:lnTo>
                <a:lnTo>
                  <a:pt x="7067" y="1054"/>
                </a:lnTo>
                <a:cubicBezTo>
                  <a:pt x="7067" y="1022"/>
                  <a:pt x="7098" y="1022"/>
                  <a:pt x="7098" y="1022"/>
                </a:cubicBezTo>
                <a:lnTo>
                  <a:pt x="7098" y="1022"/>
                </a:lnTo>
                <a:cubicBezTo>
                  <a:pt x="7098" y="1022"/>
                  <a:pt x="7098" y="992"/>
                  <a:pt x="7129" y="992"/>
                </a:cubicBezTo>
                <a:cubicBezTo>
                  <a:pt x="7129" y="992"/>
                  <a:pt x="7129" y="961"/>
                  <a:pt x="7160" y="961"/>
                </a:cubicBezTo>
                <a:cubicBezTo>
                  <a:pt x="7191" y="961"/>
                  <a:pt x="7191" y="961"/>
                  <a:pt x="7191" y="961"/>
                </a:cubicBezTo>
                <a:cubicBezTo>
                  <a:pt x="7191" y="961"/>
                  <a:pt x="7191" y="961"/>
                  <a:pt x="7222" y="961"/>
                </a:cubicBezTo>
                <a:cubicBezTo>
                  <a:pt x="7222" y="961"/>
                  <a:pt x="7222" y="961"/>
                  <a:pt x="7253" y="961"/>
                </a:cubicBezTo>
                <a:cubicBezTo>
                  <a:pt x="7253" y="961"/>
                  <a:pt x="7284" y="961"/>
                  <a:pt x="7284" y="992"/>
                </a:cubicBezTo>
                <a:lnTo>
                  <a:pt x="7284" y="992"/>
                </a:lnTo>
                <a:lnTo>
                  <a:pt x="7284" y="992"/>
                </a:lnTo>
                <a:cubicBezTo>
                  <a:pt x="7284" y="961"/>
                  <a:pt x="7315" y="961"/>
                  <a:pt x="7315" y="961"/>
                </a:cubicBezTo>
                <a:lnTo>
                  <a:pt x="7315" y="961"/>
                </a:lnTo>
                <a:cubicBezTo>
                  <a:pt x="7345" y="961"/>
                  <a:pt x="7345" y="961"/>
                  <a:pt x="7345" y="992"/>
                </a:cubicBezTo>
                <a:cubicBezTo>
                  <a:pt x="7345" y="992"/>
                  <a:pt x="7345" y="992"/>
                  <a:pt x="7345" y="1022"/>
                </a:cubicBezTo>
                <a:lnTo>
                  <a:pt x="7345" y="1022"/>
                </a:lnTo>
                <a:lnTo>
                  <a:pt x="7345" y="1022"/>
                </a:lnTo>
                <a:cubicBezTo>
                  <a:pt x="7377" y="1022"/>
                  <a:pt x="7377" y="1022"/>
                  <a:pt x="7408" y="1022"/>
                </a:cubicBezTo>
                <a:cubicBezTo>
                  <a:pt x="7408" y="1022"/>
                  <a:pt x="7408" y="1022"/>
                  <a:pt x="7408" y="992"/>
                </a:cubicBezTo>
                <a:lnTo>
                  <a:pt x="7408" y="992"/>
                </a:lnTo>
                <a:cubicBezTo>
                  <a:pt x="7439" y="992"/>
                  <a:pt x="7439" y="961"/>
                  <a:pt x="7439" y="961"/>
                </a:cubicBezTo>
                <a:lnTo>
                  <a:pt x="7469" y="992"/>
                </a:lnTo>
                <a:lnTo>
                  <a:pt x="7469" y="992"/>
                </a:lnTo>
                <a:lnTo>
                  <a:pt x="7469" y="992"/>
                </a:lnTo>
                <a:cubicBezTo>
                  <a:pt x="7469" y="961"/>
                  <a:pt x="7469" y="961"/>
                  <a:pt x="7469" y="961"/>
                </a:cubicBezTo>
                <a:cubicBezTo>
                  <a:pt x="7469" y="961"/>
                  <a:pt x="7469" y="961"/>
                  <a:pt x="7469" y="930"/>
                </a:cubicBezTo>
                <a:cubicBezTo>
                  <a:pt x="7501" y="930"/>
                  <a:pt x="7501" y="930"/>
                  <a:pt x="7501" y="930"/>
                </a:cubicBezTo>
                <a:cubicBezTo>
                  <a:pt x="7532" y="898"/>
                  <a:pt x="7532" y="898"/>
                  <a:pt x="7532" y="898"/>
                </a:cubicBezTo>
                <a:lnTo>
                  <a:pt x="7532" y="898"/>
                </a:lnTo>
                <a:lnTo>
                  <a:pt x="7563" y="898"/>
                </a:lnTo>
                <a:lnTo>
                  <a:pt x="7563" y="898"/>
                </a:lnTo>
                <a:lnTo>
                  <a:pt x="7563" y="898"/>
                </a:lnTo>
                <a:cubicBezTo>
                  <a:pt x="7593" y="898"/>
                  <a:pt x="7593" y="930"/>
                  <a:pt x="7593" y="961"/>
                </a:cubicBezTo>
                <a:cubicBezTo>
                  <a:pt x="7625" y="961"/>
                  <a:pt x="7593" y="961"/>
                  <a:pt x="7593" y="992"/>
                </a:cubicBezTo>
                <a:lnTo>
                  <a:pt x="7593" y="992"/>
                </a:lnTo>
                <a:cubicBezTo>
                  <a:pt x="7563" y="992"/>
                  <a:pt x="7563" y="992"/>
                  <a:pt x="7563" y="992"/>
                </a:cubicBezTo>
                <a:lnTo>
                  <a:pt x="7563" y="992"/>
                </a:lnTo>
                <a:cubicBezTo>
                  <a:pt x="7563" y="1022"/>
                  <a:pt x="7563" y="1022"/>
                  <a:pt x="7563" y="1022"/>
                </a:cubicBezTo>
                <a:cubicBezTo>
                  <a:pt x="7563" y="1054"/>
                  <a:pt x="7532" y="1085"/>
                  <a:pt x="7501" y="1085"/>
                </a:cubicBezTo>
                <a:lnTo>
                  <a:pt x="7469" y="1085"/>
                </a:lnTo>
                <a:cubicBezTo>
                  <a:pt x="7439" y="1116"/>
                  <a:pt x="7439" y="1116"/>
                  <a:pt x="7408" y="1116"/>
                </a:cubicBezTo>
                <a:cubicBezTo>
                  <a:pt x="7408" y="1146"/>
                  <a:pt x="7377" y="1146"/>
                  <a:pt x="7377" y="1146"/>
                </a:cubicBezTo>
                <a:cubicBezTo>
                  <a:pt x="7345" y="1178"/>
                  <a:pt x="7284" y="1240"/>
                  <a:pt x="7253" y="1240"/>
                </a:cubicBezTo>
                <a:cubicBezTo>
                  <a:pt x="7253" y="1270"/>
                  <a:pt x="7222" y="1270"/>
                  <a:pt x="7222" y="1270"/>
                </a:cubicBezTo>
                <a:lnTo>
                  <a:pt x="7191" y="1270"/>
                </a:lnTo>
                <a:lnTo>
                  <a:pt x="7191" y="1270"/>
                </a:lnTo>
                <a:cubicBezTo>
                  <a:pt x="7160" y="1270"/>
                  <a:pt x="7160" y="1270"/>
                  <a:pt x="7160" y="1270"/>
                </a:cubicBezTo>
                <a:lnTo>
                  <a:pt x="7160" y="1270"/>
                </a:lnTo>
                <a:cubicBezTo>
                  <a:pt x="7160" y="1302"/>
                  <a:pt x="7160" y="1333"/>
                  <a:pt x="7129" y="1333"/>
                </a:cubicBezTo>
                <a:cubicBezTo>
                  <a:pt x="7129" y="1333"/>
                  <a:pt x="7129" y="1333"/>
                  <a:pt x="7098" y="1333"/>
                </a:cubicBezTo>
                <a:cubicBezTo>
                  <a:pt x="7098" y="1333"/>
                  <a:pt x="7098" y="1333"/>
                  <a:pt x="7098" y="1364"/>
                </a:cubicBezTo>
                <a:cubicBezTo>
                  <a:pt x="7098" y="1394"/>
                  <a:pt x="7098" y="1425"/>
                  <a:pt x="7098" y="1457"/>
                </a:cubicBezTo>
                <a:cubicBezTo>
                  <a:pt x="7098" y="1457"/>
                  <a:pt x="7098" y="1457"/>
                  <a:pt x="7098" y="1488"/>
                </a:cubicBezTo>
                <a:cubicBezTo>
                  <a:pt x="7098" y="1488"/>
                  <a:pt x="7129" y="1518"/>
                  <a:pt x="7129" y="1550"/>
                </a:cubicBezTo>
                <a:cubicBezTo>
                  <a:pt x="7129" y="1550"/>
                  <a:pt x="7129" y="1550"/>
                  <a:pt x="7129" y="1581"/>
                </a:cubicBezTo>
                <a:lnTo>
                  <a:pt x="7129" y="1581"/>
                </a:lnTo>
                <a:lnTo>
                  <a:pt x="7129" y="1612"/>
                </a:lnTo>
                <a:lnTo>
                  <a:pt x="7129" y="1612"/>
                </a:lnTo>
                <a:cubicBezTo>
                  <a:pt x="7129" y="1642"/>
                  <a:pt x="7129" y="1642"/>
                  <a:pt x="7129" y="1642"/>
                </a:cubicBezTo>
                <a:cubicBezTo>
                  <a:pt x="7129" y="1642"/>
                  <a:pt x="7129" y="1642"/>
                  <a:pt x="7129" y="1674"/>
                </a:cubicBezTo>
                <a:cubicBezTo>
                  <a:pt x="7129" y="1642"/>
                  <a:pt x="7129" y="1642"/>
                  <a:pt x="7129" y="1642"/>
                </a:cubicBezTo>
                <a:cubicBezTo>
                  <a:pt x="7160" y="1642"/>
                  <a:pt x="7160" y="1642"/>
                  <a:pt x="7160" y="1642"/>
                </a:cubicBezTo>
                <a:lnTo>
                  <a:pt x="7160" y="1642"/>
                </a:lnTo>
                <a:cubicBezTo>
                  <a:pt x="7191" y="1642"/>
                  <a:pt x="7191" y="1612"/>
                  <a:pt x="7191" y="1612"/>
                </a:cubicBezTo>
                <a:lnTo>
                  <a:pt x="7191" y="1612"/>
                </a:lnTo>
                <a:lnTo>
                  <a:pt x="7191" y="1612"/>
                </a:lnTo>
                <a:cubicBezTo>
                  <a:pt x="7191" y="1581"/>
                  <a:pt x="7191" y="1550"/>
                  <a:pt x="7222" y="1550"/>
                </a:cubicBezTo>
                <a:cubicBezTo>
                  <a:pt x="7222" y="1518"/>
                  <a:pt x="7222" y="1518"/>
                  <a:pt x="7222" y="1518"/>
                </a:cubicBezTo>
                <a:lnTo>
                  <a:pt x="7222" y="1518"/>
                </a:lnTo>
                <a:lnTo>
                  <a:pt x="7253" y="1518"/>
                </a:lnTo>
                <a:lnTo>
                  <a:pt x="7284" y="1518"/>
                </a:lnTo>
                <a:lnTo>
                  <a:pt x="7284" y="1518"/>
                </a:lnTo>
                <a:lnTo>
                  <a:pt x="7284" y="1488"/>
                </a:lnTo>
                <a:cubicBezTo>
                  <a:pt x="7284" y="1457"/>
                  <a:pt x="7315" y="1457"/>
                  <a:pt x="7315" y="1457"/>
                </a:cubicBezTo>
                <a:lnTo>
                  <a:pt x="7315" y="1457"/>
                </a:lnTo>
                <a:cubicBezTo>
                  <a:pt x="7345" y="1425"/>
                  <a:pt x="7408" y="1425"/>
                  <a:pt x="7439" y="1425"/>
                </a:cubicBezTo>
                <a:lnTo>
                  <a:pt x="7439" y="1425"/>
                </a:lnTo>
                <a:cubicBezTo>
                  <a:pt x="7439" y="1394"/>
                  <a:pt x="7439" y="1364"/>
                  <a:pt x="7469" y="1364"/>
                </a:cubicBezTo>
                <a:cubicBezTo>
                  <a:pt x="7439" y="1333"/>
                  <a:pt x="7439" y="1302"/>
                  <a:pt x="7439" y="1302"/>
                </a:cubicBezTo>
                <a:cubicBezTo>
                  <a:pt x="7439" y="1270"/>
                  <a:pt x="7439" y="1270"/>
                  <a:pt x="7469" y="1270"/>
                </a:cubicBezTo>
                <a:cubicBezTo>
                  <a:pt x="7439" y="1270"/>
                  <a:pt x="7439" y="1270"/>
                  <a:pt x="7439" y="1270"/>
                </a:cubicBezTo>
                <a:cubicBezTo>
                  <a:pt x="7439" y="1270"/>
                  <a:pt x="7439" y="1270"/>
                  <a:pt x="7408" y="1270"/>
                </a:cubicBezTo>
                <a:cubicBezTo>
                  <a:pt x="7408" y="1240"/>
                  <a:pt x="7439" y="1209"/>
                  <a:pt x="7439" y="1209"/>
                </a:cubicBezTo>
                <a:cubicBezTo>
                  <a:pt x="7439" y="1178"/>
                  <a:pt x="7439" y="1178"/>
                  <a:pt x="7469" y="1178"/>
                </a:cubicBezTo>
                <a:cubicBezTo>
                  <a:pt x="7469" y="1146"/>
                  <a:pt x="7469" y="1146"/>
                  <a:pt x="7469" y="1146"/>
                </a:cubicBezTo>
                <a:cubicBezTo>
                  <a:pt x="7501" y="1146"/>
                  <a:pt x="7501" y="1116"/>
                  <a:pt x="7501" y="1116"/>
                </a:cubicBezTo>
                <a:lnTo>
                  <a:pt x="7501" y="1116"/>
                </a:lnTo>
                <a:cubicBezTo>
                  <a:pt x="7501" y="1116"/>
                  <a:pt x="7501" y="1085"/>
                  <a:pt x="7532" y="1085"/>
                </a:cubicBezTo>
                <a:lnTo>
                  <a:pt x="7563" y="1085"/>
                </a:lnTo>
                <a:cubicBezTo>
                  <a:pt x="7563" y="1085"/>
                  <a:pt x="7563" y="1085"/>
                  <a:pt x="7593" y="1085"/>
                </a:cubicBezTo>
                <a:lnTo>
                  <a:pt x="7593" y="1085"/>
                </a:lnTo>
                <a:cubicBezTo>
                  <a:pt x="7625" y="1085"/>
                  <a:pt x="7625" y="1054"/>
                  <a:pt x="7625" y="1054"/>
                </a:cubicBezTo>
                <a:cubicBezTo>
                  <a:pt x="7625" y="1054"/>
                  <a:pt x="7625" y="1054"/>
                  <a:pt x="7656" y="1054"/>
                </a:cubicBezTo>
                <a:lnTo>
                  <a:pt x="7656" y="1054"/>
                </a:lnTo>
                <a:cubicBezTo>
                  <a:pt x="7687" y="1054"/>
                  <a:pt x="7687" y="1054"/>
                  <a:pt x="7687" y="1054"/>
                </a:cubicBezTo>
                <a:lnTo>
                  <a:pt x="7687" y="1054"/>
                </a:lnTo>
                <a:lnTo>
                  <a:pt x="7687" y="1054"/>
                </a:lnTo>
                <a:lnTo>
                  <a:pt x="7687" y="1054"/>
                </a:lnTo>
                <a:cubicBezTo>
                  <a:pt x="7687" y="1054"/>
                  <a:pt x="7717" y="1054"/>
                  <a:pt x="7749" y="1054"/>
                </a:cubicBezTo>
                <a:cubicBezTo>
                  <a:pt x="7749" y="1054"/>
                  <a:pt x="7749" y="1054"/>
                  <a:pt x="7780" y="1054"/>
                </a:cubicBezTo>
                <a:lnTo>
                  <a:pt x="7780" y="1054"/>
                </a:lnTo>
                <a:cubicBezTo>
                  <a:pt x="7811" y="1054"/>
                  <a:pt x="7811" y="1054"/>
                  <a:pt x="7811" y="1054"/>
                </a:cubicBezTo>
                <a:lnTo>
                  <a:pt x="7811" y="1054"/>
                </a:lnTo>
                <a:cubicBezTo>
                  <a:pt x="7841" y="1054"/>
                  <a:pt x="7841" y="1054"/>
                  <a:pt x="7873" y="1085"/>
                </a:cubicBezTo>
                <a:lnTo>
                  <a:pt x="7873" y="1085"/>
                </a:lnTo>
                <a:cubicBezTo>
                  <a:pt x="7873" y="1085"/>
                  <a:pt x="7873" y="1085"/>
                  <a:pt x="7873" y="1054"/>
                </a:cubicBezTo>
                <a:cubicBezTo>
                  <a:pt x="7873" y="1054"/>
                  <a:pt x="7904" y="1054"/>
                  <a:pt x="7935" y="1054"/>
                </a:cubicBezTo>
                <a:lnTo>
                  <a:pt x="7965" y="1022"/>
                </a:lnTo>
                <a:lnTo>
                  <a:pt x="7965" y="1022"/>
                </a:lnTo>
                <a:cubicBezTo>
                  <a:pt x="7997" y="992"/>
                  <a:pt x="8089" y="961"/>
                  <a:pt x="8089" y="961"/>
                </a:cubicBezTo>
                <a:cubicBezTo>
                  <a:pt x="8121" y="961"/>
                  <a:pt x="8121" y="961"/>
                  <a:pt x="8121" y="961"/>
                </a:cubicBezTo>
                <a:lnTo>
                  <a:pt x="8121" y="961"/>
                </a:lnTo>
                <a:lnTo>
                  <a:pt x="8121" y="961"/>
                </a:lnTo>
                <a:cubicBezTo>
                  <a:pt x="8152" y="961"/>
                  <a:pt x="8152" y="961"/>
                  <a:pt x="8152" y="961"/>
                </a:cubicBezTo>
                <a:cubicBezTo>
                  <a:pt x="8183" y="961"/>
                  <a:pt x="8213" y="930"/>
                  <a:pt x="8213" y="930"/>
                </a:cubicBezTo>
                <a:lnTo>
                  <a:pt x="8245" y="898"/>
                </a:lnTo>
                <a:cubicBezTo>
                  <a:pt x="8276" y="898"/>
                  <a:pt x="8276" y="930"/>
                  <a:pt x="8307" y="930"/>
                </a:cubicBezTo>
                <a:lnTo>
                  <a:pt x="8307" y="930"/>
                </a:lnTo>
                <a:lnTo>
                  <a:pt x="8307" y="930"/>
                </a:lnTo>
                <a:lnTo>
                  <a:pt x="8337" y="930"/>
                </a:lnTo>
                <a:lnTo>
                  <a:pt x="8337" y="930"/>
                </a:lnTo>
                <a:lnTo>
                  <a:pt x="8337" y="898"/>
                </a:lnTo>
                <a:cubicBezTo>
                  <a:pt x="8337" y="868"/>
                  <a:pt x="8337" y="868"/>
                  <a:pt x="8307" y="837"/>
                </a:cubicBezTo>
                <a:cubicBezTo>
                  <a:pt x="8276" y="837"/>
                  <a:pt x="8276" y="837"/>
                  <a:pt x="8276" y="837"/>
                </a:cubicBezTo>
                <a:cubicBezTo>
                  <a:pt x="8276" y="837"/>
                  <a:pt x="8276" y="837"/>
                  <a:pt x="8245" y="837"/>
                </a:cubicBezTo>
                <a:lnTo>
                  <a:pt x="8245" y="837"/>
                </a:lnTo>
                <a:cubicBezTo>
                  <a:pt x="8213" y="837"/>
                  <a:pt x="8213" y="837"/>
                  <a:pt x="8183" y="837"/>
                </a:cubicBezTo>
                <a:lnTo>
                  <a:pt x="8183" y="837"/>
                </a:lnTo>
                <a:lnTo>
                  <a:pt x="8152" y="837"/>
                </a:lnTo>
                <a:cubicBezTo>
                  <a:pt x="8152" y="837"/>
                  <a:pt x="8152" y="837"/>
                  <a:pt x="8121" y="837"/>
                </a:cubicBezTo>
                <a:lnTo>
                  <a:pt x="8121" y="806"/>
                </a:lnTo>
                <a:cubicBezTo>
                  <a:pt x="8121" y="775"/>
                  <a:pt x="8121" y="775"/>
                  <a:pt x="8152" y="775"/>
                </a:cubicBezTo>
                <a:lnTo>
                  <a:pt x="8183" y="775"/>
                </a:lnTo>
                <a:cubicBezTo>
                  <a:pt x="8183" y="775"/>
                  <a:pt x="8213" y="744"/>
                  <a:pt x="8245" y="744"/>
                </a:cubicBezTo>
                <a:cubicBezTo>
                  <a:pt x="8276" y="744"/>
                  <a:pt x="8276" y="775"/>
                  <a:pt x="8307" y="775"/>
                </a:cubicBezTo>
                <a:cubicBezTo>
                  <a:pt x="8337" y="775"/>
                  <a:pt x="8369" y="775"/>
                  <a:pt x="8369" y="775"/>
                </a:cubicBezTo>
                <a:cubicBezTo>
                  <a:pt x="8400" y="775"/>
                  <a:pt x="8431" y="775"/>
                  <a:pt x="8431" y="775"/>
                </a:cubicBezTo>
                <a:cubicBezTo>
                  <a:pt x="8431" y="744"/>
                  <a:pt x="8493" y="744"/>
                  <a:pt x="8493" y="744"/>
                </a:cubicBezTo>
                <a:cubicBezTo>
                  <a:pt x="8524" y="744"/>
                  <a:pt x="8524" y="744"/>
                  <a:pt x="8524" y="744"/>
                </a:cubicBezTo>
                <a:cubicBezTo>
                  <a:pt x="8555" y="744"/>
                  <a:pt x="8585" y="744"/>
                  <a:pt x="8648" y="744"/>
                </a:cubicBezTo>
                <a:lnTo>
                  <a:pt x="8648" y="744"/>
                </a:lnTo>
                <a:cubicBezTo>
                  <a:pt x="8679" y="713"/>
                  <a:pt x="8679" y="713"/>
                  <a:pt x="8679" y="713"/>
                </a:cubicBezTo>
                <a:cubicBezTo>
                  <a:pt x="8709" y="713"/>
                  <a:pt x="8803" y="682"/>
                  <a:pt x="8865" y="682"/>
                </a:cubicBezTo>
                <a:lnTo>
                  <a:pt x="8833" y="682"/>
                </a:lnTo>
                <a:cubicBezTo>
                  <a:pt x="8833" y="682"/>
                  <a:pt x="8803" y="682"/>
                  <a:pt x="8772" y="68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1" name="Freeform 140"/>
          <p:cNvSpPr>
            <a:spLocks noChangeArrowheads="1"/>
          </p:cNvSpPr>
          <p:nvPr/>
        </p:nvSpPr>
        <p:spPr bwMode="auto">
          <a:xfrm>
            <a:off x="7390817" y="2940204"/>
            <a:ext cx="141561" cy="260110"/>
          </a:xfrm>
          <a:custGeom>
            <a:avLst/>
            <a:gdLst>
              <a:gd name="T0" fmla="*/ 248 w 404"/>
              <a:gd name="T1" fmla="*/ 588 h 745"/>
              <a:gd name="T2" fmla="*/ 248 w 404"/>
              <a:gd name="T3" fmla="*/ 526 h 745"/>
              <a:gd name="T4" fmla="*/ 279 w 404"/>
              <a:gd name="T5" fmla="*/ 496 h 745"/>
              <a:gd name="T6" fmla="*/ 310 w 404"/>
              <a:gd name="T7" fmla="*/ 496 h 745"/>
              <a:gd name="T8" fmla="*/ 342 w 404"/>
              <a:gd name="T9" fmla="*/ 496 h 745"/>
              <a:gd name="T10" fmla="*/ 403 w 404"/>
              <a:gd name="T11" fmla="*/ 464 h 745"/>
              <a:gd name="T12" fmla="*/ 403 w 404"/>
              <a:gd name="T13" fmla="*/ 464 h 745"/>
              <a:gd name="T14" fmla="*/ 372 w 404"/>
              <a:gd name="T15" fmla="*/ 402 h 745"/>
              <a:gd name="T16" fmla="*/ 342 w 404"/>
              <a:gd name="T17" fmla="*/ 372 h 745"/>
              <a:gd name="T18" fmla="*/ 310 w 404"/>
              <a:gd name="T19" fmla="*/ 309 h 745"/>
              <a:gd name="T20" fmla="*/ 310 w 404"/>
              <a:gd name="T21" fmla="*/ 278 h 745"/>
              <a:gd name="T22" fmla="*/ 279 w 404"/>
              <a:gd name="T23" fmla="*/ 309 h 745"/>
              <a:gd name="T24" fmla="*/ 248 w 404"/>
              <a:gd name="T25" fmla="*/ 278 h 745"/>
              <a:gd name="T26" fmla="*/ 248 w 404"/>
              <a:gd name="T27" fmla="*/ 278 h 745"/>
              <a:gd name="T28" fmla="*/ 248 w 404"/>
              <a:gd name="T29" fmla="*/ 216 h 745"/>
              <a:gd name="T30" fmla="*/ 248 w 404"/>
              <a:gd name="T31" fmla="*/ 185 h 745"/>
              <a:gd name="T32" fmla="*/ 248 w 404"/>
              <a:gd name="T33" fmla="*/ 155 h 745"/>
              <a:gd name="T34" fmla="*/ 279 w 404"/>
              <a:gd name="T35" fmla="*/ 155 h 745"/>
              <a:gd name="T36" fmla="*/ 310 w 404"/>
              <a:gd name="T37" fmla="*/ 124 h 745"/>
              <a:gd name="T38" fmla="*/ 310 w 404"/>
              <a:gd name="T39" fmla="*/ 92 h 745"/>
              <a:gd name="T40" fmla="*/ 310 w 404"/>
              <a:gd name="T41" fmla="*/ 61 h 745"/>
              <a:gd name="T42" fmla="*/ 279 w 404"/>
              <a:gd name="T43" fmla="*/ 0 h 745"/>
              <a:gd name="T44" fmla="*/ 248 w 404"/>
              <a:gd name="T45" fmla="*/ 0 h 745"/>
              <a:gd name="T46" fmla="*/ 248 w 404"/>
              <a:gd name="T47" fmla="*/ 31 h 745"/>
              <a:gd name="T48" fmla="*/ 248 w 404"/>
              <a:gd name="T49" fmla="*/ 92 h 745"/>
              <a:gd name="T50" fmla="*/ 218 w 404"/>
              <a:gd name="T51" fmla="*/ 92 h 745"/>
              <a:gd name="T52" fmla="*/ 187 w 404"/>
              <a:gd name="T53" fmla="*/ 92 h 745"/>
              <a:gd name="T54" fmla="*/ 155 w 404"/>
              <a:gd name="T55" fmla="*/ 124 h 745"/>
              <a:gd name="T56" fmla="*/ 124 w 404"/>
              <a:gd name="T57" fmla="*/ 185 h 745"/>
              <a:gd name="T58" fmla="*/ 124 w 404"/>
              <a:gd name="T59" fmla="*/ 216 h 745"/>
              <a:gd name="T60" fmla="*/ 94 w 404"/>
              <a:gd name="T61" fmla="*/ 309 h 745"/>
              <a:gd name="T62" fmla="*/ 63 w 404"/>
              <a:gd name="T63" fmla="*/ 278 h 745"/>
              <a:gd name="T64" fmla="*/ 63 w 404"/>
              <a:gd name="T65" fmla="*/ 309 h 745"/>
              <a:gd name="T66" fmla="*/ 63 w 404"/>
              <a:gd name="T67" fmla="*/ 340 h 745"/>
              <a:gd name="T68" fmla="*/ 63 w 404"/>
              <a:gd name="T69" fmla="*/ 402 h 745"/>
              <a:gd name="T70" fmla="*/ 31 w 404"/>
              <a:gd name="T71" fmla="*/ 433 h 745"/>
              <a:gd name="T72" fmla="*/ 0 w 404"/>
              <a:gd name="T73" fmla="*/ 464 h 745"/>
              <a:gd name="T74" fmla="*/ 31 w 404"/>
              <a:gd name="T75" fmla="*/ 464 h 745"/>
              <a:gd name="T76" fmla="*/ 94 w 404"/>
              <a:gd name="T77" fmla="*/ 526 h 745"/>
              <a:gd name="T78" fmla="*/ 94 w 404"/>
              <a:gd name="T79" fmla="*/ 588 h 745"/>
              <a:gd name="T80" fmla="*/ 94 w 404"/>
              <a:gd name="T81" fmla="*/ 744 h 745"/>
              <a:gd name="T82" fmla="*/ 155 w 404"/>
              <a:gd name="T83" fmla="*/ 744 h 745"/>
              <a:gd name="T84" fmla="*/ 218 w 404"/>
              <a:gd name="T85" fmla="*/ 712 h 745"/>
              <a:gd name="T86" fmla="*/ 248 w 404"/>
              <a:gd name="T87" fmla="*/ 650 h 745"/>
              <a:gd name="T88" fmla="*/ 248 w 404"/>
              <a:gd name="T89" fmla="*/ 620 h 745"/>
              <a:gd name="T90" fmla="*/ 248 w 404"/>
              <a:gd name="T91" fmla="*/ 588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4" h="745">
                <a:moveTo>
                  <a:pt x="248" y="588"/>
                </a:moveTo>
                <a:lnTo>
                  <a:pt x="248" y="588"/>
                </a:lnTo>
                <a:lnTo>
                  <a:pt x="248" y="588"/>
                </a:lnTo>
                <a:cubicBezTo>
                  <a:pt x="248" y="557"/>
                  <a:pt x="248" y="557"/>
                  <a:pt x="248" y="557"/>
                </a:cubicBezTo>
                <a:lnTo>
                  <a:pt x="248" y="526"/>
                </a:lnTo>
                <a:lnTo>
                  <a:pt x="248" y="526"/>
                </a:lnTo>
                <a:lnTo>
                  <a:pt x="279" y="526"/>
                </a:lnTo>
                <a:cubicBezTo>
                  <a:pt x="279" y="526"/>
                  <a:pt x="279" y="526"/>
                  <a:pt x="279" y="496"/>
                </a:cubicBezTo>
                <a:lnTo>
                  <a:pt x="279" y="496"/>
                </a:lnTo>
                <a:cubicBezTo>
                  <a:pt x="279" y="496"/>
                  <a:pt x="279" y="496"/>
                  <a:pt x="310" y="496"/>
                </a:cubicBezTo>
                <a:lnTo>
                  <a:pt x="310" y="496"/>
                </a:lnTo>
                <a:lnTo>
                  <a:pt x="310" y="496"/>
                </a:lnTo>
                <a:lnTo>
                  <a:pt x="310" y="496"/>
                </a:lnTo>
                <a:lnTo>
                  <a:pt x="310" y="496"/>
                </a:lnTo>
                <a:cubicBezTo>
                  <a:pt x="342" y="496"/>
                  <a:pt x="342" y="496"/>
                  <a:pt x="342" y="496"/>
                </a:cubicBezTo>
                <a:cubicBezTo>
                  <a:pt x="342" y="464"/>
                  <a:pt x="372" y="464"/>
                  <a:pt x="403" y="464"/>
                </a:cubicBezTo>
                <a:lnTo>
                  <a:pt x="403" y="464"/>
                </a:lnTo>
                <a:lnTo>
                  <a:pt x="403" y="464"/>
                </a:lnTo>
                <a:lnTo>
                  <a:pt x="403" y="464"/>
                </a:lnTo>
                <a:lnTo>
                  <a:pt x="403" y="464"/>
                </a:lnTo>
                <a:lnTo>
                  <a:pt x="403" y="464"/>
                </a:lnTo>
                <a:cubicBezTo>
                  <a:pt x="403" y="464"/>
                  <a:pt x="403" y="464"/>
                  <a:pt x="403" y="433"/>
                </a:cubicBezTo>
                <a:cubicBezTo>
                  <a:pt x="403" y="433"/>
                  <a:pt x="372" y="433"/>
                  <a:pt x="372" y="402"/>
                </a:cubicBezTo>
                <a:lnTo>
                  <a:pt x="372" y="402"/>
                </a:lnTo>
                <a:lnTo>
                  <a:pt x="372" y="402"/>
                </a:lnTo>
                <a:cubicBezTo>
                  <a:pt x="342" y="402"/>
                  <a:pt x="342" y="372"/>
                  <a:pt x="342" y="372"/>
                </a:cubicBezTo>
                <a:lnTo>
                  <a:pt x="342" y="372"/>
                </a:lnTo>
                <a:cubicBezTo>
                  <a:pt x="342" y="340"/>
                  <a:pt x="342" y="340"/>
                  <a:pt x="342" y="340"/>
                </a:cubicBezTo>
                <a:lnTo>
                  <a:pt x="342" y="340"/>
                </a:lnTo>
                <a:lnTo>
                  <a:pt x="310" y="309"/>
                </a:lnTo>
                <a:lnTo>
                  <a:pt x="310" y="278"/>
                </a:lnTo>
                <a:lnTo>
                  <a:pt x="310" y="278"/>
                </a:lnTo>
                <a:lnTo>
                  <a:pt x="310" y="278"/>
                </a:lnTo>
                <a:cubicBezTo>
                  <a:pt x="279" y="278"/>
                  <a:pt x="279" y="278"/>
                  <a:pt x="279" y="278"/>
                </a:cubicBezTo>
                <a:lnTo>
                  <a:pt x="279" y="309"/>
                </a:lnTo>
                <a:lnTo>
                  <a:pt x="279" y="309"/>
                </a:lnTo>
                <a:lnTo>
                  <a:pt x="279" y="309"/>
                </a:lnTo>
                <a:cubicBezTo>
                  <a:pt x="248" y="309"/>
                  <a:pt x="248" y="278"/>
                  <a:pt x="248" y="278"/>
                </a:cubicBezTo>
                <a:lnTo>
                  <a:pt x="248" y="278"/>
                </a:lnTo>
                <a:lnTo>
                  <a:pt x="248" y="278"/>
                </a:lnTo>
                <a:lnTo>
                  <a:pt x="248" y="278"/>
                </a:lnTo>
                <a:lnTo>
                  <a:pt x="248" y="278"/>
                </a:lnTo>
                <a:cubicBezTo>
                  <a:pt x="248" y="248"/>
                  <a:pt x="248" y="248"/>
                  <a:pt x="248" y="248"/>
                </a:cubicBezTo>
                <a:lnTo>
                  <a:pt x="248" y="248"/>
                </a:lnTo>
                <a:cubicBezTo>
                  <a:pt x="248" y="216"/>
                  <a:pt x="248" y="216"/>
                  <a:pt x="248" y="216"/>
                </a:cubicBezTo>
                <a:lnTo>
                  <a:pt x="248" y="216"/>
                </a:lnTo>
                <a:lnTo>
                  <a:pt x="248" y="216"/>
                </a:lnTo>
                <a:lnTo>
                  <a:pt x="248" y="185"/>
                </a:lnTo>
                <a:lnTo>
                  <a:pt x="248" y="185"/>
                </a:lnTo>
                <a:lnTo>
                  <a:pt x="248" y="185"/>
                </a:lnTo>
                <a:lnTo>
                  <a:pt x="248" y="155"/>
                </a:lnTo>
                <a:cubicBezTo>
                  <a:pt x="279" y="155"/>
                  <a:pt x="279" y="155"/>
                  <a:pt x="279" y="155"/>
                </a:cubicBezTo>
                <a:lnTo>
                  <a:pt x="279" y="155"/>
                </a:lnTo>
                <a:lnTo>
                  <a:pt x="279" y="155"/>
                </a:lnTo>
                <a:lnTo>
                  <a:pt x="279" y="155"/>
                </a:lnTo>
                <a:lnTo>
                  <a:pt x="279" y="155"/>
                </a:lnTo>
                <a:lnTo>
                  <a:pt x="310" y="124"/>
                </a:lnTo>
                <a:lnTo>
                  <a:pt x="310" y="124"/>
                </a:lnTo>
                <a:cubicBezTo>
                  <a:pt x="310" y="124"/>
                  <a:pt x="310" y="124"/>
                  <a:pt x="310" y="92"/>
                </a:cubicBezTo>
                <a:lnTo>
                  <a:pt x="310" y="92"/>
                </a:lnTo>
                <a:lnTo>
                  <a:pt x="310" y="92"/>
                </a:lnTo>
                <a:lnTo>
                  <a:pt x="310" y="61"/>
                </a:lnTo>
                <a:lnTo>
                  <a:pt x="310" y="61"/>
                </a:lnTo>
                <a:cubicBezTo>
                  <a:pt x="310" y="31"/>
                  <a:pt x="310" y="31"/>
                  <a:pt x="310" y="31"/>
                </a:cubicBezTo>
                <a:lnTo>
                  <a:pt x="279" y="31"/>
                </a:lnTo>
                <a:cubicBezTo>
                  <a:pt x="279" y="31"/>
                  <a:pt x="279" y="31"/>
                  <a:pt x="279" y="0"/>
                </a:cubicBezTo>
                <a:lnTo>
                  <a:pt x="279" y="0"/>
                </a:lnTo>
                <a:cubicBezTo>
                  <a:pt x="248" y="0"/>
                  <a:pt x="248" y="0"/>
                  <a:pt x="248" y="0"/>
                </a:cubicBezTo>
                <a:lnTo>
                  <a:pt x="248" y="0"/>
                </a:lnTo>
                <a:lnTo>
                  <a:pt x="248" y="31"/>
                </a:lnTo>
                <a:lnTo>
                  <a:pt x="248" y="31"/>
                </a:lnTo>
                <a:lnTo>
                  <a:pt x="248" y="31"/>
                </a:lnTo>
                <a:cubicBezTo>
                  <a:pt x="279" y="61"/>
                  <a:pt x="279" y="61"/>
                  <a:pt x="279" y="61"/>
                </a:cubicBezTo>
                <a:lnTo>
                  <a:pt x="279" y="61"/>
                </a:lnTo>
                <a:lnTo>
                  <a:pt x="248" y="92"/>
                </a:lnTo>
                <a:lnTo>
                  <a:pt x="248" y="92"/>
                </a:lnTo>
                <a:lnTo>
                  <a:pt x="248" y="92"/>
                </a:lnTo>
                <a:cubicBezTo>
                  <a:pt x="248" y="92"/>
                  <a:pt x="248" y="92"/>
                  <a:pt x="218" y="92"/>
                </a:cubicBezTo>
                <a:lnTo>
                  <a:pt x="218" y="92"/>
                </a:lnTo>
                <a:lnTo>
                  <a:pt x="187" y="92"/>
                </a:lnTo>
                <a:lnTo>
                  <a:pt x="187" y="92"/>
                </a:lnTo>
                <a:lnTo>
                  <a:pt x="187" y="92"/>
                </a:lnTo>
                <a:cubicBezTo>
                  <a:pt x="187" y="92"/>
                  <a:pt x="187" y="124"/>
                  <a:pt x="155" y="124"/>
                </a:cubicBezTo>
                <a:lnTo>
                  <a:pt x="155" y="124"/>
                </a:lnTo>
                <a:cubicBezTo>
                  <a:pt x="155" y="124"/>
                  <a:pt x="155" y="124"/>
                  <a:pt x="155" y="155"/>
                </a:cubicBezTo>
                <a:cubicBezTo>
                  <a:pt x="155" y="155"/>
                  <a:pt x="155" y="185"/>
                  <a:pt x="124" y="185"/>
                </a:cubicBezTo>
                <a:lnTo>
                  <a:pt x="124" y="185"/>
                </a:lnTo>
                <a:lnTo>
                  <a:pt x="124" y="185"/>
                </a:lnTo>
                <a:lnTo>
                  <a:pt x="124" y="185"/>
                </a:lnTo>
                <a:lnTo>
                  <a:pt x="124" y="216"/>
                </a:lnTo>
                <a:cubicBezTo>
                  <a:pt x="124" y="248"/>
                  <a:pt x="124" y="248"/>
                  <a:pt x="124" y="278"/>
                </a:cubicBezTo>
                <a:lnTo>
                  <a:pt x="124" y="278"/>
                </a:lnTo>
                <a:lnTo>
                  <a:pt x="94" y="309"/>
                </a:lnTo>
                <a:lnTo>
                  <a:pt x="94" y="309"/>
                </a:lnTo>
                <a:lnTo>
                  <a:pt x="94" y="309"/>
                </a:lnTo>
                <a:cubicBezTo>
                  <a:pt x="63" y="309"/>
                  <a:pt x="63" y="309"/>
                  <a:pt x="63" y="278"/>
                </a:cubicBezTo>
                <a:lnTo>
                  <a:pt x="63" y="278"/>
                </a:lnTo>
                <a:cubicBezTo>
                  <a:pt x="63" y="309"/>
                  <a:pt x="63" y="309"/>
                  <a:pt x="63" y="309"/>
                </a:cubicBezTo>
                <a:lnTo>
                  <a:pt x="63" y="309"/>
                </a:lnTo>
                <a:lnTo>
                  <a:pt x="63" y="340"/>
                </a:lnTo>
                <a:lnTo>
                  <a:pt x="63" y="340"/>
                </a:lnTo>
                <a:lnTo>
                  <a:pt x="63" y="340"/>
                </a:lnTo>
                <a:lnTo>
                  <a:pt x="63" y="372"/>
                </a:lnTo>
                <a:lnTo>
                  <a:pt x="63" y="372"/>
                </a:lnTo>
                <a:cubicBezTo>
                  <a:pt x="63" y="372"/>
                  <a:pt x="63" y="372"/>
                  <a:pt x="63" y="402"/>
                </a:cubicBezTo>
                <a:lnTo>
                  <a:pt x="63" y="402"/>
                </a:lnTo>
                <a:cubicBezTo>
                  <a:pt x="63" y="402"/>
                  <a:pt x="63" y="402"/>
                  <a:pt x="31" y="402"/>
                </a:cubicBezTo>
                <a:cubicBezTo>
                  <a:pt x="31" y="433"/>
                  <a:pt x="31" y="433"/>
                  <a:pt x="31" y="433"/>
                </a:cubicBezTo>
                <a:cubicBezTo>
                  <a:pt x="31" y="433"/>
                  <a:pt x="31" y="433"/>
                  <a:pt x="0" y="433"/>
                </a:cubicBezTo>
                <a:cubicBezTo>
                  <a:pt x="0" y="464"/>
                  <a:pt x="0" y="464"/>
                  <a:pt x="0" y="464"/>
                </a:cubicBezTo>
                <a:lnTo>
                  <a:pt x="0" y="464"/>
                </a:lnTo>
                <a:lnTo>
                  <a:pt x="0" y="464"/>
                </a:lnTo>
                <a:lnTo>
                  <a:pt x="31" y="464"/>
                </a:lnTo>
                <a:lnTo>
                  <a:pt x="31" y="464"/>
                </a:lnTo>
                <a:lnTo>
                  <a:pt x="63" y="496"/>
                </a:lnTo>
                <a:lnTo>
                  <a:pt x="63" y="496"/>
                </a:lnTo>
                <a:cubicBezTo>
                  <a:pt x="94" y="496"/>
                  <a:pt x="94" y="526"/>
                  <a:pt x="94" y="526"/>
                </a:cubicBezTo>
                <a:cubicBezTo>
                  <a:pt x="94" y="526"/>
                  <a:pt x="94" y="526"/>
                  <a:pt x="94" y="557"/>
                </a:cubicBezTo>
                <a:lnTo>
                  <a:pt x="94" y="557"/>
                </a:lnTo>
                <a:cubicBezTo>
                  <a:pt x="94" y="588"/>
                  <a:pt x="94" y="588"/>
                  <a:pt x="94" y="588"/>
                </a:cubicBezTo>
                <a:cubicBezTo>
                  <a:pt x="94" y="620"/>
                  <a:pt x="124" y="620"/>
                  <a:pt x="124" y="620"/>
                </a:cubicBezTo>
                <a:cubicBezTo>
                  <a:pt x="124" y="681"/>
                  <a:pt x="124" y="712"/>
                  <a:pt x="94" y="712"/>
                </a:cubicBezTo>
                <a:cubicBezTo>
                  <a:pt x="94" y="744"/>
                  <a:pt x="94" y="744"/>
                  <a:pt x="94" y="744"/>
                </a:cubicBezTo>
                <a:lnTo>
                  <a:pt x="94" y="744"/>
                </a:lnTo>
                <a:lnTo>
                  <a:pt x="124" y="744"/>
                </a:lnTo>
                <a:lnTo>
                  <a:pt x="155" y="744"/>
                </a:lnTo>
                <a:cubicBezTo>
                  <a:pt x="155" y="744"/>
                  <a:pt x="155" y="744"/>
                  <a:pt x="187" y="744"/>
                </a:cubicBezTo>
                <a:cubicBezTo>
                  <a:pt x="187" y="712"/>
                  <a:pt x="187" y="712"/>
                  <a:pt x="218" y="712"/>
                </a:cubicBezTo>
                <a:lnTo>
                  <a:pt x="218" y="712"/>
                </a:lnTo>
                <a:cubicBezTo>
                  <a:pt x="218" y="681"/>
                  <a:pt x="218" y="681"/>
                  <a:pt x="218" y="650"/>
                </a:cubicBezTo>
                <a:cubicBezTo>
                  <a:pt x="218" y="650"/>
                  <a:pt x="218" y="650"/>
                  <a:pt x="248" y="650"/>
                </a:cubicBezTo>
                <a:lnTo>
                  <a:pt x="248" y="650"/>
                </a:lnTo>
                <a:lnTo>
                  <a:pt x="248" y="650"/>
                </a:lnTo>
                <a:lnTo>
                  <a:pt x="248" y="650"/>
                </a:lnTo>
                <a:lnTo>
                  <a:pt x="248" y="620"/>
                </a:lnTo>
                <a:cubicBezTo>
                  <a:pt x="218" y="620"/>
                  <a:pt x="218" y="620"/>
                  <a:pt x="218" y="620"/>
                </a:cubicBezTo>
                <a:lnTo>
                  <a:pt x="218" y="620"/>
                </a:lnTo>
                <a:cubicBezTo>
                  <a:pt x="218" y="588"/>
                  <a:pt x="248" y="588"/>
                  <a:pt x="248" y="58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2" name="Freeform 141"/>
          <p:cNvSpPr>
            <a:spLocks noChangeArrowheads="1"/>
          </p:cNvSpPr>
          <p:nvPr/>
        </p:nvSpPr>
        <p:spPr bwMode="auto">
          <a:xfrm>
            <a:off x="7390817" y="2918656"/>
            <a:ext cx="43084" cy="33860"/>
          </a:xfrm>
          <a:custGeom>
            <a:avLst/>
            <a:gdLst>
              <a:gd name="T0" fmla="*/ 94 w 125"/>
              <a:gd name="T1" fmla="*/ 0 h 95"/>
              <a:gd name="T2" fmla="*/ 94 w 125"/>
              <a:gd name="T3" fmla="*/ 0 h 95"/>
              <a:gd name="T4" fmla="*/ 94 w 125"/>
              <a:gd name="T5" fmla="*/ 0 h 95"/>
              <a:gd name="T6" fmla="*/ 94 w 125"/>
              <a:gd name="T7" fmla="*/ 0 h 95"/>
              <a:gd name="T8" fmla="*/ 94 w 125"/>
              <a:gd name="T9" fmla="*/ 0 h 95"/>
              <a:gd name="T10" fmla="*/ 94 w 125"/>
              <a:gd name="T11" fmla="*/ 0 h 95"/>
              <a:gd name="T12" fmla="*/ 94 w 125"/>
              <a:gd name="T13" fmla="*/ 31 h 95"/>
              <a:gd name="T14" fmla="*/ 94 w 125"/>
              <a:gd name="T15" fmla="*/ 31 h 95"/>
              <a:gd name="T16" fmla="*/ 63 w 125"/>
              <a:gd name="T17" fmla="*/ 63 h 95"/>
              <a:gd name="T18" fmla="*/ 31 w 125"/>
              <a:gd name="T19" fmla="*/ 63 h 95"/>
              <a:gd name="T20" fmla="*/ 31 w 125"/>
              <a:gd name="T21" fmla="*/ 63 h 95"/>
              <a:gd name="T22" fmla="*/ 0 w 125"/>
              <a:gd name="T23" fmla="*/ 94 h 95"/>
              <a:gd name="T24" fmla="*/ 0 w 125"/>
              <a:gd name="T25" fmla="*/ 94 h 95"/>
              <a:gd name="T26" fmla="*/ 0 w 125"/>
              <a:gd name="T27" fmla="*/ 94 h 95"/>
              <a:gd name="T28" fmla="*/ 0 w 125"/>
              <a:gd name="T29" fmla="*/ 94 h 95"/>
              <a:gd name="T30" fmla="*/ 0 w 125"/>
              <a:gd name="T31" fmla="*/ 94 h 95"/>
              <a:gd name="T32" fmla="*/ 31 w 125"/>
              <a:gd name="T33" fmla="*/ 94 h 95"/>
              <a:gd name="T34" fmla="*/ 31 w 125"/>
              <a:gd name="T35" fmla="*/ 94 h 95"/>
              <a:gd name="T36" fmla="*/ 63 w 125"/>
              <a:gd name="T37" fmla="*/ 94 h 95"/>
              <a:gd name="T38" fmla="*/ 63 w 125"/>
              <a:gd name="T39" fmla="*/ 94 h 95"/>
              <a:gd name="T40" fmla="*/ 63 w 125"/>
              <a:gd name="T41" fmla="*/ 63 h 95"/>
              <a:gd name="T42" fmla="*/ 94 w 125"/>
              <a:gd name="T43" fmla="*/ 63 h 95"/>
              <a:gd name="T44" fmla="*/ 94 w 125"/>
              <a:gd name="T45" fmla="*/ 31 h 95"/>
              <a:gd name="T46" fmla="*/ 124 w 125"/>
              <a:gd name="T47" fmla="*/ 31 h 95"/>
              <a:gd name="T48" fmla="*/ 94 w 125"/>
              <a:gd name="T4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5" h="95">
                <a:moveTo>
                  <a:pt x="94" y="0"/>
                </a:moveTo>
                <a:lnTo>
                  <a:pt x="94" y="0"/>
                </a:lnTo>
                <a:lnTo>
                  <a:pt x="94" y="0"/>
                </a:lnTo>
                <a:lnTo>
                  <a:pt x="94" y="0"/>
                </a:lnTo>
                <a:lnTo>
                  <a:pt x="94" y="0"/>
                </a:lnTo>
                <a:lnTo>
                  <a:pt x="94" y="0"/>
                </a:lnTo>
                <a:cubicBezTo>
                  <a:pt x="94" y="31"/>
                  <a:pt x="94" y="31"/>
                  <a:pt x="94" y="31"/>
                </a:cubicBezTo>
                <a:lnTo>
                  <a:pt x="94" y="31"/>
                </a:lnTo>
                <a:cubicBezTo>
                  <a:pt x="63" y="63"/>
                  <a:pt x="63" y="63"/>
                  <a:pt x="63" y="63"/>
                </a:cubicBezTo>
                <a:lnTo>
                  <a:pt x="31" y="63"/>
                </a:lnTo>
                <a:lnTo>
                  <a:pt x="31" y="63"/>
                </a:lnTo>
                <a:cubicBezTo>
                  <a:pt x="31" y="63"/>
                  <a:pt x="0" y="63"/>
                  <a:pt x="0" y="94"/>
                </a:cubicBezTo>
                <a:lnTo>
                  <a:pt x="0" y="94"/>
                </a:lnTo>
                <a:lnTo>
                  <a:pt x="0" y="94"/>
                </a:lnTo>
                <a:lnTo>
                  <a:pt x="0" y="94"/>
                </a:lnTo>
                <a:lnTo>
                  <a:pt x="0" y="94"/>
                </a:lnTo>
                <a:cubicBezTo>
                  <a:pt x="0" y="94"/>
                  <a:pt x="0" y="94"/>
                  <a:pt x="31" y="94"/>
                </a:cubicBezTo>
                <a:lnTo>
                  <a:pt x="31" y="94"/>
                </a:lnTo>
                <a:cubicBezTo>
                  <a:pt x="31" y="94"/>
                  <a:pt x="31" y="94"/>
                  <a:pt x="63" y="94"/>
                </a:cubicBezTo>
                <a:lnTo>
                  <a:pt x="63" y="94"/>
                </a:lnTo>
                <a:lnTo>
                  <a:pt x="63" y="63"/>
                </a:lnTo>
                <a:cubicBezTo>
                  <a:pt x="63" y="63"/>
                  <a:pt x="63" y="63"/>
                  <a:pt x="94" y="63"/>
                </a:cubicBezTo>
                <a:lnTo>
                  <a:pt x="94" y="31"/>
                </a:lnTo>
                <a:lnTo>
                  <a:pt x="124" y="31"/>
                </a:lnTo>
                <a:lnTo>
                  <a:pt x="94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3" name="Freeform 142"/>
          <p:cNvSpPr>
            <a:spLocks noChangeArrowheads="1"/>
          </p:cNvSpPr>
          <p:nvPr/>
        </p:nvSpPr>
        <p:spPr bwMode="auto">
          <a:xfrm>
            <a:off x="7790882" y="3826732"/>
            <a:ext cx="757046" cy="606410"/>
          </a:xfrm>
          <a:custGeom>
            <a:avLst/>
            <a:gdLst>
              <a:gd name="T0" fmla="*/ 2170 w 2171"/>
              <a:gd name="T1" fmla="*/ 1054 h 1736"/>
              <a:gd name="T2" fmla="*/ 2170 w 2171"/>
              <a:gd name="T3" fmla="*/ 930 h 1736"/>
              <a:gd name="T4" fmla="*/ 2139 w 2171"/>
              <a:gd name="T5" fmla="*/ 868 h 1736"/>
              <a:gd name="T6" fmla="*/ 2015 w 2171"/>
              <a:gd name="T7" fmla="*/ 744 h 1736"/>
              <a:gd name="T8" fmla="*/ 1984 w 2171"/>
              <a:gd name="T9" fmla="*/ 713 h 1736"/>
              <a:gd name="T10" fmla="*/ 1953 w 2171"/>
              <a:gd name="T11" fmla="*/ 650 h 1736"/>
              <a:gd name="T12" fmla="*/ 1860 w 2171"/>
              <a:gd name="T13" fmla="*/ 558 h 1736"/>
              <a:gd name="T14" fmla="*/ 1767 w 2171"/>
              <a:gd name="T15" fmla="*/ 402 h 1736"/>
              <a:gd name="T16" fmla="*/ 1736 w 2171"/>
              <a:gd name="T17" fmla="*/ 278 h 1736"/>
              <a:gd name="T18" fmla="*/ 1705 w 2171"/>
              <a:gd name="T19" fmla="*/ 186 h 1736"/>
              <a:gd name="T20" fmla="*/ 1612 w 2171"/>
              <a:gd name="T21" fmla="*/ 124 h 1736"/>
              <a:gd name="T22" fmla="*/ 1581 w 2171"/>
              <a:gd name="T23" fmla="*/ 0 h 1736"/>
              <a:gd name="T24" fmla="*/ 1581 w 2171"/>
              <a:gd name="T25" fmla="*/ 61 h 1736"/>
              <a:gd name="T26" fmla="*/ 1550 w 2171"/>
              <a:gd name="T27" fmla="*/ 278 h 1736"/>
              <a:gd name="T28" fmla="*/ 1457 w 2171"/>
              <a:gd name="T29" fmla="*/ 434 h 1736"/>
              <a:gd name="T30" fmla="*/ 1364 w 2171"/>
              <a:gd name="T31" fmla="*/ 372 h 1736"/>
              <a:gd name="T32" fmla="*/ 1178 w 2171"/>
              <a:gd name="T33" fmla="*/ 217 h 1736"/>
              <a:gd name="T34" fmla="*/ 1240 w 2171"/>
              <a:gd name="T35" fmla="*/ 93 h 1736"/>
              <a:gd name="T36" fmla="*/ 1271 w 2171"/>
              <a:gd name="T37" fmla="*/ 61 h 1736"/>
              <a:gd name="T38" fmla="*/ 1147 w 2171"/>
              <a:gd name="T39" fmla="*/ 61 h 1736"/>
              <a:gd name="T40" fmla="*/ 1054 w 2171"/>
              <a:gd name="T41" fmla="*/ 61 h 1736"/>
              <a:gd name="T42" fmla="*/ 961 w 2171"/>
              <a:gd name="T43" fmla="*/ 93 h 1736"/>
              <a:gd name="T44" fmla="*/ 900 w 2171"/>
              <a:gd name="T45" fmla="*/ 186 h 1736"/>
              <a:gd name="T46" fmla="*/ 868 w 2171"/>
              <a:gd name="T47" fmla="*/ 248 h 1736"/>
              <a:gd name="T48" fmla="*/ 806 w 2171"/>
              <a:gd name="T49" fmla="*/ 248 h 1736"/>
              <a:gd name="T50" fmla="*/ 775 w 2171"/>
              <a:gd name="T51" fmla="*/ 217 h 1736"/>
              <a:gd name="T52" fmla="*/ 682 w 2171"/>
              <a:gd name="T53" fmla="*/ 248 h 1736"/>
              <a:gd name="T54" fmla="*/ 620 w 2171"/>
              <a:gd name="T55" fmla="*/ 310 h 1736"/>
              <a:gd name="T56" fmla="*/ 558 w 2171"/>
              <a:gd name="T57" fmla="*/ 372 h 1736"/>
              <a:gd name="T58" fmla="*/ 496 w 2171"/>
              <a:gd name="T59" fmla="*/ 372 h 1736"/>
              <a:gd name="T60" fmla="*/ 496 w 2171"/>
              <a:gd name="T61" fmla="*/ 402 h 1736"/>
              <a:gd name="T62" fmla="*/ 372 w 2171"/>
              <a:gd name="T63" fmla="*/ 558 h 1736"/>
              <a:gd name="T64" fmla="*/ 310 w 2171"/>
              <a:gd name="T65" fmla="*/ 558 h 1736"/>
              <a:gd name="T66" fmla="*/ 186 w 2171"/>
              <a:gd name="T67" fmla="*/ 620 h 1736"/>
              <a:gd name="T68" fmla="*/ 62 w 2171"/>
              <a:gd name="T69" fmla="*/ 713 h 1736"/>
              <a:gd name="T70" fmla="*/ 0 w 2171"/>
              <a:gd name="T71" fmla="*/ 806 h 1736"/>
              <a:gd name="T72" fmla="*/ 32 w 2171"/>
              <a:gd name="T73" fmla="*/ 961 h 1736"/>
              <a:gd name="T74" fmla="*/ 62 w 2171"/>
              <a:gd name="T75" fmla="*/ 1085 h 1736"/>
              <a:gd name="T76" fmla="*/ 124 w 2171"/>
              <a:gd name="T77" fmla="*/ 1302 h 1736"/>
              <a:gd name="T78" fmla="*/ 124 w 2171"/>
              <a:gd name="T79" fmla="*/ 1457 h 1736"/>
              <a:gd name="T80" fmla="*/ 217 w 2171"/>
              <a:gd name="T81" fmla="*/ 1487 h 1736"/>
              <a:gd name="T82" fmla="*/ 404 w 2171"/>
              <a:gd name="T83" fmla="*/ 1426 h 1736"/>
              <a:gd name="T84" fmla="*/ 528 w 2171"/>
              <a:gd name="T85" fmla="*/ 1426 h 1736"/>
              <a:gd name="T86" fmla="*/ 652 w 2171"/>
              <a:gd name="T87" fmla="*/ 1333 h 1736"/>
              <a:gd name="T88" fmla="*/ 837 w 2171"/>
              <a:gd name="T89" fmla="*/ 1270 h 1736"/>
              <a:gd name="T90" fmla="*/ 930 w 2171"/>
              <a:gd name="T91" fmla="*/ 1270 h 1736"/>
              <a:gd name="T92" fmla="*/ 1147 w 2171"/>
              <a:gd name="T93" fmla="*/ 1364 h 1736"/>
              <a:gd name="T94" fmla="*/ 1302 w 2171"/>
              <a:gd name="T95" fmla="*/ 1394 h 1736"/>
              <a:gd name="T96" fmla="*/ 1364 w 2171"/>
              <a:gd name="T97" fmla="*/ 1364 h 1736"/>
              <a:gd name="T98" fmla="*/ 1395 w 2171"/>
              <a:gd name="T99" fmla="*/ 1518 h 1736"/>
              <a:gd name="T100" fmla="*/ 1488 w 2171"/>
              <a:gd name="T101" fmla="*/ 1674 h 1736"/>
              <a:gd name="T102" fmla="*/ 1581 w 2171"/>
              <a:gd name="T103" fmla="*/ 1705 h 1736"/>
              <a:gd name="T104" fmla="*/ 1674 w 2171"/>
              <a:gd name="T105" fmla="*/ 1705 h 1736"/>
              <a:gd name="T106" fmla="*/ 1798 w 2171"/>
              <a:gd name="T107" fmla="*/ 1735 h 1736"/>
              <a:gd name="T108" fmla="*/ 1922 w 2171"/>
              <a:gd name="T109" fmla="*/ 1674 h 1736"/>
              <a:gd name="T110" fmla="*/ 1984 w 2171"/>
              <a:gd name="T111" fmla="*/ 1674 h 1736"/>
              <a:gd name="T112" fmla="*/ 2046 w 2171"/>
              <a:gd name="T113" fmla="*/ 1457 h 1736"/>
              <a:gd name="T114" fmla="*/ 2139 w 2171"/>
              <a:gd name="T115" fmla="*/ 1333 h 1736"/>
              <a:gd name="T116" fmla="*/ 2170 w 2171"/>
              <a:gd name="T117" fmla="*/ 1116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71" h="1736">
                <a:moveTo>
                  <a:pt x="2170" y="1054"/>
                </a:moveTo>
                <a:lnTo>
                  <a:pt x="2170" y="1054"/>
                </a:lnTo>
                <a:lnTo>
                  <a:pt x="2170" y="1054"/>
                </a:lnTo>
                <a:lnTo>
                  <a:pt x="2170" y="1054"/>
                </a:lnTo>
                <a:cubicBezTo>
                  <a:pt x="2139" y="1022"/>
                  <a:pt x="2139" y="1022"/>
                  <a:pt x="2139" y="992"/>
                </a:cubicBezTo>
                <a:cubicBezTo>
                  <a:pt x="2170" y="992"/>
                  <a:pt x="2170" y="992"/>
                  <a:pt x="2170" y="961"/>
                </a:cubicBezTo>
                <a:lnTo>
                  <a:pt x="2170" y="961"/>
                </a:lnTo>
                <a:cubicBezTo>
                  <a:pt x="2170" y="930"/>
                  <a:pt x="2170" y="930"/>
                  <a:pt x="2170" y="930"/>
                </a:cubicBezTo>
                <a:lnTo>
                  <a:pt x="2170" y="930"/>
                </a:lnTo>
                <a:lnTo>
                  <a:pt x="2170" y="898"/>
                </a:lnTo>
                <a:cubicBezTo>
                  <a:pt x="2139" y="898"/>
                  <a:pt x="2139" y="898"/>
                  <a:pt x="2139" y="898"/>
                </a:cubicBezTo>
                <a:lnTo>
                  <a:pt x="2139" y="868"/>
                </a:lnTo>
                <a:cubicBezTo>
                  <a:pt x="2108" y="868"/>
                  <a:pt x="2108" y="868"/>
                  <a:pt x="2108" y="837"/>
                </a:cubicBezTo>
                <a:lnTo>
                  <a:pt x="2108" y="837"/>
                </a:lnTo>
                <a:cubicBezTo>
                  <a:pt x="2108" y="837"/>
                  <a:pt x="2077" y="837"/>
                  <a:pt x="2077" y="806"/>
                </a:cubicBezTo>
                <a:cubicBezTo>
                  <a:pt x="2046" y="774"/>
                  <a:pt x="2046" y="774"/>
                  <a:pt x="2015" y="744"/>
                </a:cubicBezTo>
                <a:lnTo>
                  <a:pt x="2015" y="744"/>
                </a:lnTo>
                <a:lnTo>
                  <a:pt x="2015" y="744"/>
                </a:lnTo>
                <a:lnTo>
                  <a:pt x="2015" y="744"/>
                </a:lnTo>
                <a:cubicBezTo>
                  <a:pt x="1984" y="744"/>
                  <a:pt x="1984" y="744"/>
                  <a:pt x="1984" y="713"/>
                </a:cubicBezTo>
                <a:cubicBezTo>
                  <a:pt x="1953" y="713"/>
                  <a:pt x="1953" y="713"/>
                  <a:pt x="1953" y="682"/>
                </a:cubicBezTo>
                <a:lnTo>
                  <a:pt x="1953" y="682"/>
                </a:lnTo>
                <a:cubicBezTo>
                  <a:pt x="1953" y="650"/>
                  <a:pt x="1953" y="650"/>
                  <a:pt x="1953" y="650"/>
                </a:cubicBezTo>
                <a:lnTo>
                  <a:pt x="1953" y="650"/>
                </a:lnTo>
                <a:lnTo>
                  <a:pt x="1953" y="620"/>
                </a:lnTo>
                <a:cubicBezTo>
                  <a:pt x="1922" y="620"/>
                  <a:pt x="1922" y="620"/>
                  <a:pt x="1922" y="589"/>
                </a:cubicBezTo>
                <a:cubicBezTo>
                  <a:pt x="1922" y="589"/>
                  <a:pt x="1922" y="589"/>
                  <a:pt x="1891" y="558"/>
                </a:cubicBezTo>
                <a:cubicBezTo>
                  <a:pt x="1891" y="558"/>
                  <a:pt x="1891" y="558"/>
                  <a:pt x="1860" y="558"/>
                </a:cubicBezTo>
                <a:lnTo>
                  <a:pt x="1860" y="526"/>
                </a:lnTo>
                <a:lnTo>
                  <a:pt x="1860" y="526"/>
                </a:lnTo>
                <a:cubicBezTo>
                  <a:pt x="1829" y="526"/>
                  <a:pt x="1798" y="526"/>
                  <a:pt x="1798" y="496"/>
                </a:cubicBezTo>
                <a:cubicBezTo>
                  <a:pt x="1767" y="465"/>
                  <a:pt x="1767" y="434"/>
                  <a:pt x="1767" y="402"/>
                </a:cubicBezTo>
                <a:lnTo>
                  <a:pt x="1767" y="402"/>
                </a:lnTo>
                <a:cubicBezTo>
                  <a:pt x="1767" y="372"/>
                  <a:pt x="1767" y="372"/>
                  <a:pt x="1767" y="372"/>
                </a:cubicBezTo>
                <a:cubicBezTo>
                  <a:pt x="1736" y="341"/>
                  <a:pt x="1736" y="341"/>
                  <a:pt x="1736" y="341"/>
                </a:cubicBezTo>
                <a:cubicBezTo>
                  <a:pt x="1736" y="310"/>
                  <a:pt x="1736" y="310"/>
                  <a:pt x="1736" y="278"/>
                </a:cubicBezTo>
                <a:cubicBezTo>
                  <a:pt x="1736" y="278"/>
                  <a:pt x="1736" y="248"/>
                  <a:pt x="1705" y="217"/>
                </a:cubicBezTo>
                <a:lnTo>
                  <a:pt x="1705" y="217"/>
                </a:lnTo>
                <a:lnTo>
                  <a:pt x="1705" y="186"/>
                </a:lnTo>
                <a:lnTo>
                  <a:pt x="1705" y="186"/>
                </a:lnTo>
                <a:cubicBezTo>
                  <a:pt x="1674" y="217"/>
                  <a:pt x="1674" y="217"/>
                  <a:pt x="1674" y="217"/>
                </a:cubicBezTo>
                <a:cubicBezTo>
                  <a:pt x="1643" y="217"/>
                  <a:pt x="1643" y="186"/>
                  <a:pt x="1643" y="186"/>
                </a:cubicBezTo>
                <a:lnTo>
                  <a:pt x="1643" y="186"/>
                </a:lnTo>
                <a:cubicBezTo>
                  <a:pt x="1612" y="155"/>
                  <a:pt x="1612" y="155"/>
                  <a:pt x="1612" y="124"/>
                </a:cubicBezTo>
                <a:lnTo>
                  <a:pt x="1612" y="93"/>
                </a:lnTo>
                <a:lnTo>
                  <a:pt x="1612" y="93"/>
                </a:lnTo>
                <a:cubicBezTo>
                  <a:pt x="1612" y="93"/>
                  <a:pt x="1612" y="93"/>
                  <a:pt x="1612" y="61"/>
                </a:cubicBezTo>
                <a:cubicBezTo>
                  <a:pt x="1612" y="61"/>
                  <a:pt x="1581" y="31"/>
                  <a:pt x="1581" y="0"/>
                </a:cubicBezTo>
                <a:lnTo>
                  <a:pt x="1581" y="0"/>
                </a:lnTo>
                <a:lnTo>
                  <a:pt x="1581" y="31"/>
                </a:lnTo>
                <a:lnTo>
                  <a:pt x="1581" y="61"/>
                </a:lnTo>
                <a:lnTo>
                  <a:pt x="1581" y="61"/>
                </a:lnTo>
                <a:cubicBezTo>
                  <a:pt x="1581" y="93"/>
                  <a:pt x="1581" y="93"/>
                  <a:pt x="1581" y="93"/>
                </a:cubicBezTo>
                <a:cubicBezTo>
                  <a:pt x="1581" y="93"/>
                  <a:pt x="1581" y="93"/>
                  <a:pt x="1550" y="124"/>
                </a:cubicBezTo>
                <a:cubicBezTo>
                  <a:pt x="1550" y="124"/>
                  <a:pt x="1550" y="186"/>
                  <a:pt x="1581" y="217"/>
                </a:cubicBezTo>
                <a:cubicBezTo>
                  <a:pt x="1581" y="248"/>
                  <a:pt x="1581" y="278"/>
                  <a:pt x="1550" y="278"/>
                </a:cubicBezTo>
                <a:cubicBezTo>
                  <a:pt x="1550" y="278"/>
                  <a:pt x="1550" y="278"/>
                  <a:pt x="1550" y="310"/>
                </a:cubicBezTo>
                <a:cubicBezTo>
                  <a:pt x="1550" y="341"/>
                  <a:pt x="1519" y="372"/>
                  <a:pt x="1519" y="402"/>
                </a:cubicBezTo>
                <a:lnTo>
                  <a:pt x="1519" y="402"/>
                </a:lnTo>
                <a:cubicBezTo>
                  <a:pt x="1488" y="402"/>
                  <a:pt x="1457" y="434"/>
                  <a:pt x="1457" y="434"/>
                </a:cubicBezTo>
                <a:lnTo>
                  <a:pt x="1457" y="434"/>
                </a:lnTo>
                <a:cubicBezTo>
                  <a:pt x="1426" y="402"/>
                  <a:pt x="1395" y="402"/>
                  <a:pt x="1395" y="372"/>
                </a:cubicBezTo>
                <a:lnTo>
                  <a:pt x="1395" y="372"/>
                </a:lnTo>
                <a:cubicBezTo>
                  <a:pt x="1364" y="372"/>
                  <a:pt x="1364" y="372"/>
                  <a:pt x="1364" y="372"/>
                </a:cubicBezTo>
                <a:lnTo>
                  <a:pt x="1333" y="372"/>
                </a:lnTo>
                <a:lnTo>
                  <a:pt x="1302" y="341"/>
                </a:lnTo>
                <a:cubicBezTo>
                  <a:pt x="1271" y="310"/>
                  <a:pt x="1271" y="310"/>
                  <a:pt x="1271" y="310"/>
                </a:cubicBezTo>
                <a:cubicBezTo>
                  <a:pt x="1240" y="278"/>
                  <a:pt x="1209" y="248"/>
                  <a:pt x="1178" y="217"/>
                </a:cubicBezTo>
                <a:lnTo>
                  <a:pt x="1178" y="186"/>
                </a:lnTo>
                <a:cubicBezTo>
                  <a:pt x="1178" y="186"/>
                  <a:pt x="1178" y="186"/>
                  <a:pt x="1178" y="155"/>
                </a:cubicBezTo>
                <a:lnTo>
                  <a:pt x="1209" y="124"/>
                </a:lnTo>
                <a:cubicBezTo>
                  <a:pt x="1209" y="93"/>
                  <a:pt x="1209" y="93"/>
                  <a:pt x="1240" y="93"/>
                </a:cubicBezTo>
                <a:lnTo>
                  <a:pt x="1240" y="93"/>
                </a:lnTo>
                <a:cubicBezTo>
                  <a:pt x="1240" y="93"/>
                  <a:pt x="1240" y="93"/>
                  <a:pt x="1271" y="93"/>
                </a:cubicBezTo>
                <a:lnTo>
                  <a:pt x="1271" y="93"/>
                </a:lnTo>
                <a:lnTo>
                  <a:pt x="1271" y="61"/>
                </a:lnTo>
                <a:cubicBezTo>
                  <a:pt x="1240" y="61"/>
                  <a:pt x="1240" y="61"/>
                  <a:pt x="1240" y="61"/>
                </a:cubicBezTo>
                <a:lnTo>
                  <a:pt x="1209" y="61"/>
                </a:lnTo>
                <a:cubicBezTo>
                  <a:pt x="1178" y="61"/>
                  <a:pt x="1178" y="61"/>
                  <a:pt x="1178" y="61"/>
                </a:cubicBezTo>
                <a:lnTo>
                  <a:pt x="1147" y="61"/>
                </a:lnTo>
                <a:cubicBezTo>
                  <a:pt x="1147" y="61"/>
                  <a:pt x="1116" y="61"/>
                  <a:pt x="1116" y="31"/>
                </a:cubicBezTo>
                <a:cubicBezTo>
                  <a:pt x="1116" y="61"/>
                  <a:pt x="1116" y="61"/>
                  <a:pt x="1085" y="61"/>
                </a:cubicBezTo>
                <a:cubicBezTo>
                  <a:pt x="1085" y="61"/>
                  <a:pt x="1085" y="31"/>
                  <a:pt x="1054" y="31"/>
                </a:cubicBezTo>
                <a:lnTo>
                  <a:pt x="1054" y="61"/>
                </a:lnTo>
                <a:lnTo>
                  <a:pt x="1023" y="93"/>
                </a:lnTo>
                <a:cubicBezTo>
                  <a:pt x="1023" y="93"/>
                  <a:pt x="1023" y="61"/>
                  <a:pt x="992" y="61"/>
                </a:cubicBezTo>
                <a:cubicBezTo>
                  <a:pt x="992" y="61"/>
                  <a:pt x="992" y="61"/>
                  <a:pt x="961" y="61"/>
                </a:cubicBezTo>
                <a:lnTo>
                  <a:pt x="961" y="93"/>
                </a:lnTo>
                <a:cubicBezTo>
                  <a:pt x="961" y="93"/>
                  <a:pt x="961" y="124"/>
                  <a:pt x="930" y="124"/>
                </a:cubicBezTo>
                <a:cubicBezTo>
                  <a:pt x="930" y="155"/>
                  <a:pt x="930" y="155"/>
                  <a:pt x="900" y="155"/>
                </a:cubicBezTo>
                <a:lnTo>
                  <a:pt x="900" y="155"/>
                </a:lnTo>
                <a:lnTo>
                  <a:pt x="900" y="186"/>
                </a:lnTo>
                <a:cubicBezTo>
                  <a:pt x="900" y="217"/>
                  <a:pt x="900" y="217"/>
                  <a:pt x="900" y="217"/>
                </a:cubicBezTo>
                <a:cubicBezTo>
                  <a:pt x="900" y="278"/>
                  <a:pt x="900" y="278"/>
                  <a:pt x="900" y="278"/>
                </a:cubicBezTo>
                <a:cubicBezTo>
                  <a:pt x="868" y="248"/>
                  <a:pt x="868" y="248"/>
                  <a:pt x="868" y="248"/>
                </a:cubicBezTo>
                <a:lnTo>
                  <a:pt x="868" y="248"/>
                </a:lnTo>
                <a:cubicBezTo>
                  <a:pt x="837" y="248"/>
                  <a:pt x="837" y="248"/>
                  <a:pt x="837" y="248"/>
                </a:cubicBezTo>
                <a:lnTo>
                  <a:pt x="837" y="248"/>
                </a:lnTo>
                <a:lnTo>
                  <a:pt x="806" y="248"/>
                </a:lnTo>
                <a:lnTo>
                  <a:pt x="806" y="248"/>
                </a:lnTo>
                <a:lnTo>
                  <a:pt x="806" y="248"/>
                </a:lnTo>
                <a:cubicBezTo>
                  <a:pt x="775" y="248"/>
                  <a:pt x="775" y="248"/>
                  <a:pt x="775" y="248"/>
                </a:cubicBezTo>
                <a:lnTo>
                  <a:pt x="775" y="217"/>
                </a:lnTo>
                <a:lnTo>
                  <a:pt x="775" y="217"/>
                </a:lnTo>
                <a:cubicBezTo>
                  <a:pt x="775" y="186"/>
                  <a:pt x="744" y="186"/>
                  <a:pt x="744" y="186"/>
                </a:cubicBezTo>
                <a:cubicBezTo>
                  <a:pt x="744" y="186"/>
                  <a:pt x="744" y="186"/>
                  <a:pt x="713" y="186"/>
                </a:cubicBezTo>
                <a:cubicBezTo>
                  <a:pt x="713" y="186"/>
                  <a:pt x="713" y="186"/>
                  <a:pt x="682" y="186"/>
                </a:cubicBezTo>
                <a:cubicBezTo>
                  <a:pt x="682" y="186"/>
                  <a:pt x="682" y="217"/>
                  <a:pt x="682" y="248"/>
                </a:cubicBezTo>
                <a:cubicBezTo>
                  <a:pt x="682" y="248"/>
                  <a:pt x="652" y="248"/>
                  <a:pt x="652" y="278"/>
                </a:cubicBezTo>
                <a:lnTo>
                  <a:pt x="652" y="278"/>
                </a:lnTo>
                <a:cubicBezTo>
                  <a:pt x="652" y="278"/>
                  <a:pt x="652" y="278"/>
                  <a:pt x="620" y="310"/>
                </a:cubicBezTo>
                <a:lnTo>
                  <a:pt x="620" y="310"/>
                </a:lnTo>
                <a:cubicBezTo>
                  <a:pt x="620" y="310"/>
                  <a:pt x="620" y="310"/>
                  <a:pt x="589" y="310"/>
                </a:cubicBezTo>
                <a:lnTo>
                  <a:pt x="589" y="310"/>
                </a:lnTo>
                <a:cubicBezTo>
                  <a:pt x="589" y="310"/>
                  <a:pt x="589" y="310"/>
                  <a:pt x="558" y="310"/>
                </a:cubicBezTo>
                <a:cubicBezTo>
                  <a:pt x="558" y="341"/>
                  <a:pt x="558" y="372"/>
                  <a:pt x="558" y="372"/>
                </a:cubicBezTo>
                <a:cubicBezTo>
                  <a:pt x="558" y="526"/>
                  <a:pt x="558" y="526"/>
                  <a:pt x="558" y="526"/>
                </a:cubicBezTo>
                <a:cubicBezTo>
                  <a:pt x="528" y="402"/>
                  <a:pt x="528" y="402"/>
                  <a:pt x="528" y="402"/>
                </a:cubicBezTo>
                <a:cubicBezTo>
                  <a:pt x="528" y="372"/>
                  <a:pt x="528" y="372"/>
                  <a:pt x="496" y="372"/>
                </a:cubicBezTo>
                <a:lnTo>
                  <a:pt x="496" y="372"/>
                </a:lnTo>
                <a:lnTo>
                  <a:pt x="496" y="372"/>
                </a:lnTo>
                <a:lnTo>
                  <a:pt x="496" y="372"/>
                </a:lnTo>
                <a:lnTo>
                  <a:pt x="496" y="372"/>
                </a:lnTo>
                <a:lnTo>
                  <a:pt x="496" y="402"/>
                </a:lnTo>
                <a:cubicBezTo>
                  <a:pt x="496" y="434"/>
                  <a:pt x="496" y="434"/>
                  <a:pt x="465" y="465"/>
                </a:cubicBezTo>
                <a:lnTo>
                  <a:pt x="465" y="465"/>
                </a:lnTo>
                <a:cubicBezTo>
                  <a:pt x="465" y="465"/>
                  <a:pt x="434" y="496"/>
                  <a:pt x="404" y="526"/>
                </a:cubicBezTo>
                <a:cubicBezTo>
                  <a:pt x="404" y="558"/>
                  <a:pt x="404" y="558"/>
                  <a:pt x="372" y="558"/>
                </a:cubicBezTo>
                <a:lnTo>
                  <a:pt x="372" y="558"/>
                </a:lnTo>
                <a:lnTo>
                  <a:pt x="372" y="558"/>
                </a:lnTo>
                <a:cubicBezTo>
                  <a:pt x="341" y="558"/>
                  <a:pt x="341" y="558"/>
                  <a:pt x="341" y="558"/>
                </a:cubicBezTo>
                <a:cubicBezTo>
                  <a:pt x="310" y="558"/>
                  <a:pt x="310" y="558"/>
                  <a:pt x="310" y="558"/>
                </a:cubicBezTo>
                <a:cubicBezTo>
                  <a:pt x="280" y="558"/>
                  <a:pt x="280" y="589"/>
                  <a:pt x="248" y="589"/>
                </a:cubicBezTo>
                <a:cubicBezTo>
                  <a:pt x="248" y="620"/>
                  <a:pt x="217" y="620"/>
                  <a:pt x="217" y="620"/>
                </a:cubicBezTo>
                <a:cubicBezTo>
                  <a:pt x="186" y="620"/>
                  <a:pt x="186" y="620"/>
                  <a:pt x="186" y="620"/>
                </a:cubicBezTo>
                <a:lnTo>
                  <a:pt x="186" y="620"/>
                </a:lnTo>
                <a:lnTo>
                  <a:pt x="156" y="620"/>
                </a:lnTo>
                <a:lnTo>
                  <a:pt x="156" y="620"/>
                </a:lnTo>
                <a:cubicBezTo>
                  <a:pt x="124" y="650"/>
                  <a:pt x="93" y="682"/>
                  <a:pt x="62" y="682"/>
                </a:cubicBezTo>
                <a:cubicBezTo>
                  <a:pt x="62" y="682"/>
                  <a:pt x="62" y="682"/>
                  <a:pt x="62" y="713"/>
                </a:cubicBezTo>
                <a:cubicBezTo>
                  <a:pt x="62" y="713"/>
                  <a:pt x="62" y="713"/>
                  <a:pt x="32" y="713"/>
                </a:cubicBezTo>
                <a:lnTo>
                  <a:pt x="32" y="713"/>
                </a:lnTo>
                <a:cubicBezTo>
                  <a:pt x="32" y="744"/>
                  <a:pt x="32" y="744"/>
                  <a:pt x="32" y="744"/>
                </a:cubicBezTo>
                <a:cubicBezTo>
                  <a:pt x="32" y="774"/>
                  <a:pt x="32" y="774"/>
                  <a:pt x="0" y="806"/>
                </a:cubicBezTo>
                <a:lnTo>
                  <a:pt x="0" y="806"/>
                </a:lnTo>
                <a:cubicBezTo>
                  <a:pt x="0" y="837"/>
                  <a:pt x="0" y="837"/>
                  <a:pt x="32" y="868"/>
                </a:cubicBezTo>
                <a:cubicBezTo>
                  <a:pt x="32" y="868"/>
                  <a:pt x="62" y="898"/>
                  <a:pt x="62" y="930"/>
                </a:cubicBezTo>
                <a:cubicBezTo>
                  <a:pt x="32" y="930"/>
                  <a:pt x="32" y="961"/>
                  <a:pt x="32" y="961"/>
                </a:cubicBezTo>
                <a:cubicBezTo>
                  <a:pt x="32" y="961"/>
                  <a:pt x="32" y="961"/>
                  <a:pt x="0" y="961"/>
                </a:cubicBezTo>
                <a:cubicBezTo>
                  <a:pt x="0" y="992"/>
                  <a:pt x="32" y="992"/>
                  <a:pt x="32" y="992"/>
                </a:cubicBezTo>
                <a:cubicBezTo>
                  <a:pt x="32" y="992"/>
                  <a:pt x="32" y="1022"/>
                  <a:pt x="32" y="1054"/>
                </a:cubicBezTo>
                <a:lnTo>
                  <a:pt x="62" y="1085"/>
                </a:lnTo>
                <a:cubicBezTo>
                  <a:pt x="62" y="1116"/>
                  <a:pt x="93" y="1116"/>
                  <a:pt x="93" y="1146"/>
                </a:cubicBezTo>
                <a:lnTo>
                  <a:pt x="93" y="1209"/>
                </a:lnTo>
                <a:cubicBezTo>
                  <a:pt x="93" y="1209"/>
                  <a:pt x="93" y="1240"/>
                  <a:pt x="124" y="1302"/>
                </a:cubicBezTo>
                <a:lnTo>
                  <a:pt x="124" y="1302"/>
                </a:lnTo>
                <a:cubicBezTo>
                  <a:pt x="124" y="1333"/>
                  <a:pt x="124" y="1364"/>
                  <a:pt x="124" y="1364"/>
                </a:cubicBezTo>
                <a:cubicBezTo>
                  <a:pt x="124" y="1394"/>
                  <a:pt x="124" y="1394"/>
                  <a:pt x="124" y="1394"/>
                </a:cubicBezTo>
                <a:cubicBezTo>
                  <a:pt x="124" y="1426"/>
                  <a:pt x="124" y="1426"/>
                  <a:pt x="93" y="1426"/>
                </a:cubicBezTo>
                <a:cubicBezTo>
                  <a:pt x="93" y="1457"/>
                  <a:pt x="124" y="1457"/>
                  <a:pt x="124" y="1457"/>
                </a:cubicBezTo>
                <a:lnTo>
                  <a:pt x="124" y="1487"/>
                </a:lnTo>
                <a:cubicBezTo>
                  <a:pt x="156" y="1487"/>
                  <a:pt x="186" y="1487"/>
                  <a:pt x="186" y="1487"/>
                </a:cubicBezTo>
                <a:cubicBezTo>
                  <a:pt x="186" y="1487"/>
                  <a:pt x="186" y="1487"/>
                  <a:pt x="217" y="1487"/>
                </a:cubicBezTo>
                <a:lnTo>
                  <a:pt x="217" y="1487"/>
                </a:lnTo>
                <a:lnTo>
                  <a:pt x="248" y="1487"/>
                </a:lnTo>
                <a:lnTo>
                  <a:pt x="248" y="1487"/>
                </a:lnTo>
                <a:cubicBezTo>
                  <a:pt x="248" y="1457"/>
                  <a:pt x="310" y="1426"/>
                  <a:pt x="372" y="1426"/>
                </a:cubicBezTo>
                <a:cubicBezTo>
                  <a:pt x="372" y="1426"/>
                  <a:pt x="372" y="1426"/>
                  <a:pt x="404" y="1426"/>
                </a:cubicBezTo>
                <a:cubicBezTo>
                  <a:pt x="434" y="1426"/>
                  <a:pt x="465" y="1426"/>
                  <a:pt x="465" y="1426"/>
                </a:cubicBezTo>
                <a:lnTo>
                  <a:pt x="465" y="1426"/>
                </a:lnTo>
                <a:cubicBezTo>
                  <a:pt x="465" y="1426"/>
                  <a:pt x="496" y="1426"/>
                  <a:pt x="528" y="1426"/>
                </a:cubicBezTo>
                <a:lnTo>
                  <a:pt x="528" y="1426"/>
                </a:lnTo>
                <a:cubicBezTo>
                  <a:pt x="528" y="1426"/>
                  <a:pt x="528" y="1426"/>
                  <a:pt x="558" y="1426"/>
                </a:cubicBezTo>
                <a:cubicBezTo>
                  <a:pt x="558" y="1394"/>
                  <a:pt x="558" y="1394"/>
                  <a:pt x="558" y="1394"/>
                </a:cubicBezTo>
                <a:cubicBezTo>
                  <a:pt x="558" y="1394"/>
                  <a:pt x="558" y="1394"/>
                  <a:pt x="558" y="1364"/>
                </a:cubicBezTo>
                <a:cubicBezTo>
                  <a:pt x="558" y="1364"/>
                  <a:pt x="589" y="1333"/>
                  <a:pt x="652" y="1333"/>
                </a:cubicBezTo>
                <a:lnTo>
                  <a:pt x="652" y="1333"/>
                </a:lnTo>
                <a:cubicBezTo>
                  <a:pt x="682" y="1333"/>
                  <a:pt x="713" y="1302"/>
                  <a:pt x="775" y="1302"/>
                </a:cubicBezTo>
                <a:lnTo>
                  <a:pt x="806" y="1302"/>
                </a:lnTo>
                <a:cubicBezTo>
                  <a:pt x="806" y="1270"/>
                  <a:pt x="837" y="1270"/>
                  <a:pt x="837" y="1270"/>
                </a:cubicBezTo>
                <a:cubicBezTo>
                  <a:pt x="868" y="1270"/>
                  <a:pt x="868" y="1270"/>
                  <a:pt x="868" y="1270"/>
                </a:cubicBezTo>
                <a:lnTo>
                  <a:pt x="900" y="1270"/>
                </a:lnTo>
                <a:lnTo>
                  <a:pt x="900" y="1270"/>
                </a:lnTo>
                <a:lnTo>
                  <a:pt x="930" y="1270"/>
                </a:lnTo>
                <a:lnTo>
                  <a:pt x="961" y="1270"/>
                </a:lnTo>
                <a:cubicBezTo>
                  <a:pt x="992" y="1270"/>
                  <a:pt x="992" y="1270"/>
                  <a:pt x="1023" y="1270"/>
                </a:cubicBezTo>
                <a:cubicBezTo>
                  <a:pt x="1023" y="1302"/>
                  <a:pt x="1054" y="1302"/>
                  <a:pt x="1085" y="1302"/>
                </a:cubicBezTo>
                <a:cubicBezTo>
                  <a:pt x="1116" y="1302"/>
                  <a:pt x="1147" y="1333"/>
                  <a:pt x="1147" y="1364"/>
                </a:cubicBezTo>
                <a:lnTo>
                  <a:pt x="1178" y="1364"/>
                </a:lnTo>
                <a:cubicBezTo>
                  <a:pt x="1178" y="1394"/>
                  <a:pt x="1209" y="1426"/>
                  <a:pt x="1209" y="1457"/>
                </a:cubicBezTo>
                <a:cubicBezTo>
                  <a:pt x="1209" y="1457"/>
                  <a:pt x="1209" y="1457"/>
                  <a:pt x="1240" y="1457"/>
                </a:cubicBezTo>
                <a:cubicBezTo>
                  <a:pt x="1240" y="1426"/>
                  <a:pt x="1271" y="1394"/>
                  <a:pt x="1302" y="1394"/>
                </a:cubicBezTo>
                <a:lnTo>
                  <a:pt x="1302" y="1364"/>
                </a:lnTo>
                <a:cubicBezTo>
                  <a:pt x="1302" y="1333"/>
                  <a:pt x="1302" y="1333"/>
                  <a:pt x="1302" y="1333"/>
                </a:cubicBezTo>
                <a:cubicBezTo>
                  <a:pt x="1364" y="1333"/>
                  <a:pt x="1364" y="1333"/>
                  <a:pt x="1364" y="1333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1394"/>
                  <a:pt x="1364" y="1394"/>
                  <a:pt x="1364" y="1426"/>
                </a:cubicBezTo>
                <a:lnTo>
                  <a:pt x="1364" y="1426"/>
                </a:lnTo>
                <a:cubicBezTo>
                  <a:pt x="1364" y="1457"/>
                  <a:pt x="1395" y="1487"/>
                  <a:pt x="1395" y="1487"/>
                </a:cubicBezTo>
                <a:cubicBezTo>
                  <a:pt x="1395" y="1518"/>
                  <a:pt x="1395" y="1518"/>
                  <a:pt x="1395" y="1518"/>
                </a:cubicBezTo>
                <a:lnTo>
                  <a:pt x="1426" y="1550"/>
                </a:lnTo>
                <a:cubicBezTo>
                  <a:pt x="1457" y="1581"/>
                  <a:pt x="1457" y="1611"/>
                  <a:pt x="1457" y="1642"/>
                </a:cubicBezTo>
                <a:lnTo>
                  <a:pt x="1457" y="1642"/>
                </a:lnTo>
                <a:lnTo>
                  <a:pt x="1488" y="1674"/>
                </a:lnTo>
                <a:cubicBezTo>
                  <a:pt x="1488" y="1674"/>
                  <a:pt x="1488" y="1705"/>
                  <a:pt x="1519" y="1705"/>
                </a:cubicBezTo>
                <a:cubicBezTo>
                  <a:pt x="1519" y="1705"/>
                  <a:pt x="1519" y="1705"/>
                  <a:pt x="1550" y="1705"/>
                </a:cubicBezTo>
                <a:cubicBezTo>
                  <a:pt x="1581" y="1705"/>
                  <a:pt x="1581" y="1705"/>
                  <a:pt x="1581" y="1705"/>
                </a:cubicBezTo>
                <a:lnTo>
                  <a:pt x="1581" y="1705"/>
                </a:lnTo>
                <a:cubicBezTo>
                  <a:pt x="1612" y="1705"/>
                  <a:pt x="1612" y="1705"/>
                  <a:pt x="1643" y="1735"/>
                </a:cubicBezTo>
                <a:lnTo>
                  <a:pt x="1643" y="1735"/>
                </a:lnTo>
                <a:cubicBezTo>
                  <a:pt x="1643" y="1735"/>
                  <a:pt x="1643" y="1735"/>
                  <a:pt x="1674" y="1735"/>
                </a:cubicBezTo>
                <a:lnTo>
                  <a:pt x="1674" y="1705"/>
                </a:lnTo>
                <a:cubicBezTo>
                  <a:pt x="1705" y="1705"/>
                  <a:pt x="1705" y="1705"/>
                  <a:pt x="1736" y="1705"/>
                </a:cubicBezTo>
                <a:lnTo>
                  <a:pt x="1736" y="1705"/>
                </a:lnTo>
                <a:lnTo>
                  <a:pt x="1736" y="1705"/>
                </a:lnTo>
                <a:cubicBezTo>
                  <a:pt x="1767" y="1705"/>
                  <a:pt x="1767" y="1705"/>
                  <a:pt x="1798" y="1735"/>
                </a:cubicBezTo>
                <a:lnTo>
                  <a:pt x="1798" y="1735"/>
                </a:lnTo>
                <a:cubicBezTo>
                  <a:pt x="1829" y="1735"/>
                  <a:pt x="1829" y="1705"/>
                  <a:pt x="1860" y="1705"/>
                </a:cubicBezTo>
                <a:lnTo>
                  <a:pt x="1860" y="1705"/>
                </a:lnTo>
                <a:cubicBezTo>
                  <a:pt x="1860" y="1674"/>
                  <a:pt x="1891" y="1674"/>
                  <a:pt x="1922" y="1674"/>
                </a:cubicBezTo>
                <a:lnTo>
                  <a:pt x="1922" y="1674"/>
                </a:lnTo>
                <a:lnTo>
                  <a:pt x="1922" y="1674"/>
                </a:lnTo>
                <a:cubicBezTo>
                  <a:pt x="1953" y="1674"/>
                  <a:pt x="1953" y="1674"/>
                  <a:pt x="1953" y="1674"/>
                </a:cubicBezTo>
                <a:cubicBezTo>
                  <a:pt x="1984" y="1674"/>
                  <a:pt x="1984" y="1674"/>
                  <a:pt x="1984" y="1674"/>
                </a:cubicBezTo>
                <a:cubicBezTo>
                  <a:pt x="1984" y="1674"/>
                  <a:pt x="1984" y="1674"/>
                  <a:pt x="1984" y="1642"/>
                </a:cubicBezTo>
                <a:lnTo>
                  <a:pt x="1984" y="1642"/>
                </a:lnTo>
                <a:cubicBezTo>
                  <a:pt x="1984" y="1642"/>
                  <a:pt x="1984" y="1611"/>
                  <a:pt x="1984" y="1581"/>
                </a:cubicBezTo>
                <a:cubicBezTo>
                  <a:pt x="2015" y="1518"/>
                  <a:pt x="2046" y="1487"/>
                  <a:pt x="2046" y="1457"/>
                </a:cubicBezTo>
                <a:lnTo>
                  <a:pt x="2046" y="1426"/>
                </a:lnTo>
                <a:lnTo>
                  <a:pt x="2046" y="1426"/>
                </a:lnTo>
                <a:cubicBezTo>
                  <a:pt x="2046" y="1394"/>
                  <a:pt x="2077" y="1364"/>
                  <a:pt x="2108" y="1364"/>
                </a:cubicBezTo>
                <a:cubicBezTo>
                  <a:pt x="2108" y="1333"/>
                  <a:pt x="2108" y="1333"/>
                  <a:pt x="2139" y="1333"/>
                </a:cubicBezTo>
                <a:cubicBezTo>
                  <a:pt x="2139" y="1302"/>
                  <a:pt x="2139" y="1270"/>
                  <a:pt x="2139" y="1270"/>
                </a:cubicBezTo>
                <a:cubicBezTo>
                  <a:pt x="2170" y="1240"/>
                  <a:pt x="2170" y="1209"/>
                  <a:pt x="2170" y="1209"/>
                </a:cubicBezTo>
                <a:cubicBezTo>
                  <a:pt x="2170" y="1209"/>
                  <a:pt x="2170" y="1146"/>
                  <a:pt x="2170" y="1116"/>
                </a:cubicBezTo>
                <a:lnTo>
                  <a:pt x="2170" y="1116"/>
                </a:lnTo>
                <a:lnTo>
                  <a:pt x="2170" y="1085"/>
                </a:lnTo>
                <a:cubicBezTo>
                  <a:pt x="2170" y="1085"/>
                  <a:pt x="2170" y="1085"/>
                  <a:pt x="2170" y="105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4" name="Freeform 143"/>
          <p:cNvSpPr>
            <a:spLocks noChangeArrowheads="1"/>
          </p:cNvSpPr>
          <p:nvPr/>
        </p:nvSpPr>
        <p:spPr bwMode="auto">
          <a:xfrm>
            <a:off x="7444672" y="3458885"/>
            <a:ext cx="195417" cy="238562"/>
          </a:xfrm>
          <a:custGeom>
            <a:avLst/>
            <a:gdLst>
              <a:gd name="T0" fmla="*/ 465 w 559"/>
              <a:gd name="T1" fmla="*/ 403 h 683"/>
              <a:gd name="T2" fmla="*/ 434 w 559"/>
              <a:gd name="T3" fmla="*/ 372 h 683"/>
              <a:gd name="T4" fmla="*/ 434 w 559"/>
              <a:gd name="T5" fmla="*/ 310 h 683"/>
              <a:gd name="T6" fmla="*/ 404 w 559"/>
              <a:gd name="T7" fmla="*/ 279 h 683"/>
              <a:gd name="T8" fmla="*/ 372 w 559"/>
              <a:gd name="T9" fmla="*/ 279 h 683"/>
              <a:gd name="T10" fmla="*/ 341 w 559"/>
              <a:gd name="T11" fmla="*/ 248 h 683"/>
              <a:gd name="T12" fmla="*/ 341 w 559"/>
              <a:gd name="T13" fmla="*/ 217 h 683"/>
              <a:gd name="T14" fmla="*/ 341 w 559"/>
              <a:gd name="T15" fmla="*/ 217 h 683"/>
              <a:gd name="T16" fmla="*/ 280 w 559"/>
              <a:gd name="T17" fmla="*/ 186 h 683"/>
              <a:gd name="T18" fmla="*/ 217 w 559"/>
              <a:gd name="T19" fmla="*/ 124 h 683"/>
              <a:gd name="T20" fmla="*/ 155 w 559"/>
              <a:gd name="T21" fmla="*/ 62 h 683"/>
              <a:gd name="T22" fmla="*/ 124 w 559"/>
              <a:gd name="T23" fmla="*/ 31 h 683"/>
              <a:gd name="T24" fmla="*/ 93 w 559"/>
              <a:gd name="T25" fmla="*/ 0 h 683"/>
              <a:gd name="T26" fmla="*/ 93 w 559"/>
              <a:gd name="T27" fmla="*/ 0 h 683"/>
              <a:gd name="T28" fmla="*/ 32 w 559"/>
              <a:gd name="T29" fmla="*/ 0 h 683"/>
              <a:gd name="T30" fmla="*/ 0 w 559"/>
              <a:gd name="T31" fmla="*/ 0 h 683"/>
              <a:gd name="T32" fmla="*/ 32 w 559"/>
              <a:gd name="T33" fmla="*/ 31 h 683"/>
              <a:gd name="T34" fmla="*/ 63 w 559"/>
              <a:gd name="T35" fmla="*/ 62 h 683"/>
              <a:gd name="T36" fmla="*/ 93 w 559"/>
              <a:gd name="T37" fmla="*/ 93 h 683"/>
              <a:gd name="T38" fmla="*/ 124 w 559"/>
              <a:gd name="T39" fmla="*/ 155 h 683"/>
              <a:gd name="T40" fmla="*/ 187 w 559"/>
              <a:gd name="T41" fmla="*/ 186 h 683"/>
              <a:gd name="T42" fmla="*/ 217 w 559"/>
              <a:gd name="T43" fmla="*/ 248 h 683"/>
              <a:gd name="T44" fmla="*/ 217 w 559"/>
              <a:gd name="T45" fmla="*/ 279 h 683"/>
              <a:gd name="T46" fmla="*/ 310 w 559"/>
              <a:gd name="T47" fmla="*/ 403 h 683"/>
              <a:gd name="T48" fmla="*/ 372 w 559"/>
              <a:gd name="T49" fmla="*/ 527 h 683"/>
              <a:gd name="T50" fmla="*/ 434 w 559"/>
              <a:gd name="T51" fmla="*/ 589 h 683"/>
              <a:gd name="T52" fmla="*/ 465 w 559"/>
              <a:gd name="T53" fmla="*/ 620 h 683"/>
              <a:gd name="T54" fmla="*/ 496 w 559"/>
              <a:gd name="T55" fmla="*/ 651 h 683"/>
              <a:gd name="T56" fmla="*/ 528 w 559"/>
              <a:gd name="T57" fmla="*/ 651 h 683"/>
              <a:gd name="T58" fmla="*/ 558 w 559"/>
              <a:gd name="T59" fmla="*/ 651 h 683"/>
              <a:gd name="T60" fmla="*/ 558 w 559"/>
              <a:gd name="T61" fmla="*/ 589 h 683"/>
              <a:gd name="T62" fmla="*/ 558 w 559"/>
              <a:gd name="T63" fmla="*/ 558 h 683"/>
              <a:gd name="T64" fmla="*/ 528 w 559"/>
              <a:gd name="T65" fmla="*/ 527 h 683"/>
              <a:gd name="T66" fmla="*/ 528 w 559"/>
              <a:gd name="T67" fmla="*/ 496 h 683"/>
              <a:gd name="T68" fmla="*/ 496 w 559"/>
              <a:gd name="T69" fmla="*/ 465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9" h="683">
                <a:moveTo>
                  <a:pt x="465" y="403"/>
                </a:moveTo>
                <a:lnTo>
                  <a:pt x="465" y="403"/>
                </a:lnTo>
                <a:lnTo>
                  <a:pt x="465" y="403"/>
                </a:lnTo>
                <a:cubicBezTo>
                  <a:pt x="465" y="403"/>
                  <a:pt x="434" y="403"/>
                  <a:pt x="434" y="372"/>
                </a:cubicBezTo>
                <a:cubicBezTo>
                  <a:pt x="434" y="372"/>
                  <a:pt x="434" y="372"/>
                  <a:pt x="434" y="341"/>
                </a:cubicBezTo>
                <a:cubicBezTo>
                  <a:pt x="434" y="341"/>
                  <a:pt x="404" y="341"/>
                  <a:pt x="434" y="310"/>
                </a:cubicBezTo>
                <a:lnTo>
                  <a:pt x="434" y="310"/>
                </a:lnTo>
                <a:cubicBezTo>
                  <a:pt x="404" y="310"/>
                  <a:pt x="404" y="310"/>
                  <a:pt x="404" y="279"/>
                </a:cubicBezTo>
                <a:lnTo>
                  <a:pt x="404" y="279"/>
                </a:lnTo>
                <a:lnTo>
                  <a:pt x="372" y="279"/>
                </a:lnTo>
                <a:lnTo>
                  <a:pt x="372" y="279"/>
                </a:lnTo>
                <a:cubicBezTo>
                  <a:pt x="341" y="248"/>
                  <a:pt x="341" y="248"/>
                  <a:pt x="341" y="248"/>
                </a:cubicBezTo>
                <a:lnTo>
                  <a:pt x="341" y="248"/>
                </a:lnTo>
                <a:lnTo>
                  <a:pt x="341" y="217"/>
                </a:lnTo>
                <a:lnTo>
                  <a:pt x="341" y="217"/>
                </a:lnTo>
                <a:lnTo>
                  <a:pt x="341" y="217"/>
                </a:lnTo>
                <a:cubicBezTo>
                  <a:pt x="310" y="217"/>
                  <a:pt x="310" y="186"/>
                  <a:pt x="310" y="186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280" y="186"/>
                  <a:pt x="248" y="186"/>
                  <a:pt x="217" y="186"/>
                </a:cubicBezTo>
                <a:cubicBezTo>
                  <a:pt x="217" y="155"/>
                  <a:pt x="217" y="155"/>
                  <a:pt x="217" y="124"/>
                </a:cubicBezTo>
                <a:lnTo>
                  <a:pt x="217" y="124"/>
                </a:lnTo>
                <a:cubicBezTo>
                  <a:pt x="187" y="124"/>
                  <a:pt x="155" y="93"/>
                  <a:pt x="155" y="62"/>
                </a:cubicBezTo>
                <a:cubicBezTo>
                  <a:pt x="124" y="62"/>
                  <a:pt x="124" y="62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93" y="0"/>
                  <a:pt x="93" y="0"/>
                  <a:pt x="63" y="0"/>
                </a:cubicBezTo>
                <a:cubicBezTo>
                  <a:pt x="63" y="0"/>
                  <a:pt x="63" y="0"/>
                  <a:pt x="32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32" y="0"/>
                  <a:pt x="32" y="0"/>
                  <a:pt x="32" y="31"/>
                </a:cubicBezTo>
                <a:cubicBezTo>
                  <a:pt x="32" y="31"/>
                  <a:pt x="32" y="62"/>
                  <a:pt x="63" y="62"/>
                </a:cubicBezTo>
                <a:lnTo>
                  <a:pt x="63" y="62"/>
                </a:lnTo>
                <a:lnTo>
                  <a:pt x="93" y="62"/>
                </a:lnTo>
                <a:lnTo>
                  <a:pt x="93" y="93"/>
                </a:lnTo>
                <a:cubicBezTo>
                  <a:pt x="124" y="124"/>
                  <a:pt x="124" y="124"/>
                  <a:pt x="124" y="155"/>
                </a:cubicBezTo>
                <a:lnTo>
                  <a:pt x="124" y="155"/>
                </a:lnTo>
                <a:lnTo>
                  <a:pt x="155" y="155"/>
                </a:lnTo>
                <a:lnTo>
                  <a:pt x="187" y="186"/>
                </a:lnTo>
                <a:lnTo>
                  <a:pt x="187" y="186"/>
                </a:lnTo>
                <a:cubicBezTo>
                  <a:pt x="187" y="217"/>
                  <a:pt x="217" y="217"/>
                  <a:pt x="217" y="248"/>
                </a:cubicBezTo>
                <a:lnTo>
                  <a:pt x="217" y="248"/>
                </a:lnTo>
                <a:lnTo>
                  <a:pt x="217" y="279"/>
                </a:lnTo>
                <a:cubicBezTo>
                  <a:pt x="217" y="279"/>
                  <a:pt x="217" y="279"/>
                  <a:pt x="248" y="310"/>
                </a:cubicBezTo>
                <a:cubicBezTo>
                  <a:pt x="248" y="310"/>
                  <a:pt x="280" y="372"/>
                  <a:pt x="310" y="403"/>
                </a:cubicBezTo>
                <a:cubicBezTo>
                  <a:pt x="310" y="434"/>
                  <a:pt x="310" y="465"/>
                  <a:pt x="310" y="465"/>
                </a:cubicBezTo>
                <a:cubicBezTo>
                  <a:pt x="310" y="465"/>
                  <a:pt x="341" y="496"/>
                  <a:pt x="372" y="527"/>
                </a:cubicBezTo>
                <a:lnTo>
                  <a:pt x="404" y="589"/>
                </a:lnTo>
                <a:cubicBezTo>
                  <a:pt x="434" y="589"/>
                  <a:pt x="434" y="589"/>
                  <a:pt x="434" y="589"/>
                </a:cubicBezTo>
                <a:lnTo>
                  <a:pt x="465" y="620"/>
                </a:lnTo>
                <a:lnTo>
                  <a:pt x="465" y="620"/>
                </a:lnTo>
                <a:lnTo>
                  <a:pt x="465" y="620"/>
                </a:lnTo>
                <a:cubicBezTo>
                  <a:pt x="465" y="651"/>
                  <a:pt x="496" y="651"/>
                  <a:pt x="496" y="651"/>
                </a:cubicBezTo>
                <a:lnTo>
                  <a:pt x="496" y="682"/>
                </a:lnTo>
                <a:cubicBezTo>
                  <a:pt x="528" y="682"/>
                  <a:pt x="528" y="651"/>
                  <a:pt x="528" y="651"/>
                </a:cubicBezTo>
                <a:cubicBezTo>
                  <a:pt x="528" y="651"/>
                  <a:pt x="528" y="651"/>
                  <a:pt x="558" y="651"/>
                </a:cubicBezTo>
                <a:lnTo>
                  <a:pt x="558" y="651"/>
                </a:lnTo>
                <a:lnTo>
                  <a:pt x="558" y="651"/>
                </a:lnTo>
                <a:cubicBezTo>
                  <a:pt x="558" y="651"/>
                  <a:pt x="558" y="620"/>
                  <a:pt x="558" y="589"/>
                </a:cubicBezTo>
                <a:lnTo>
                  <a:pt x="558" y="589"/>
                </a:lnTo>
                <a:lnTo>
                  <a:pt x="558" y="558"/>
                </a:lnTo>
                <a:lnTo>
                  <a:pt x="558" y="558"/>
                </a:lnTo>
                <a:cubicBezTo>
                  <a:pt x="528" y="527"/>
                  <a:pt x="528" y="527"/>
                  <a:pt x="528" y="527"/>
                </a:cubicBezTo>
                <a:cubicBezTo>
                  <a:pt x="558" y="527"/>
                  <a:pt x="558" y="527"/>
                  <a:pt x="558" y="527"/>
                </a:cubicBezTo>
                <a:cubicBezTo>
                  <a:pt x="528" y="527"/>
                  <a:pt x="528" y="496"/>
                  <a:pt x="528" y="496"/>
                </a:cubicBezTo>
                <a:lnTo>
                  <a:pt x="528" y="496"/>
                </a:lnTo>
                <a:cubicBezTo>
                  <a:pt x="528" y="496"/>
                  <a:pt x="496" y="496"/>
                  <a:pt x="496" y="465"/>
                </a:cubicBezTo>
                <a:cubicBezTo>
                  <a:pt x="465" y="465"/>
                  <a:pt x="465" y="434"/>
                  <a:pt x="465" y="40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5" name="Freeform 144"/>
          <p:cNvSpPr>
            <a:spLocks noChangeArrowheads="1"/>
          </p:cNvSpPr>
          <p:nvPr/>
        </p:nvSpPr>
        <p:spPr bwMode="auto">
          <a:xfrm>
            <a:off x="5455119" y="2333794"/>
            <a:ext cx="32312" cy="10774"/>
          </a:xfrm>
          <a:custGeom>
            <a:avLst/>
            <a:gdLst>
              <a:gd name="T0" fmla="*/ 62 w 94"/>
              <a:gd name="T1" fmla="*/ 0 h 33"/>
              <a:gd name="T2" fmla="*/ 62 w 94"/>
              <a:gd name="T3" fmla="*/ 0 h 33"/>
              <a:gd name="T4" fmla="*/ 62 w 94"/>
              <a:gd name="T5" fmla="*/ 0 h 33"/>
              <a:gd name="T6" fmla="*/ 32 w 94"/>
              <a:gd name="T7" fmla="*/ 0 h 33"/>
              <a:gd name="T8" fmla="*/ 32 w 94"/>
              <a:gd name="T9" fmla="*/ 0 h 33"/>
              <a:gd name="T10" fmla="*/ 32 w 94"/>
              <a:gd name="T11" fmla="*/ 0 h 33"/>
              <a:gd name="T12" fmla="*/ 0 w 94"/>
              <a:gd name="T13" fmla="*/ 0 h 33"/>
              <a:gd name="T14" fmla="*/ 0 w 94"/>
              <a:gd name="T15" fmla="*/ 0 h 33"/>
              <a:gd name="T16" fmla="*/ 0 w 94"/>
              <a:gd name="T17" fmla="*/ 0 h 33"/>
              <a:gd name="T18" fmla="*/ 0 w 94"/>
              <a:gd name="T19" fmla="*/ 32 h 33"/>
              <a:gd name="T20" fmla="*/ 0 w 94"/>
              <a:gd name="T21" fmla="*/ 32 h 33"/>
              <a:gd name="T22" fmla="*/ 0 w 94"/>
              <a:gd name="T23" fmla="*/ 32 h 33"/>
              <a:gd name="T24" fmla="*/ 0 w 94"/>
              <a:gd name="T25" fmla="*/ 32 h 33"/>
              <a:gd name="T26" fmla="*/ 32 w 94"/>
              <a:gd name="T27" fmla="*/ 32 h 33"/>
              <a:gd name="T28" fmla="*/ 62 w 94"/>
              <a:gd name="T29" fmla="*/ 32 h 33"/>
              <a:gd name="T30" fmla="*/ 62 w 94"/>
              <a:gd name="T31" fmla="*/ 32 h 33"/>
              <a:gd name="T32" fmla="*/ 93 w 94"/>
              <a:gd name="T33" fmla="*/ 32 h 33"/>
              <a:gd name="T34" fmla="*/ 93 w 94"/>
              <a:gd name="T35" fmla="*/ 32 h 33"/>
              <a:gd name="T36" fmla="*/ 62 w 94"/>
              <a:gd name="T3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4" h="33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cubicBezTo>
                  <a:pt x="32" y="32"/>
                  <a:pt x="32" y="32"/>
                  <a:pt x="32" y="32"/>
                </a:cubicBezTo>
                <a:cubicBezTo>
                  <a:pt x="62" y="32"/>
                  <a:pt x="62" y="32"/>
                  <a:pt x="62" y="32"/>
                </a:cubicBezTo>
                <a:lnTo>
                  <a:pt x="62" y="32"/>
                </a:lnTo>
                <a:lnTo>
                  <a:pt x="93" y="32"/>
                </a:lnTo>
                <a:lnTo>
                  <a:pt x="93" y="32"/>
                </a:lnTo>
                <a:cubicBezTo>
                  <a:pt x="93" y="32"/>
                  <a:pt x="62" y="32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6" name="Freeform 145"/>
          <p:cNvSpPr>
            <a:spLocks noChangeArrowheads="1"/>
          </p:cNvSpPr>
          <p:nvPr/>
        </p:nvSpPr>
        <p:spPr bwMode="auto">
          <a:xfrm>
            <a:off x="5410496" y="2356881"/>
            <a:ext cx="64626" cy="53868"/>
          </a:xfrm>
          <a:custGeom>
            <a:avLst/>
            <a:gdLst>
              <a:gd name="T0" fmla="*/ 186 w 187"/>
              <a:gd name="T1" fmla="*/ 62 h 155"/>
              <a:gd name="T2" fmla="*/ 186 w 187"/>
              <a:gd name="T3" fmla="*/ 62 h 155"/>
              <a:gd name="T4" fmla="*/ 186 w 187"/>
              <a:gd name="T5" fmla="*/ 30 h 155"/>
              <a:gd name="T6" fmla="*/ 156 w 187"/>
              <a:gd name="T7" fmla="*/ 30 h 155"/>
              <a:gd name="T8" fmla="*/ 124 w 187"/>
              <a:gd name="T9" fmla="*/ 30 h 155"/>
              <a:gd name="T10" fmla="*/ 93 w 187"/>
              <a:gd name="T11" fmla="*/ 0 h 155"/>
              <a:gd name="T12" fmla="*/ 32 w 187"/>
              <a:gd name="T13" fmla="*/ 0 h 155"/>
              <a:gd name="T14" fmla="*/ 32 w 187"/>
              <a:gd name="T15" fmla="*/ 0 h 155"/>
              <a:gd name="T16" fmla="*/ 32 w 187"/>
              <a:gd name="T17" fmla="*/ 0 h 155"/>
              <a:gd name="T18" fmla="*/ 0 w 187"/>
              <a:gd name="T19" fmla="*/ 0 h 155"/>
              <a:gd name="T20" fmla="*/ 0 w 187"/>
              <a:gd name="T21" fmla="*/ 0 h 155"/>
              <a:gd name="T22" fmla="*/ 0 w 187"/>
              <a:gd name="T23" fmla="*/ 0 h 155"/>
              <a:gd name="T24" fmla="*/ 0 w 187"/>
              <a:gd name="T25" fmla="*/ 0 h 155"/>
              <a:gd name="T26" fmla="*/ 0 w 187"/>
              <a:gd name="T27" fmla="*/ 30 h 155"/>
              <a:gd name="T28" fmla="*/ 32 w 187"/>
              <a:gd name="T29" fmla="*/ 30 h 155"/>
              <a:gd name="T30" fmla="*/ 32 w 187"/>
              <a:gd name="T31" fmla="*/ 30 h 155"/>
              <a:gd name="T32" fmla="*/ 62 w 187"/>
              <a:gd name="T33" fmla="*/ 62 h 155"/>
              <a:gd name="T34" fmla="*/ 32 w 187"/>
              <a:gd name="T35" fmla="*/ 93 h 155"/>
              <a:gd name="T36" fmla="*/ 32 w 187"/>
              <a:gd name="T37" fmla="*/ 124 h 155"/>
              <a:gd name="T38" fmla="*/ 0 w 187"/>
              <a:gd name="T39" fmla="*/ 124 h 155"/>
              <a:gd name="T40" fmla="*/ 0 w 187"/>
              <a:gd name="T41" fmla="*/ 154 h 155"/>
              <a:gd name="T42" fmla="*/ 0 w 187"/>
              <a:gd name="T43" fmla="*/ 154 h 155"/>
              <a:gd name="T44" fmla="*/ 32 w 187"/>
              <a:gd name="T45" fmla="*/ 154 h 155"/>
              <a:gd name="T46" fmla="*/ 32 w 187"/>
              <a:gd name="T47" fmla="*/ 154 h 155"/>
              <a:gd name="T48" fmla="*/ 32 w 187"/>
              <a:gd name="T49" fmla="*/ 154 h 155"/>
              <a:gd name="T50" fmla="*/ 62 w 187"/>
              <a:gd name="T51" fmla="*/ 154 h 155"/>
              <a:gd name="T52" fmla="*/ 93 w 187"/>
              <a:gd name="T53" fmla="*/ 124 h 155"/>
              <a:gd name="T54" fmla="*/ 93 w 187"/>
              <a:gd name="T55" fmla="*/ 124 h 155"/>
              <a:gd name="T56" fmla="*/ 93 w 187"/>
              <a:gd name="T57" fmla="*/ 124 h 155"/>
              <a:gd name="T58" fmla="*/ 156 w 187"/>
              <a:gd name="T59" fmla="*/ 93 h 155"/>
              <a:gd name="T60" fmla="*/ 156 w 187"/>
              <a:gd name="T61" fmla="*/ 93 h 155"/>
              <a:gd name="T62" fmla="*/ 156 w 187"/>
              <a:gd name="T63" fmla="*/ 93 h 155"/>
              <a:gd name="T64" fmla="*/ 186 w 187"/>
              <a:gd name="T65" fmla="*/ 93 h 155"/>
              <a:gd name="T66" fmla="*/ 186 w 187"/>
              <a:gd name="T67" fmla="*/ 93 h 155"/>
              <a:gd name="T68" fmla="*/ 186 w 187"/>
              <a:gd name="T69" fmla="*/ 93 h 155"/>
              <a:gd name="T70" fmla="*/ 186 w 187"/>
              <a:gd name="T71" fmla="*/ 62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7" h="155">
                <a:moveTo>
                  <a:pt x="186" y="62"/>
                </a:moveTo>
                <a:lnTo>
                  <a:pt x="186" y="62"/>
                </a:lnTo>
                <a:lnTo>
                  <a:pt x="186" y="30"/>
                </a:lnTo>
                <a:lnTo>
                  <a:pt x="156" y="30"/>
                </a:lnTo>
                <a:lnTo>
                  <a:pt x="124" y="30"/>
                </a:lnTo>
                <a:cubicBezTo>
                  <a:pt x="124" y="30"/>
                  <a:pt x="93" y="30"/>
                  <a:pt x="93" y="0"/>
                </a:cubicBezTo>
                <a:cubicBezTo>
                  <a:pt x="62" y="0"/>
                  <a:pt x="62" y="0"/>
                  <a:pt x="32" y="0"/>
                </a:cubicBezTo>
                <a:lnTo>
                  <a:pt x="32" y="0"/>
                </a:lnTo>
                <a:lnTo>
                  <a:pt x="32" y="0"/>
                </a:lnTo>
                <a:cubicBezTo>
                  <a:pt x="32" y="0"/>
                  <a:pt x="32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32" y="30"/>
                </a:cubicBezTo>
                <a:lnTo>
                  <a:pt x="32" y="30"/>
                </a:lnTo>
                <a:cubicBezTo>
                  <a:pt x="32" y="62"/>
                  <a:pt x="62" y="62"/>
                  <a:pt x="62" y="62"/>
                </a:cubicBezTo>
                <a:cubicBezTo>
                  <a:pt x="32" y="93"/>
                  <a:pt x="32" y="93"/>
                  <a:pt x="32" y="93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54"/>
                </a:cubicBezTo>
                <a:lnTo>
                  <a:pt x="0" y="154"/>
                </a:lnTo>
                <a:lnTo>
                  <a:pt x="32" y="154"/>
                </a:lnTo>
                <a:lnTo>
                  <a:pt x="32" y="154"/>
                </a:lnTo>
                <a:lnTo>
                  <a:pt x="32" y="154"/>
                </a:lnTo>
                <a:lnTo>
                  <a:pt x="62" y="154"/>
                </a:lnTo>
                <a:cubicBezTo>
                  <a:pt x="62" y="124"/>
                  <a:pt x="62" y="124"/>
                  <a:pt x="93" y="124"/>
                </a:cubicBezTo>
                <a:lnTo>
                  <a:pt x="93" y="124"/>
                </a:lnTo>
                <a:lnTo>
                  <a:pt x="93" y="124"/>
                </a:lnTo>
                <a:cubicBezTo>
                  <a:pt x="124" y="93"/>
                  <a:pt x="124" y="93"/>
                  <a:pt x="156" y="93"/>
                </a:cubicBezTo>
                <a:lnTo>
                  <a:pt x="156" y="93"/>
                </a:lnTo>
                <a:lnTo>
                  <a:pt x="156" y="93"/>
                </a:lnTo>
                <a:lnTo>
                  <a:pt x="186" y="93"/>
                </a:lnTo>
                <a:lnTo>
                  <a:pt x="186" y="93"/>
                </a:lnTo>
                <a:lnTo>
                  <a:pt x="186" y="93"/>
                </a:lnTo>
                <a:lnTo>
                  <a:pt x="186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7" name="Freeform 146"/>
          <p:cNvSpPr>
            <a:spLocks noChangeArrowheads="1"/>
          </p:cNvSpPr>
          <p:nvPr/>
        </p:nvSpPr>
        <p:spPr bwMode="auto">
          <a:xfrm>
            <a:off x="5498203" y="2269151"/>
            <a:ext cx="130790" cy="163146"/>
          </a:xfrm>
          <a:custGeom>
            <a:avLst/>
            <a:gdLst>
              <a:gd name="T0" fmla="*/ 248 w 373"/>
              <a:gd name="T1" fmla="*/ 434 h 466"/>
              <a:gd name="T2" fmla="*/ 310 w 373"/>
              <a:gd name="T3" fmla="*/ 434 h 466"/>
              <a:gd name="T4" fmla="*/ 341 w 373"/>
              <a:gd name="T5" fmla="*/ 434 h 466"/>
              <a:gd name="T6" fmla="*/ 341 w 373"/>
              <a:gd name="T7" fmla="*/ 372 h 466"/>
              <a:gd name="T8" fmla="*/ 372 w 373"/>
              <a:gd name="T9" fmla="*/ 341 h 466"/>
              <a:gd name="T10" fmla="*/ 341 w 373"/>
              <a:gd name="T11" fmla="*/ 341 h 466"/>
              <a:gd name="T12" fmla="*/ 310 w 373"/>
              <a:gd name="T13" fmla="*/ 341 h 466"/>
              <a:gd name="T14" fmla="*/ 280 w 373"/>
              <a:gd name="T15" fmla="*/ 310 h 466"/>
              <a:gd name="T16" fmla="*/ 280 w 373"/>
              <a:gd name="T17" fmla="*/ 278 h 466"/>
              <a:gd name="T18" fmla="*/ 280 w 373"/>
              <a:gd name="T19" fmla="*/ 248 h 466"/>
              <a:gd name="T20" fmla="*/ 217 w 373"/>
              <a:gd name="T21" fmla="*/ 217 h 466"/>
              <a:gd name="T22" fmla="*/ 186 w 373"/>
              <a:gd name="T23" fmla="*/ 185 h 466"/>
              <a:gd name="T24" fmla="*/ 156 w 373"/>
              <a:gd name="T25" fmla="*/ 154 h 466"/>
              <a:gd name="T26" fmla="*/ 124 w 373"/>
              <a:gd name="T27" fmla="*/ 154 h 466"/>
              <a:gd name="T28" fmla="*/ 93 w 373"/>
              <a:gd name="T29" fmla="*/ 124 h 466"/>
              <a:gd name="T30" fmla="*/ 124 w 373"/>
              <a:gd name="T31" fmla="*/ 93 h 466"/>
              <a:gd name="T32" fmla="*/ 156 w 373"/>
              <a:gd name="T33" fmla="*/ 93 h 466"/>
              <a:gd name="T34" fmla="*/ 156 w 373"/>
              <a:gd name="T35" fmla="*/ 30 h 466"/>
              <a:gd name="T36" fmla="*/ 93 w 373"/>
              <a:gd name="T37" fmla="*/ 30 h 466"/>
              <a:gd name="T38" fmla="*/ 62 w 373"/>
              <a:gd name="T39" fmla="*/ 0 h 466"/>
              <a:gd name="T40" fmla="*/ 31 w 373"/>
              <a:gd name="T41" fmla="*/ 0 h 466"/>
              <a:gd name="T42" fmla="*/ 31 w 373"/>
              <a:gd name="T43" fmla="*/ 30 h 466"/>
              <a:gd name="T44" fmla="*/ 0 w 373"/>
              <a:gd name="T45" fmla="*/ 62 h 466"/>
              <a:gd name="T46" fmla="*/ 0 w 373"/>
              <a:gd name="T47" fmla="*/ 93 h 466"/>
              <a:gd name="T48" fmla="*/ 0 w 373"/>
              <a:gd name="T49" fmla="*/ 93 h 466"/>
              <a:gd name="T50" fmla="*/ 31 w 373"/>
              <a:gd name="T51" fmla="*/ 93 h 466"/>
              <a:gd name="T52" fmla="*/ 31 w 373"/>
              <a:gd name="T53" fmla="*/ 154 h 466"/>
              <a:gd name="T54" fmla="*/ 31 w 373"/>
              <a:gd name="T55" fmla="*/ 185 h 466"/>
              <a:gd name="T56" fmla="*/ 62 w 373"/>
              <a:gd name="T57" fmla="*/ 185 h 466"/>
              <a:gd name="T58" fmla="*/ 62 w 373"/>
              <a:gd name="T59" fmla="*/ 185 h 466"/>
              <a:gd name="T60" fmla="*/ 124 w 373"/>
              <a:gd name="T61" fmla="*/ 185 h 466"/>
              <a:gd name="T62" fmla="*/ 124 w 373"/>
              <a:gd name="T63" fmla="*/ 217 h 466"/>
              <a:gd name="T64" fmla="*/ 156 w 373"/>
              <a:gd name="T65" fmla="*/ 278 h 466"/>
              <a:gd name="T66" fmla="*/ 93 w 373"/>
              <a:gd name="T67" fmla="*/ 341 h 466"/>
              <a:gd name="T68" fmla="*/ 62 w 373"/>
              <a:gd name="T69" fmla="*/ 372 h 466"/>
              <a:gd name="T70" fmla="*/ 124 w 373"/>
              <a:gd name="T71" fmla="*/ 402 h 466"/>
              <a:gd name="T72" fmla="*/ 156 w 373"/>
              <a:gd name="T73" fmla="*/ 372 h 466"/>
              <a:gd name="T74" fmla="*/ 156 w 373"/>
              <a:gd name="T75" fmla="*/ 434 h 466"/>
              <a:gd name="T76" fmla="*/ 156 w 373"/>
              <a:gd name="T77" fmla="*/ 434 h 466"/>
              <a:gd name="T78" fmla="*/ 186 w 373"/>
              <a:gd name="T79" fmla="*/ 434 h 466"/>
              <a:gd name="T80" fmla="*/ 248 w 373"/>
              <a:gd name="T81" fmla="*/ 434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" h="466">
                <a:moveTo>
                  <a:pt x="248" y="434"/>
                </a:moveTo>
                <a:lnTo>
                  <a:pt x="248" y="434"/>
                </a:lnTo>
                <a:lnTo>
                  <a:pt x="280" y="434"/>
                </a:lnTo>
                <a:cubicBezTo>
                  <a:pt x="310" y="434"/>
                  <a:pt x="310" y="434"/>
                  <a:pt x="310" y="434"/>
                </a:cubicBezTo>
                <a:lnTo>
                  <a:pt x="341" y="434"/>
                </a:lnTo>
                <a:lnTo>
                  <a:pt x="341" y="434"/>
                </a:lnTo>
                <a:lnTo>
                  <a:pt x="341" y="402"/>
                </a:lnTo>
                <a:lnTo>
                  <a:pt x="341" y="372"/>
                </a:lnTo>
                <a:cubicBezTo>
                  <a:pt x="372" y="372"/>
                  <a:pt x="372" y="372"/>
                  <a:pt x="372" y="341"/>
                </a:cubicBezTo>
                <a:lnTo>
                  <a:pt x="372" y="341"/>
                </a:lnTo>
                <a:lnTo>
                  <a:pt x="372" y="341"/>
                </a:lnTo>
                <a:cubicBezTo>
                  <a:pt x="341" y="341"/>
                  <a:pt x="341" y="341"/>
                  <a:pt x="341" y="341"/>
                </a:cubicBezTo>
                <a:cubicBezTo>
                  <a:pt x="310" y="341"/>
                  <a:pt x="310" y="341"/>
                  <a:pt x="310" y="341"/>
                </a:cubicBezTo>
                <a:lnTo>
                  <a:pt x="310" y="341"/>
                </a:lnTo>
                <a:cubicBezTo>
                  <a:pt x="280" y="341"/>
                  <a:pt x="280" y="341"/>
                  <a:pt x="280" y="341"/>
                </a:cubicBezTo>
                <a:cubicBezTo>
                  <a:pt x="280" y="310"/>
                  <a:pt x="280" y="310"/>
                  <a:pt x="280" y="310"/>
                </a:cubicBezTo>
                <a:lnTo>
                  <a:pt x="280" y="310"/>
                </a:lnTo>
                <a:cubicBezTo>
                  <a:pt x="280" y="310"/>
                  <a:pt x="280" y="310"/>
                  <a:pt x="280" y="278"/>
                </a:cubicBezTo>
                <a:lnTo>
                  <a:pt x="280" y="278"/>
                </a:lnTo>
                <a:lnTo>
                  <a:pt x="280" y="248"/>
                </a:lnTo>
                <a:cubicBezTo>
                  <a:pt x="280" y="248"/>
                  <a:pt x="280" y="248"/>
                  <a:pt x="248" y="248"/>
                </a:cubicBezTo>
                <a:cubicBezTo>
                  <a:pt x="248" y="248"/>
                  <a:pt x="248" y="217"/>
                  <a:pt x="217" y="217"/>
                </a:cubicBezTo>
                <a:lnTo>
                  <a:pt x="186" y="185"/>
                </a:lnTo>
                <a:lnTo>
                  <a:pt x="186" y="185"/>
                </a:lnTo>
                <a:cubicBezTo>
                  <a:pt x="186" y="154"/>
                  <a:pt x="186" y="154"/>
                  <a:pt x="156" y="154"/>
                </a:cubicBezTo>
                <a:lnTo>
                  <a:pt x="156" y="154"/>
                </a:lnTo>
                <a:lnTo>
                  <a:pt x="124" y="154"/>
                </a:lnTo>
                <a:lnTo>
                  <a:pt x="124" y="154"/>
                </a:lnTo>
                <a:lnTo>
                  <a:pt x="93" y="154"/>
                </a:lnTo>
                <a:cubicBezTo>
                  <a:pt x="93" y="124"/>
                  <a:pt x="93" y="124"/>
                  <a:pt x="93" y="124"/>
                </a:cubicBezTo>
                <a:cubicBezTo>
                  <a:pt x="93" y="93"/>
                  <a:pt x="93" y="93"/>
                  <a:pt x="124" y="93"/>
                </a:cubicBezTo>
                <a:lnTo>
                  <a:pt x="124" y="93"/>
                </a:lnTo>
                <a:lnTo>
                  <a:pt x="124" y="93"/>
                </a:lnTo>
                <a:cubicBezTo>
                  <a:pt x="156" y="93"/>
                  <a:pt x="156" y="93"/>
                  <a:pt x="156" y="93"/>
                </a:cubicBezTo>
                <a:cubicBezTo>
                  <a:pt x="156" y="62"/>
                  <a:pt x="156" y="62"/>
                  <a:pt x="156" y="62"/>
                </a:cubicBezTo>
                <a:lnTo>
                  <a:pt x="156" y="30"/>
                </a:lnTo>
                <a:cubicBezTo>
                  <a:pt x="156" y="30"/>
                  <a:pt x="124" y="30"/>
                  <a:pt x="93" y="30"/>
                </a:cubicBezTo>
                <a:lnTo>
                  <a:pt x="93" y="30"/>
                </a:lnTo>
                <a:cubicBezTo>
                  <a:pt x="62" y="30"/>
                  <a:pt x="62" y="3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30"/>
                </a:lnTo>
                <a:cubicBezTo>
                  <a:pt x="31" y="30"/>
                  <a:pt x="31" y="62"/>
                  <a:pt x="0" y="62"/>
                </a:cubicBezTo>
                <a:lnTo>
                  <a:pt x="0" y="62"/>
                </a:lnTo>
                <a:cubicBezTo>
                  <a:pt x="0" y="62"/>
                  <a:pt x="0" y="62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0" y="93"/>
                  <a:pt x="0" y="93"/>
                  <a:pt x="31" y="93"/>
                </a:cubicBezTo>
                <a:lnTo>
                  <a:pt x="31" y="93"/>
                </a:lnTo>
                <a:cubicBezTo>
                  <a:pt x="31" y="93"/>
                  <a:pt x="62" y="124"/>
                  <a:pt x="31" y="124"/>
                </a:cubicBezTo>
                <a:cubicBezTo>
                  <a:pt x="31" y="124"/>
                  <a:pt x="31" y="124"/>
                  <a:pt x="31" y="154"/>
                </a:cubicBezTo>
                <a:lnTo>
                  <a:pt x="31" y="154"/>
                </a:lnTo>
                <a:lnTo>
                  <a:pt x="31" y="185"/>
                </a:lnTo>
                <a:lnTo>
                  <a:pt x="31" y="185"/>
                </a:lnTo>
                <a:cubicBezTo>
                  <a:pt x="31" y="185"/>
                  <a:pt x="31" y="185"/>
                  <a:pt x="62" y="185"/>
                </a:cubicBezTo>
                <a:lnTo>
                  <a:pt x="62" y="185"/>
                </a:lnTo>
                <a:lnTo>
                  <a:pt x="62" y="185"/>
                </a:lnTo>
                <a:cubicBezTo>
                  <a:pt x="62" y="185"/>
                  <a:pt x="93" y="154"/>
                  <a:pt x="124" y="154"/>
                </a:cubicBezTo>
                <a:cubicBezTo>
                  <a:pt x="124" y="154"/>
                  <a:pt x="124" y="154"/>
                  <a:pt x="124" y="185"/>
                </a:cubicBezTo>
                <a:lnTo>
                  <a:pt x="124" y="217"/>
                </a:lnTo>
                <a:lnTo>
                  <a:pt x="124" y="217"/>
                </a:lnTo>
                <a:cubicBezTo>
                  <a:pt x="156" y="217"/>
                  <a:pt x="156" y="217"/>
                  <a:pt x="156" y="248"/>
                </a:cubicBezTo>
                <a:lnTo>
                  <a:pt x="156" y="278"/>
                </a:lnTo>
                <a:cubicBezTo>
                  <a:pt x="156" y="310"/>
                  <a:pt x="124" y="341"/>
                  <a:pt x="93" y="341"/>
                </a:cubicBezTo>
                <a:lnTo>
                  <a:pt x="93" y="341"/>
                </a:lnTo>
                <a:lnTo>
                  <a:pt x="93" y="341"/>
                </a:lnTo>
                <a:cubicBezTo>
                  <a:pt x="93" y="372"/>
                  <a:pt x="93" y="372"/>
                  <a:pt x="62" y="372"/>
                </a:cubicBezTo>
                <a:cubicBezTo>
                  <a:pt x="93" y="372"/>
                  <a:pt x="93" y="372"/>
                  <a:pt x="93" y="372"/>
                </a:cubicBezTo>
                <a:cubicBezTo>
                  <a:pt x="93" y="372"/>
                  <a:pt x="93" y="372"/>
                  <a:pt x="124" y="402"/>
                </a:cubicBezTo>
                <a:lnTo>
                  <a:pt x="124" y="372"/>
                </a:lnTo>
                <a:lnTo>
                  <a:pt x="156" y="372"/>
                </a:lnTo>
                <a:cubicBezTo>
                  <a:pt x="156" y="372"/>
                  <a:pt x="186" y="372"/>
                  <a:pt x="186" y="402"/>
                </a:cubicBezTo>
                <a:cubicBezTo>
                  <a:pt x="186" y="402"/>
                  <a:pt x="186" y="402"/>
                  <a:pt x="156" y="434"/>
                </a:cubicBezTo>
                <a:lnTo>
                  <a:pt x="156" y="434"/>
                </a:lnTo>
                <a:lnTo>
                  <a:pt x="156" y="434"/>
                </a:lnTo>
                <a:cubicBezTo>
                  <a:pt x="156" y="434"/>
                  <a:pt x="156" y="465"/>
                  <a:pt x="186" y="465"/>
                </a:cubicBezTo>
                <a:lnTo>
                  <a:pt x="186" y="434"/>
                </a:lnTo>
                <a:lnTo>
                  <a:pt x="217" y="434"/>
                </a:lnTo>
                <a:lnTo>
                  <a:pt x="248" y="434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8" name="Freeform 147"/>
          <p:cNvSpPr>
            <a:spLocks noChangeArrowheads="1"/>
          </p:cNvSpPr>
          <p:nvPr/>
        </p:nvSpPr>
        <p:spPr bwMode="auto">
          <a:xfrm>
            <a:off x="4188760" y="3469658"/>
            <a:ext cx="735504" cy="823425"/>
          </a:xfrm>
          <a:custGeom>
            <a:avLst/>
            <a:gdLst>
              <a:gd name="T0" fmla="*/ 1085 w 2108"/>
              <a:gd name="T1" fmla="*/ 155 h 2357"/>
              <a:gd name="T2" fmla="*/ 992 w 2108"/>
              <a:gd name="T3" fmla="*/ 155 h 2357"/>
              <a:gd name="T4" fmla="*/ 898 w 2108"/>
              <a:gd name="T5" fmla="*/ 186 h 2357"/>
              <a:gd name="T6" fmla="*/ 774 w 2108"/>
              <a:gd name="T7" fmla="*/ 217 h 2357"/>
              <a:gd name="T8" fmla="*/ 713 w 2108"/>
              <a:gd name="T9" fmla="*/ 124 h 2357"/>
              <a:gd name="T10" fmla="*/ 682 w 2108"/>
              <a:gd name="T11" fmla="*/ 0 h 2357"/>
              <a:gd name="T12" fmla="*/ 620 w 2108"/>
              <a:gd name="T13" fmla="*/ 62 h 2357"/>
              <a:gd name="T14" fmla="*/ 558 w 2108"/>
              <a:gd name="T15" fmla="*/ 62 h 2357"/>
              <a:gd name="T16" fmla="*/ 526 w 2108"/>
              <a:gd name="T17" fmla="*/ 93 h 2357"/>
              <a:gd name="T18" fmla="*/ 558 w 2108"/>
              <a:gd name="T19" fmla="*/ 155 h 2357"/>
              <a:gd name="T20" fmla="*/ 496 w 2108"/>
              <a:gd name="T21" fmla="*/ 217 h 2357"/>
              <a:gd name="T22" fmla="*/ 372 w 2108"/>
              <a:gd name="T23" fmla="*/ 248 h 2357"/>
              <a:gd name="T24" fmla="*/ 310 w 2108"/>
              <a:gd name="T25" fmla="*/ 186 h 2357"/>
              <a:gd name="T26" fmla="*/ 248 w 2108"/>
              <a:gd name="T27" fmla="*/ 186 h 2357"/>
              <a:gd name="T28" fmla="*/ 217 w 2108"/>
              <a:gd name="T29" fmla="*/ 248 h 2357"/>
              <a:gd name="T30" fmla="*/ 217 w 2108"/>
              <a:gd name="T31" fmla="*/ 341 h 2357"/>
              <a:gd name="T32" fmla="*/ 186 w 2108"/>
              <a:gd name="T33" fmla="*/ 589 h 2357"/>
              <a:gd name="T34" fmla="*/ 93 w 2108"/>
              <a:gd name="T35" fmla="*/ 589 h 2357"/>
              <a:gd name="T36" fmla="*/ 30 w 2108"/>
              <a:gd name="T37" fmla="*/ 651 h 2357"/>
              <a:gd name="T38" fmla="*/ 0 w 2108"/>
              <a:gd name="T39" fmla="*/ 744 h 2357"/>
              <a:gd name="T40" fmla="*/ 0 w 2108"/>
              <a:gd name="T41" fmla="*/ 806 h 2357"/>
              <a:gd name="T42" fmla="*/ 62 w 2108"/>
              <a:gd name="T43" fmla="*/ 899 h 2357"/>
              <a:gd name="T44" fmla="*/ 154 w 2108"/>
              <a:gd name="T45" fmla="*/ 775 h 2357"/>
              <a:gd name="T46" fmla="*/ 217 w 2108"/>
              <a:gd name="T47" fmla="*/ 961 h 2357"/>
              <a:gd name="T48" fmla="*/ 248 w 2108"/>
              <a:gd name="T49" fmla="*/ 961 h 2357"/>
              <a:gd name="T50" fmla="*/ 402 w 2108"/>
              <a:gd name="T51" fmla="*/ 899 h 2357"/>
              <a:gd name="T52" fmla="*/ 465 w 2108"/>
              <a:gd name="T53" fmla="*/ 930 h 2357"/>
              <a:gd name="T54" fmla="*/ 465 w 2108"/>
              <a:gd name="T55" fmla="*/ 992 h 2357"/>
              <a:gd name="T56" fmla="*/ 496 w 2108"/>
              <a:gd name="T57" fmla="*/ 1054 h 2357"/>
              <a:gd name="T58" fmla="*/ 589 w 2108"/>
              <a:gd name="T59" fmla="*/ 1084 h 2357"/>
              <a:gd name="T60" fmla="*/ 713 w 2108"/>
              <a:gd name="T61" fmla="*/ 1178 h 2357"/>
              <a:gd name="T62" fmla="*/ 744 w 2108"/>
              <a:gd name="T63" fmla="*/ 1271 h 2357"/>
              <a:gd name="T64" fmla="*/ 806 w 2108"/>
              <a:gd name="T65" fmla="*/ 1301 h 2357"/>
              <a:gd name="T66" fmla="*/ 837 w 2108"/>
              <a:gd name="T67" fmla="*/ 1364 h 2357"/>
              <a:gd name="T68" fmla="*/ 868 w 2108"/>
              <a:gd name="T69" fmla="*/ 1425 h 2357"/>
              <a:gd name="T70" fmla="*/ 868 w 2108"/>
              <a:gd name="T71" fmla="*/ 1549 h 2357"/>
              <a:gd name="T72" fmla="*/ 868 w 2108"/>
              <a:gd name="T73" fmla="*/ 1673 h 2357"/>
              <a:gd name="T74" fmla="*/ 898 w 2108"/>
              <a:gd name="T75" fmla="*/ 1673 h 2357"/>
              <a:gd name="T76" fmla="*/ 961 w 2108"/>
              <a:gd name="T77" fmla="*/ 1673 h 2357"/>
              <a:gd name="T78" fmla="*/ 1022 w 2108"/>
              <a:gd name="T79" fmla="*/ 1767 h 2357"/>
              <a:gd name="T80" fmla="*/ 1054 w 2108"/>
              <a:gd name="T81" fmla="*/ 1860 h 2357"/>
              <a:gd name="T82" fmla="*/ 1116 w 2108"/>
              <a:gd name="T83" fmla="*/ 1984 h 2357"/>
              <a:gd name="T84" fmla="*/ 1022 w 2108"/>
              <a:gd name="T85" fmla="*/ 2077 h 2357"/>
              <a:gd name="T86" fmla="*/ 930 w 2108"/>
              <a:gd name="T87" fmla="*/ 2201 h 2357"/>
              <a:gd name="T88" fmla="*/ 992 w 2108"/>
              <a:gd name="T89" fmla="*/ 2263 h 2357"/>
              <a:gd name="T90" fmla="*/ 1116 w 2108"/>
              <a:gd name="T91" fmla="*/ 2356 h 2357"/>
              <a:gd name="T92" fmla="*/ 1364 w 2108"/>
              <a:gd name="T93" fmla="*/ 2045 h 2357"/>
              <a:gd name="T94" fmla="*/ 1394 w 2108"/>
              <a:gd name="T95" fmla="*/ 1891 h 2357"/>
              <a:gd name="T96" fmla="*/ 1518 w 2108"/>
              <a:gd name="T97" fmla="*/ 1797 h 2357"/>
              <a:gd name="T98" fmla="*/ 1674 w 2108"/>
              <a:gd name="T99" fmla="*/ 1736 h 2357"/>
              <a:gd name="T100" fmla="*/ 1798 w 2108"/>
              <a:gd name="T101" fmla="*/ 1549 h 2357"/>
              <a:gd name="T102" fmla="*/ 1890 w 2108"/>
              <a:gd name="T103" fmla="*/ 1271 h 2357"/>
              <a:gd name="T104" fmla="*/ 1922 w 2108"/>
              <a:gd name="T105" fmla="*/ 1054 h 2357"/>
              <a:gd name="T106" fmla="*/ 2046 w 2108"/>
              <a:gd name="T107" fmla="*/ 899 h 2357"/>
              <a:gd name="T108" fmla="*/ 2107 w 2108"/>
              <a:gd name="T109" fmla="*/ 682 h 2357"/>
              <a:gd name="T110" fmla="*/ 1890 w 2108"/>
              <a:gd name="T111" fmla="*/ 527 h 2357"/>
              <a:gd name="T112" fmla="*/ 1735 w 2108"/>
              <a:gd name="T113" fmla="*/ 465 h 2357"/>
              <a:gd name="T114" fmla="*/ 1611 w 2108"/>
              <a:gd name="T115" fmla="*/ 465 h 2357"/>
              <a:gd name="T116" fmla="*/ 1487 w 2108"/>
              <a:gd name="T117" fmla="*/ 372 h 2357"/>
              <a:gd name="T118" fmla="*/ 1333 w 2108"/>
              <a:gd name="T119" fmla="*/ 372 h 2357"/>
              <a:gd name="T120" fmla="*/ 1270 w 2108"/>
              <a:gd name="T121" fmla="*/ 310 h 2357"/>
              <a:gd name="T122" fmla="*/ 1209 w 2108"/>
              <a:gd name="T123" fmla="*/ 124 h 2357"/>
              <a:gd name="T124" fmla="*/ 1178 w 2108"/>
              <a:gd name="T125" fmla="*/ 93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08" h="2357">
                <a:moveTo>
                  <a:pt x="1178" y="93"/>
                </a:moveTo>
                <a:lnTo>
                  <a:pt x="1178" y="93"/>
                </a:lnTo>
                <a:lnTo>
                  <a:pt x="1178" y="93"/>
                </a:lnTo>
                <a:cubicBezTo>
                  <a:pt x="1178" y="124"/>
                  <a:pt x="1178" y="124"/>
                  <a:pt x="1146" y="155"/>
                </a:cubicBezTo>
                <a:lnTo>
                  <a:pt x="1146" y="155"/>
                </a:lnTo>
                <a:lnTo>
                  <a:pt x="1116" y="155"/>
                </a:lnTo>
                <a:cubicBezTo>
                  <a:pt x="1085" y="155"/>
                  <a:pt x="1085" y="155"/>
                  <a:pt x="1085" y="155"/>
                </a:cubicBezTo>
                <a:lnTo>
                  <a:pt x="1085" y="155"/>
                </a:lnTo>
                <a:lnTo>
                  <a:pt x="1085" y="155"/>
                </a:lnTo>
                <a:cubicBezTo>
                  <a:pt x="1054" y="155"/>
                  <a:pt x="1054" y="155"/>
                  <a:pt x="1054" y="155"/>
                </a:cubicBezTo>
                <a:lnTo>
                  <a:pt x="1054" y="155"/>
                </a:lnTo>
                <a:cubicBezTo>
                  <a:pt x="1054" y="155"/>
                  <a:pt x="1054" y="155"/>
                  <a:pt x="1022" y="155"/>
                </a:cubicBezTo>
                <a:cubicBezTo>
                  <a:pt x="1022" y="155"/>
                  <a:pt x="1022" y="155"/>
                  <a:pt x="992" y="155"/>
                </a:cubicBezTo>
                <a:lnTo>
                  <a:pt x="992" y="155"/>
                </a:lnTo>
                <a:lnTo>
                  <a:pt x="992" y="155"/>
                </a:lnTo>
                <a:lnTo>
                  <a:pt x="992" y="155"/>
                </a:lnTo>
                <a:cubicBezTo>
                  <a:pt x="961" y="155"/>
                  <a:pt x="961" y="186"/>
                  <a:pt x="961" y="186"/>
                </a:cubicBezTo>
                <a:cubicBezTo>
                  <a:pt x="930" y="186"/>
                  <a:pt x="930" y="186"/>
                  <a:pt x="930" y="186"/>
                </a:cubicBezTo>
                <a:lnTo>
                  <a:pt x="930" y="186"/>
                </a:lnTo>
                <a:cubicBezTo>
                  <a:pt x="930" y="186"/>
                  <a:pt x="930" y="186"/>
                  <a:pt x="898" y="186"/>
                </a:cubicBezTo>
                <a:lnTo>
                  <a:pt x="898" y="186"/>
                </a:lnTo>
                <a:cubicBezTo>
                  <a:pt x="898" y="186"/>
                  <a:pt x="898" y="186"/>
                  <a:pt x="868" y="186"/>
                </a:cubicBezTo>
                <a:lnTo>
                  <a:pt x="868" y="186"/>
                </a:lnTo>
                <a:cubicBezTo>
                  <a:pt x="868" y="217"/>
                  <a:pt x="868" y="217"/>
                  <a:pt x="837" y="217"/>
                </a:cubicBezTo>
                <a:lnTo>
                  <a:pt x="837" y="217"/>
                </a:lnTo>
                <a:cubicBezTo>
                  <a:pt x="837" y="217"/>
                  <a:pt x="837" y="217"/>
                  <a:pt x="806" y="217"/>
                </a:cubicBezTo>
                <a:lnTo>
                  <a:pt x="806" y="217"/>
                </a:lnTo>
                <a:cubicBezTo>
                  <a:pt x="806" y="217"/>
                  <a:pt x="806" y="217"/>
                  <a:pt x="774" y="217"/>
                </a:cubicBezTo>
                <a:cubicBezTo>
                  <a:pt x="774" y="217"/>
                  <a:pt x="774" y="217"/>
                  <a:pt x="744" y="217"/>
                </a:cubicBezTo>
                <a:lnTo>
                  <a:pt x="744" y="217"/>
                </a:lnTo>
                <a:lnTo>
                  <a:pt x="744" y="217"/>
                </a:lnTo>
                <a:cubicBezTo>
                  <a:pt x="713" y="186"/>
                  <a:pt x="713" y="186"/>
                  <a:pt x="713" y="155"/>
                </a:cubicBezTo>
                <a:lnTo>
                  <a:pt x="713" y="155"/>
                </a:lnTo>
                <a:lnTo>
                  <a:pt x="713" y="155"/>
                </a:lnTo>
                <a:lnTo>
                  <a:pt x="713" y="124"/>
                </a:lnTo>
                <a:lnTo>
                  <a:pt x="713" y="124"/>
                </a:lnTo>
                <a:lnTo>
                  <a:pt x="713" y="93"/>
                </a:lnTo>
                <a:lnTo>
                  <a:pt x="713" y="93"/>
                </a:lnTo>
                <a:lnTo>
                  <a:pt x="713" y="93"/>
                </a:lnTo>
                <a:lnTo>
                  <a:pt x="713" y="62"/>
                </a:lnTo>
                <a:lnTo>
                  <a:pt x="713" y="31"/>
                </a:lnTo>
                <a:cubicBezTo>
                  <a:pt x="713" y="31"/>
                  <a:pt x="713" y="31"/>
                  <a:pt x="682" y="0"/>
                </a:cubicBezTo>
                <a:cubicBezTo>
                  <a:pt x="682" y="31"/>
                  <a:pt x="682" y="31"/>
                  <a:pt x="682" y="31"/>
                </a:cubicBezTo>
                <a:lnTo>
                  <a:pt x="650" y="31"/>
                </a:lnTo>
                <a:lnTo>
                  <a:pt x="650" y="31"/>
                </a:lnTo>
                <a:lnTo>
                  <a:pt x="650" y="31"/>
                </a:lnTo>
                <a:lnTo>
                  <a:pt x="620" y="62"/>
                </a:lnTo>
                <a:lnTo>
                  <a:pt x="620" y="62"/>
                </a:lnTo>
                <a:lnTo>
                  <a:pt x="620" y="62"/>
                </a:lnTo>
                <a:cubicBezTo>
                  <a:pt x="589" y="62"/>
                  <a:pt x="589" y="62"/>
                  <a:pt x="589" y="62"/>
                </a:cubicBezTo>
                <a:lnTo>
                  <a:pt x="589" y="62"/>
                </a:lnTo>
                <a:lnTo>
                  <a:pt x="589" y="62"/>
                </a:lnTo>
                <a:lnTo>
                  <a:pt x="589" y="93"/>
                </a:lnTo>
                <a:lnTo>
                  <a:pt x="589" y="93"/>
                </a:lnTo>
                <a:cubicBezTo>
                  <a:pt x="558" y="93"/>
                  <a:pt x="558" y="93"/>
                  <a:pt x="558" y="93"/>
                </a:cubicBezTo>
                <a:lnTo>
                  <a:pt x="558" y="62"/>
                </a:lnTo>
                <a:lnTo>
                  <a:pt x="558" y="62"/>
                </a:lnTo>
                <a:cubicBezTo>
                  <a:pt x="558" y="62"/>
                  <a:pt x="558" y="62"/>
                  <a:pt x="526" y="62"/>
                </a:cubicBezTo>
                <a:lnTo>
                  <a:pt x="526" y="62"/>
                </a:lnTo>
                <a:lnTo>
                  <a:pt x="526" y="62"/>
                </a:lnTo>
                <a:lnTo>
                  <a:pt x="526" y="62"/>
                </a:lnTo>
                <a:lnTo>
                  <a:pt x="526" y="62"/>
                </a:lnTo>
                <a:lnTo>
                  <a:pt x="526" y="93"/>
                </a:lnTo>
                <a:lnTo>
                  <a:pt x="526" y="93"/>
                </a:lnTo>
                <a:lnTo>
                  <a:pt x="558" y="93"/>
                </a:lnTo>
                <a:lnTo>
                  <a:pt x="558" y="93"/>
                </a:lnTo>
                <a:lnTo>
                  <a:pt x="589" y="124"/>
                </a:lnTo>
                <a:lnTo>
                  <a:pt x="589" y="124"/>
                </a:lnTo>
                <a:lnTo>
                  <a:pt x="589" y="124"/>
                </a:lnTo>
                <a:lnTo>
                  <a:pt x="558" y="155"/>
                </a:lnTo>
                <a:lnTo>
                  <a:pt x="558" y="155"/>
                </a:lnTo>
                <a:lnTo>
                  <a:pt x="526" y="155"/>
                </a:lnTo>
                <a:lnTo>
                  <a:pt x="526" y="155"/>
                </a:lnTo>
                <a:cubicBezTo>
                  <a:pt x="526" y="186"/>
                  <a:pt x="526" y="186"/>
                  <a:pt x="526" y="186"/>
                </a:cubicBezTo>
                <a:cubicBezTo>
                  <a:pt x="526" y="186"/>
                  <a:pt x="526" y="186"/>
                  <a:pt x="526" y="217"/>
                </a:cubicBezTo>
                <a:cubicBezTo>
                  <a:pt x="496" y="217"/>
                  <a:pt x="496" y="217"/>
                  <a:pt x="496" y="217"/>
                </a:cubicBezTo>
                <a:lnTo>
                  <a:pt x="496" y="217"/>
                </a:lnTo>
                <a:cubicBezTo>
                  <a:pt x="465" y="217"/>
                  <a:pt x="465" y="217"/>
                  <a:pt x="465" y="248"/>
                </a:cubicBezTo>
                <a:lnTo>
                  <a:pt x="465" y="248"/>
                </a:lnTo>
                <a:lnTo>
                  <a:pt x="434" y="248"/>
                </a:lnTo>
                <a:lnTo>
                  <a:pt x="434" y="248"/>
                </a:lnTo>
                <a:lnTo>
                  <a:pt x="402" y="248"/>
                </a:lnTo>
                <a:cubicBezTo>
                  <a:pt x="402" y="248"/>
                  <a:pt x="402" y="248"/>
                  <a:pt x="372" y="248"/>
                </a:cubicBezTo>
                <a:lnTo>
                  <a:pt x="372" y="248"/>
                </a:lnTo>
                <a:cubicBezTo>
                  <a:pt x="372" y="248"/>
                  <a:pt x="372" y="248"/>
                  <a:pt x="341" y="248"/>
                </a:cubicBezTo>
                <a:lnTo>
                  <a:pt x="341" y="248"/>
                </a:lnTo>
                <a:lnTo>
                  <a:pt x="341" y="248"/>
                </a:lnTo>
                <a:cubicBezTo>
                  <a:pt x="341" y="248"/>
                  <a:pt x="341" y="248"/>
                  <a:pt x="310" y="217"/>
                </a:cubicBezTo>
                <a:lnTo>
                  <a:pt x="310" y="217"/>
                </a:lnTo>
                <a:cubicBezTo>
                  <a:pt x="310" y="186"/>
                  <a:pt x="310" y="186"/>
                  <a:pt x="310" y="186"/>
                </a:cubicBezTo>
                <a:lnTo>
                  <a:pt x="310" y="186"/>
                </a:lnTo>
                <a:lnTo>
                  <a:pt x="310" y="186"/>
                </a:lnTo>
                <a:lnTo>
                  <a:pt x="310" y="186"/>
                </a:lnTo>
                <a:cubicBezTo>
                  <a:pt x="310" y="186"/>
                  <a:pt x="310" y="186"/>
                  <a:pt x="278" y="186"/>
                </a:cubicBezTo>
                <a:lnTo>
                  <a:pt x="278" y="186"/>
                </a:lnTo>
                <a:lnTo>
                  <a:pt x="278" y="186"/>
                </a:lnTo>
                <a:lnTo>
                  <a:pt x="248" y="186"/>
                </a:lnTo>
                <a:lnTo>
                  <a:pt x="248" y="186"/>
                </a:lnTo>
                <a:cubicBezTo>
                  <a:pt x="248" y="217"/>
                  <a:pt x="248" y="217"/>
                  <a:pt x="248" y="217"/>
                </a:cubicBezTo>
                <a:lnTo>
                  <a:pt x="248" y="248"/>
                </a:lnTo>
                <a:lnTo>
                  <a:pt x="248" y="248"/>
                </a:lnTo>
                <a:lnTo>
                  <a:pt x="217" y="248"/>
                </a:lnTo>
                <a:lnTo>
                  <a:pt x="217" y="248"/>
                </a:lnTo>
                <a:lnTo>
                  <a:pt x="217" y="248"/>
                </a:lnTo>
                <a:lnTo>
                  <a:pt x="217" y="248"/>
                </a:lnTo>
                <a:cubicBezTo>
                  <a:pt x="217" y="279"/>
                  <a:pt x="186" y="279"/>
                  <a:pt x="186" y="279"/>
                </a:cubicBezTo>
                <a:lnTo>
                  <a:pt x="186" y="279"/>
                </a:lnTo>
                <a:lnTo>
                  <a:pt x="186" y="279"/>
                </a:lnTo>
                <a:lnTo>
                  <a:pt x="186" y="279"/>
                </a:lnTo>
                <a:cubicBezTo>
                  <a:pt x="217" y="279"/>
                  <a:pt x="217" y="310"/>
                  <a:pt x="217" y="341"/>
                </a:cubicBezTo>
                <a:lnTo>
                  <a:pt x="217" y="341"/>
                </a:lnTo>
                <a:lnTo>
                  <a:pt x="217" y="341"/>
                </a:lnTo>
                <a:cubicBezTo>
                  <a:pt x="217" y="372"/>
                  <a:pt x="217" y="434"/>
                  <a:pt x="217" y="527"/>
                </a:cubicBezTo>
                <a:lnTo>
                  <a:pt x="217" y="527"/>
                </a:lnTo>
                <a:cubicBezTo>
                  <a:pt x="217" y="527"/>
                  <a:pt x="217" y="527"/>
                  <a:pt x="217" y="558"/>
                </a:cubicBezTo>
                <a:cubicBezTo>
                  <a:pt x="248" y="558"/>
                  <a:pt x="248" y="558"/>
                  <a:pt x="248" y="558"/>
                </a:cubicBezTo>
                <a:cubicBezTo>
                  <a:pt x="186" y="558"/>
                  <a:pt x="186" y="558"/>
                  <a:pt x="186" y="558"/>
                </a:cubicBezTo>
                <a:cubicBezTo>
                  <a:pt x="186" y="558"/>
                  <a:pt x="186" y="558"/>
                  <a:pt x="186" y="589"/>
                </a:cubicBezTo>
                <a:lnTo>
                  <a:pt x="186" y="589"/>
                </a:lnTo>
                <a:lnTo>
                  <a:pt x="154" y="589"/>
                </a:lnTo>
                <a:lnTo>
                  <a:pt x="154" y="589"/>
                </a:lnTo>
                <a:lnTo>
                  <a:pt x="154" y="589"/>
                </a:lnTo>
                <a:lnTo>
                  <a:pt x="154" y="589"/>
                </a:lnTo>
                <a:lnTo>
                  <a:pt x="154" y="589"/>
                </a:lnTo>
                <a:cubicBezTo>
                  <a:pt x="124" y="589"/>
                  <a:pt x="124" y="589"/>
                  <a:pt x="93" y="589"/>
                </a:cubicBezTo>
                <a:lnTo>
                  <a:pt x="93" y="589"/>
                </a:lnTo>
                <a:lnTo>
                  <a:pt x="93" y="589"/>
                </a:lnTo>
                <a:cubicBezTo>
                  <a:pt x="62" y="589"/>
                  <a:pt x="62" y="589"/>
                  <a:pt x="62" y="589"/>
                </a:cubicBezTo>
                <a:lnTo>
                  <a:pt x="62" y="589"/>
                </a:lnTo>
                <a:cubicBezTo>
                  <a:pt x="62" y="620"/>
                  <a:pt x="30" y="620"/>
                  <a:pt x="30" y="620"/>
                </a:cubicBezTo>
                <a:lnTo>
                  <a:pt x="30" y="620"/>
                </a:lnTo>
                <a:cubicBezTo>
                  <a:pt x="30" y="651"/>
                  <a:pt x="30" y="651"/>
                  <a:pt x="30" y="651"/>
                </a:cubicBezTo>
                <a:lnTo>
                  <a:pt x="30" y="651"/>
                </a:lnTo>
                <a:cubicBezTo>
                  <a:pt x="30" y="651"/>
                  <a:pt x="30" y="651"/>
                  <a:pt x="30" y="682"/>
                </a:cubicBezTo>
                <a:lnTo>
                  <a:pt x="30" y="682"/>
                </a:lnTo>
                <a:lnTo>
                  <a:pt x="30" y="682"/>
                </a:lnTo>
                <a:lnTo>
                  <a:pt x="30" y="682"/>
                </a:lnTo>
                <a:lnTo>
                  <a:pt x="30" y="682"/>
                </a:lnTo>
                <a:cubicBezTo>
                  <a:pt x="30" y="713"/>
                  <a:pt x="30" y="713"/>
                  <a:pt x="0" y="744"/>
                </a:cubicBezTo>
                <a:lnTo>
                  <a:pt x="0" y="744"/>
                </a:lnTo>
                <a:lnTo>
                  <a:pt x="0" y="744"/>
                </a:lnTo>
                <a:lnTo>
                  <a:pt x="0" y="744"/>
                </a:lnTo>
                <a:lnTo>
                  <a:pt x="0" y="775"/>
                </a:lnTo>
                <a:lnTo>
                  <a:pt x="0" y="775"/>
                </a:lnTo>
                <a:lnTo>
                  <a:pt x="0" y="806"/>
                </a:lnTo>
                <a:lnTo>
                  <a:pt x="0" y="806"/>
                </a:lnTo>
                <a:lnTo>
                  <a:pt x="0" y="806"/>
                </a:lnTo>
                <a:lnTo>
                  <a:pt x="0" y="806"/>
                </a:lnTo>
                <a:cubicBezTo>
                  <a:pt x="30" y="837"/>
                  <a:pt x="30" y="837"/>
                  <a:pt x="30" y="868"/>
                </a:cubicBezTo>
                <a:lnTo>
                  <a:pt x="30" y="868"/>
                </a:lnTo>
                <a:lnTo>
                  <a:pt x="30" y="868"/>
                </a:lnTo>
                <a:lnTo>
                  <a:pt x="62" y="868"/>
                </a:lnTo>
                <a:cubicBezTo>
                  <a:pt x="62" y="899"/>
                  <a:pt x="62" y="899"/>
                  <a:pt x="62" y="899"/>
                </a:cubicBezTo>
                <a:lnTo>
                  <a:pt x="62" y="899"/>
                </a:lnTo>
                <a:lnTo>
                  <a:pt x="62" y="899"/>
                </a:lnTo>
                <a:cubicBezTo>
                  <a:pt x="93" y="899"/>
                  <a:pt x="93" y="899"/>
                  <a:pt x="93" y="899"/>
                </a:cubicBezTo>
                <a:lnTo>
                  <a:pt x="93" y="899"/>
                </a:lnTo>
                <a:lnTo>
                  <a:pt x="93" y="899"/>
                </a:lnTo>
                <a:cubicBezTo>
                  <a:pt x="93" y="899"/>
                  <a:pt x="93" y="899"/>
                  <a:pt x="124" y="868"/>
                </a:cubicBezTo>
                <a:lnTo>
                  <a:pt x="124" y="868"/>
                </a:lnTo>
                <a:cubicBezTo>
                  <a:pt x="154" y="775"/>
                  <a:pt x="154" y="775"/>
                  <a:pt x="154" y="775"/>
                </a:cubicBezTo>
                <a:cubicBezTo>
                  <a:pt x="154" y="899"/>
                  <a:pt x="154" y="899"/>
                  <a:pt x="154" y="899"/>
                </a:cubicBezTo>
                <a:cubicBezTo>
                  <a:pt x="154" y="899"/>
                  <a:pt x="154" y="930"/>
                  <a:pt x="154" y="961"/>
                </a:cubicBezTo>
                <a:lnTo>
                  <a:pt x="186" y="961"/>
                </a:lnTo>
                <a:lnTo>
                  <a:pt x="186" y="961"/>
                </a:lnTo>
                <a:lnTo>
                  <a:pt x="186" y="961"/>
                </a:lnTo>
                <a:cubicBezTo>
                  <a:pt x="217" y="961"/>
                  <a:pt x="217" y="961"/>
                  <a:pt x="217" y="961"/>
                </a:cubicBezTo>
                <a:lnTo>
                  <a:pt x="217" y="961"/>
                </a:lnTo>
                <a:lnTo>
                  <a:pt x="217" y="961"/>
                </a:lnTo>
                <a:lnTo>
                  <a:pt x="217" y="961"/>
                </a:lnTo>
                <a:cubicBezTo>
                  <a:pt x="217" y="961"/>
                  <a:pt x="217" y="961"/>
                  <a:pt x="248" y="961"/>
                </a:cubicBezTo>
                <a:lnTo>
                  <a:pt x="248" y="961"/>
                </a:lnTo>
                <a:lnTo>
                  <a:pt x="248" y="961"/>
                </a:lnTo>
                <a:lnTo>
                  <a:pt x="248" y="961"/>
                </a:lnTo>
                <a:lnTo>
                  <a:pt x="248" y="961"/>
                </a:lnTo>
                <a:lnTo>
                  <a:pt x="248" y="961"/>
                </a:lnTo>
                <a:cubicBezTo>
                  <a:pt x="278" y="961"/>
                  <a:pt x="278" y="930"/>
                  <a:pt x="278" y="930"/>
                </a:cubicBezTo>
                <a:lnTo>
                  <a:pt x="278" y="930"/>
                </a:lnTo>
                <a:cubicBezTo>
                  <a:pt x="310" y="930"/>
                  <a:pt x="310" y="899"/>
                  <a:pt x="341" y="899"/>
                </a:cubicBezTo>
                <a:lnTo>
                  <a:pt x="341" y="899"/>
                </a:lnTo>
                <a:cubicBezTo>
                  <a:pt x="341" y="868"/>
                  <a:pt x="372" y="868"/>
                  <a:pt x="372" y="868"/>
                </a:cubicBezTo>
                <a:cubicBezTo>
                  <a:pt x="372" y="868"/>
                  <a:pt x="402" y="868"/>
                  <a:pt x="402" y="899"/>
                </a:cubicBezTo>
                <a:lnTo>
                  <a:pt x="402" y="899"/>
                </a:lnTo>
                <a:cubicBezTo>
                  <a:pt x="402" y="868"/>
                  <a:pt x="402" y="868"/>
                  <a:pt x="434" y="868"/>
                </a:cubicBezTo>
                <a:lnTo>
                  <a:pt x="434" y="868"/>
                </a:lnTo>
                <a:cubicBezTo>
                  <a:pt x="434" y="868"/>
                  <a:pt x="434" y="868"/>
                  <a:pt x="465" y="899"/>
                </a:cubicBezTo>
                <a:lnTo>
                  <a:pt x="465" y="899"/>
                </a:lnTo>
                <a:lnTo>
                  <a:pt x="465" y="899"/>
                </a:lnTo>
                <a:cubicBezTo>
                  <a:pt x="465" y="930"/>
                  <a:pt x="465" y="930"/>
                  <a:pt x="465" y="930"/>
                </a:cubicBezTo>
                <a:lnTo>
                  <a:pt x="465" y="930"/>
                </a:lnTo>
                <a:lnTo>
                  <a:pt x="465" y="961"/>
                </a:lnTo>
                <a:cubicBezTo>
                  <a:pt x="465" y="961"/>
                  <a:pt x="465" y="961"/>
                  <a:pt x="465" y="992"/>
                </a:cubicBezTo>
                <a:lnTo>
                  <a:pt x="465" y="992"/>
                </a:lnTo>
                <a:lnTo>
                  <a:pt x="465" y="992"/>
                </a:lnTo>
                <a:lnTo>
                  <a:pt x="465" y="992"/>
                </a:lnTo>
                <a:lnTo>
                  <a:pt x="465" y="992"/>
                </a:lnTo>
                <a:cubicBezTo>
                  <a:pt x="465" y="1023"/>
                  <a:pt x="465" y="1023"/>
                  <a:pt x="465" y="1023"/>
                </a:cubicBezTo>
                <a:lnTo>
                  <a:pt x="465" y="1023"/>
                </a:lnTo>
                <a:lnTo>
                  <a:pt x="465" y="1023"/>
                </a:lnTo>
                <a:lnTo>
                  <a:pt x="465" y="1023"/>
                </a:lnTo>
                <a:lnTo>
                  <a:pt x="496" y="1023"/>
                </a:lnTo>
                <a:lnTo>
                  <a:pt x="496" y="1054"/>
                </a:lnTo>
                <a:lnTo>
                  <a:pt x="496" y="1054"/>
                </a:lnTo>
                <a:lnTo>
                  <a:pt x="496" y="1054"/>
                </a:lnTo>
                <a:cubicBezTo>
                  <a:pt x="526" y="1054"/>
                  <a:pt x="526" y="1054"/>
                  <a:pt x="526" y="1054"/>
                </a:cubicBezTo>
                <a:lnTo>
                  <a:pt x="526" y="1054"/>
                </a:lnTo>
                <a:cubicBezTo>
                  <a:pt x="526" y="1084"/>
                  <a:pt x="558" y="1084"/>
                  <a:pt x="558" y="1084"/>
                </a:cubicBezTo>
                <a:lnTo>
                  <a:pt x="558" y="1084"/>
                </a:lnTo>
                <a:lnTo>
                  <a:pt x="589" y="1084"/>
                </a:lnTo>
                <a:lnTo>
                  <a:pt x="589" y="1084"/>
                </a:lnTo>
                <a:cubicBezTo>
                  <a:pt x="620" y="1084"/>
                  <a:pt x="620" y="1084"/>
                  <a:pt x="620" y="1084"/>
                </a:cubicBezTo>
                <a:lnTo>
                  <a:pt x="620" y="1084"/>
                </a:lnTo>
                <a:cubicBezTo>
                  <a:pt x="620" y="1084"/>
                  <a:pt x="620" y="1116"/>
                  <a:pt x="650" y="1116"/>
                </a:cubicBezTo>
                <a:lnTo>
                  <a:pt x="650" y="1116"/>
                </a:lnTo>
                <a:lnTo>
                  <a:pt x="650" y="1116"/>
                </a:lnTo>
                <a:cubicBezTo>
                  <a:pt x="682" y="1116"/>
                  <a:pt x="682" y="1116"/>
                  <a:pt x="682" y="1116"/>
                </a:cubicBezTo>
                <a:cubicBezTo>
                  <a:pt x="713" y="1116"/>
                  <a:pt x="713" y="1147"/>
                  <a:pt x="713" y="1178"/>
                </a:cubicBezTo>
                <a:lnTo>
                  <a:pt x="713" y="1178"/>
                </a:lnTo>
                <a:cubicBezTo>
                  <a:pt x="744" y="1178"/>
                  <a:pt x="744" y="1178"/>
                  <a:pt x="744" y="1209"/>
                </a:cubicBezTo>
                <a:lnTo>
                  <a:pt x="744" y="1209"/>
                </a:lnTo>
                <a:cubicBezTo>
                  <a:pt x="744" y="1209"/>
                  <a:pt x="713" y="1209"/>
                  <a:pt x="713" y="1240"/>
                </a:cubicBezTo>
                <a:lnTo>
                  <a:pt x="713" y="1240"/>
                </a:lnTo>
                <a:cubicBezTo>
                  <a:pt x="744" y="1240"/>
                  <a:pt x="744" y="1240"/>
                  <a:pt x="744" y="1240"/>
                </a:cubicBezTo>
                <a:cubicBezTo>
                  <a:pt x="744" y="1271"/>
                  <a:pt x="744" y="1271"/>
                  <a:pt x="744" y="1271"/>
                </a:cubicBezTo>
                <a:lnTo>
                  <a:pt x="744" y="1271"/>
                </a:lnTo>
                <a:lnTo>
                  <a:pt x="744" y="1301"/>
                </a:lnTo>
                <a:lnTo>
                  <a:pt x="744" y="1301"/>
                </a:lnTo>
                <a:lnTo>
                  <a:pt x="744" y="1301"/>
                </a:lnTo>
                <a:lnTo>
                  <a:pt x="744" y="1301"/>
                </a:lnTo>
                <a:lnTo>
                  <a:pt x="774" y="1301"/>
                </a:lnTo>
                <a:cubicBezTo>
                  <a:pt x="806" y="1301"/>
                  <a:pt x="806" y="1301"/>
                  <a:pt x="806" y="1301"/>
                </a:cubicBezTo>
                <a:cubicBezTo>
                  <a:pt x="837" y="1301"/>
                  <a:pt x="837" y="1301"/>
                  <a:pt x="837" y="1301"/>
                </a:cubicBezTo>
                <a:lnTo>
                  <a:pt x="837" y="1333"/>
                </a:lnTo>
                <a:lnTo>
                  <a:pt x="837" y="1333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68" y="1364"/>
                </a:lnTo>
                <a:cubicBezTo>
                  <a:pt x="868" y="1395"/>
                  <a:pt x="868" y="1395"/>
                  <a:pt x="868" y="1425"/>
                </a:cubicBezTo>
                <a:lnTo>
                  <a:pt x="868" y="1425"/>
                </a:lnTo>
                <a:lnTo>
                  <a:pt x="898" y="1457"/>
                </a:lnTo>
                <a:lnTo>
                  <a:pt x="898" y="1457"/>
                </a:lnTo>
                <a:lnTo>
                  <a:pt x="898" y="1457"/>
                </a:lnTo>
                <a:cubicBezTo>
                  <a:pt x="898" y="1488"/>
                  <a:pt x="898" y="1488"/>
                  <a:pt x="868" y="1488"/>
                </a:cubicBezTo>
                <a:lnTo>
                  <a:pt x="868" y="1519"/>
                </a:lnTo>
                <a:cubicBezTo>
                  <a:pt x="868" y="1549"/>
                  <a:pt x="868" y="1549"/>
                  <a:pt x="868" y="1549"/>
                </a:cubicBezTo>
                <a:lnTo>
                  <a:pt x="868" y="1549"/>
                </a:lnTo>
                <a:lnTo>
                  <a:pt x="868" y="1549"/>
                </a:lnTo>
                <a:lnTo>
                  <a:pt x="868" y="1549"/>
                </a:lnTo>
                <a:lnTo>
                  <a:pt x="868" y="1549"/>
                </a:lnTo>
                <a:cubicBezTo>
                  <a:pt x="868" y="1581"/>
                  <a:pt x="868" y="1581"/>
                  <a:pt x="868" y="1612"/>
                </a:cubicBezTo>
                <a:lnTo>
                  <a:pt x="868" y="1612"/>
                </a:lnTo>
                <a:lnTo>
                  <a:pt x="868" y="1643"/>
                </a:lnTo>
                <a:lnTo>
                  <a:pt x="868" y="1673"/>
                </a:lnTo>
                <a:lnTo>
                  <a:pt x="868" y="1673"/>
                </a:lnTo>
                <a:lnTo>
                  <a:pt x="868" y="1673"/>
                </a:lnTo>
                <a:lnTo>
                  <a:pt x="868" y="1673"/>
                </a:lnTo>
                <a:lnTo>
                  <a:pt x="868" y="1673"/>
                </a:lnTo>
                <a:cubicBezTo>
                  <a:pt x="898" y="1673"/>
                  <a:pt x="898" y="1673"/>
                  <a:pt x="898" y="1673"/>
                </a:cubicBezTo>
                <a:lnTo>
                  <a:pt x="898" y="1673"/>
                </a:lnTo>
                <a:lnTo>
                  <a:pt x="898" y="1673"/>
                </a:lnTo>
                <a:lnTo>
                  <a:pt x="898" y="1673"/>
                </a:lnTo>
                <a:lnTo>
                  <a:pt x="898" y="1673"/>
                </a:lnTo>
                <a:cubicBezTo>
                  <a:pt x="898" y="1673"/>
                  <a:pt x="898" y="1673"/>
                  <a:pt x="930" y="1673"/>
                </a:cubicBezTo>
                <a:lnTo>
                  <a:pt x="930" y="1673"/>
                </a:lnTo>
                <a:lnTo>
                  <a:pt x="930" y="1673"/>
                </a:lnTo>
                <a:lnTo>
                  <a:pt x="930" y="1673"/>
                </a:lnTo>
                <a:cubicBezTo>
                  <a:pt x="930" y="1673"/>
                  <a:pt x="930" y="1673"/>
                  <a:pt x="961" y="1673"/>
                </a:cubicBezTo>
                <a:lnTo>
                  <a:pt x="961" y="1705"/>
                </a:lnTo>
                <a:lnTo>
                  <a:pt x="961" y="1705"/>
                </a:lnTo>
                <a:lnTo>
                  <a:pt x="992" y="1705"/>
                </a:lnTo>
                <a:cubicBezTo>
                  <a:pt x="992" y="1736"/>
                  <a:pt x="992" y="1767"/>
                  <a:pt x="992" y="1767"/>
                </a:cubicBezTo>
                <a:cubicBezTo>
                  <a:pt x="992" y="1767"/>
                  <a:pt x="992" y="1767"/>
                  <a:pt x="992" y="1797"/>
                </a:cubicBezTo>
                <a:cubicBezTo>
                  <a:pt x="992" y="1797"/>
                  <a:pt x="992" y="1797"/>
                  <a:pt x="992" y="1767"/>
                </a:cubicBezTo>
                <a:cubicBezTo>
                  <a:pt x="1022" y="1767"/>
                  <a:pt x="1022" y="1767"/>
                  <a:pt x="1022" y="1767"/>
                </a:cubicBezTo>
                <a:lnTo>
                  <a:pt x="1022" y="1767"/>
                </a:lnTo>
                <a:cubicBezTo>
                  <a:pt x="1054" y="1767"/>
                  <a:pt x="1085" y="1797"/>
                  <a:pt x="1085" y="1829"/>
                </a:cubicBezTo>
                <a:lnTo>
                  <a:pt x="1085" y="1829"/>
                </a:lnTo>
                <a:cubicBezTo>
                  <a:pt x="1085" y="1860"/>
                  <a:pt x="1054" y="1860"/>
                  <a:pt x="1054" y="1860"/>
                </a:cubicBezTo>
                <a:lnTo>
                  <a:pt x="1054" y="1860"/>
                </a:lnTo>
                <a:lnTo>
                  <a:pt x="1054" y="1860"/>
                </a:lnTo>
                <a:lnTo>
                  <a:pt x="1054" y="1860"/>
                </a:lnTo>
                <a:cubicBezTo>
                  <a:pt x="1054" y="1891"/>
                  <a:pt x="1054" y="1891"/>
                  <a:pt x="1054" y="1891"/>
                </a:cubicBezTo>
                <a:cubicBezTo>
                  <a:pt x="1085" y="1891"/>
                  <a:pt x="1085" y="1891"/>
                  <a:pt x="1085" y="1921"/>
                </a:cubicBezTo>
                <a:lnTo>
                  <a:pt x="1085" y="1953"/>
                </a:lnTo>
                <a:lnTo>
                  <a:pt x="1085" y="1953"/>
                </a:lnTo>
                <a:cubicBezTo>
                  <a:pt x="1085" y="1953"/>
                  <a:pt x="1085" y="1953"/>
                  <a:pt x="1085" y="1984"/>
                </a:cubicBezTo>
                <a:lnTo>
                  <a:pt x="1116" y="1984"/>
                </a:lnTo>
                <a:lnTo>
                  <a:pt x="1116" y="1984"/>
                </a:lnTo>
                <a:cubicBezTo>
                  <a:pt x="1116" y="2015"/>
                  <a:pt x="1085" y="2015"/>
                  <a:pt x="1085" y="2015"/>
                </a:cubicBezTo>
                <a:lnTo>
                  <a:pt x="1085" y="2015"/>
                </a:lnTo>
                <a:lnTo>
                  <a:pt x="1085" y="2015"/>
                </a:lnTo>
                <a:cubicBezTo>
                  <a:pt x="1085" y="2045"/>
                  <a:pt x="1054" y="2077"/>
                  <a:pt x="1054" y="2077"/>
                </a:cubicBezTo>
                <a:lnTo>
                  <a:pt x="1022" y="2077"/>
                </a:lnTo>
                <a:lnTo>
                  <a:pt x="1022" y="2077"/>
                </a:lnTo>
                <a:lnTo>
                  <a:pt x="1022" y="2077"/>
                </a:lnTo>
                <a:cubicBezTo>
                  <a:pt x="1022" y="2077"/>
                  <a:pt x="1022" y="2077"/>
                  <a:pt x="992" y="2108"/>
                </a:cubicBezTo>
                <a:cubicBezTo>
                  <a:pt x="961" y="2108"/>
                  <a:pt x="961" y="2139"/>
                  <a:pt x="961" y="2139"/>
                </a:cubicBezTo>
                <a:lnTo>
                  <a:pt x="930" y="2169"/>
                </a:lnTo>
                <a:lnTo>
                  <a:pt x="930" y="2169"/>
                </a:lnTo>
                <a:cubicBezTo>
                  <a:pt x="930" y="2169"/>
                  <a:pt x="930" y="2169"/>
                  <a:pt x="930" y="2201"/>
                </a:cubicBezTo>
                <a:lnTo>
                  <a:pt x="930" y="2201"/>
                </a:lnTo>
                <a:lnTo>
                  <a:pt x="930" y="2201"/>
                </a:lnTo>
                <a:cubicBezTo>
                  <a:pt x="961" y="2201"/>
                  <a:pt x="961" y="2232"/>
                  <a:pt x="961" y="2232"/>
                </a:cubicBezTo>
                <a:lnTo>
                  <a:pt x="961" y="2232"/>
                </a:lnTo>
                <a:lnTo>
                  <a:pt x="961" y="2232"/>
                </a:lnTo>
                <a:lnTo>
                  <a:pt x="961" y="2232"/>
                </a:lnTo>
                <a:cubicBezTo>
                  <a:pt x="992" y="2232"/>
                  <a:pt x="992" y="2232"/>
                  <a:pt x="992" y="2263"/>
                </a:cubicBezTo>
                <a:lnTo>
                  <a:pt x="992" y="2263"/>
                </a:lnTo>
                <a:lnTo>
                  <a:pt x="992" y="2263"/>
                </a:lnTo>
                <a:cubicBezTo>
                  <a:pt x="1022" y="2263"/>
                  <a:pt x="1054" y="2293"/>
                  <a:pt x="1054" y="2293"/>
                </a:cubicBezTo>
                <a:lnTo>
                  <a:pt x="1054" y="2325"/>
                </a:lnTo>
                <a:cubicBezTo>
                  <a:pt x="1085" y="2325"/>
                  <a:pt x="1085" y="2325"/>
                  <a:pt x="1085" y="2325"/>
                </a:cubicBezTo>
                <a:cubicBezTo>
                  <a:pt x="1085" y="2325"/>
                  <a:pt x="1116" y="2325"/>
                  <a:pt x="1116" y="2356"/>
                </a:cubicBezTo>
                <a:lnTo>
                  <a:pt x="1116" y="2356"/>
                </a:lnTo>
                <a:lnTo>
                  <a:pt x="1116" y="2356"/>
                </a:lnTo>
                <a:lnTo>
                  <a:pt x="1116" y="2356"/>
                </a:lnTo>
                <a:cubicBezTo>
                  <a:pt x="1146" y="2325"/>
                  <a:pt x="1178" y="2325"/>
                  <a:pt x="1178" y="2293"/>
                </a:cubicBezTo>
                <a:lnTo>
                  <a:pt x="1178" y="2293"/>
                </a:lnTo>
                <a:cubicBezTo>
                  <a:pt x="1209" y="2293"/>
                  <a:pt x="1240" y="2232"/>
                  <a:pt x="1240" y="2232"/>
                </a:cubicBezTo>
                <a:lnTo>
                  <a:pt x="1240" y="2232"/>
                </a:lnTo>
                <a:cubicBezTo>
                  <a:pt x="1270" y="2169"/>
                  <a:pt x="1270" y="2139"/>
                  <a:pt x="1301" y="2139"/>
                </a:cubicBezTo>
                <a:lnTo>
                  <a:pt x="1333" y="2108"/>
                </a:lnTo>
                <a:cubicBezTo>
                  <a:pt x="1333" y="2077"/>
                  <a:pt x="1333" y="2045"/>
                  <a:pt x="1364" y="2045"/>
                </a:cubicBezTo>
                <a:cubicBezTo>
                  <a:pt x="1364" y="2045"/>
                  <a:pt x="1333" y="2045"/>
                  <a:pt x="1333" y="2015"/>
                </a:cubicBezTo>
                <a:lnTo>
                  <a:pt x="1333" y="2015"/>
                </a:lnTo>
                <a:cubicBezTo>
                  <a:pt x="1333" y="1984"/>
                  <a:pt x="1333" y="1984"/>
                  <a:pt x="1333" y="1984"/>
                </a:cubicBezTo>
                <a:lnTo>
                  <a:pt x="1333" y="1953"/>
                </a:lnTo>
                <a:cubicBezTo>
                  <a:pt x="1333" y="1921"/>
                  <a:pt x="1333" y="1921"/>
                  <a:pt x="1333" y="1921"/>
                </a:cubicBezTo>
                <a:cubicBezTo>
                  <a:pt x="1333" y="1921"/>
                  <a:pt x="1333" y="1891"/>
                  <a:pt x="1364" y="1891"/>
                </a:cubicBezTo>
                <a:cubicBezTo>
                  <a:pt x="1364" y="1891"/>
                  <a:pt x="1364" y="1891"/>
                  <a:pt x="1394" y="1891"/>
                </a:cubicBezTo>
                <a:cubicBezTo>
                  <a:pt x="1394" y="1891"/>
                  <a:pt x="1426" y="1860"/>
                  <a:pt x="1426" y="1829"/>
                </a:cubicBezTo>
                <a:lnTo>
                  <a:pt x="1426" y="1829"/>
                </a:lnTo>
                <a:cubicBezTo>
                  <a:pt x="1457" y="1829"/>
                  <a:pt x="1457" y="1797"/>
                  <a:pt x="1487" y="1797"/>
                </a:cubicBezTo>
                <a:lnTo>
                  <a:pt x="1487" y="1797"/>
                </a:lnTo>
                <a:lnTo>
                  <a:pt x="1487" y="1797"/>
                </a:lnTo>
                <a:cubicBezTo>
                  <a:pt x="1518" y="1797"/>
                  <a:pt x="1518" y="1797"/>
                  <a:pt x="1518" y="1797"/>
                </a:cubicBezTo>
                <a:lnTo>
                  <a:pt x="1518" y="1797"/>
                </a:lnTo>
                <a:lnTo>
                  <a:pt x="1518" y="1797"/>
                </a:lnTo>
                <a:lnTo>
                  <a:pt x="1550" y="1767"/>
                </a:lnTo>
                <a:lnTo>
                  <a:pt x="1550" y="1767"/>
                </a:lnTo>
                <a:cubicBezTo>
                  <a:pt x="1581" y="1736"/>
                  <a:pt x="1581" y="1736"/>
                  <a:pt x="1611" y="1736"/>
                </a:cubicBezTo>
                <a:cubicBezTo>
                  <a:pt x="1611" y="1736"/>
                  <a:pt x="1642" y="1736"/>
                  <a:pt x="1642" y="1705"/>
                </a:cubicBezTo>
                <a:cubicBezTo>
                  <a:pt x="1674" y="1705"/>
                  <a:pt x="1674" y="1705"/>
                  <a:pt x="1674" y="1705"/>
                </a:cubicBezTo>
                <a:cubicBezTo>
                  <a:pt x="1674" y="1736"/>
                  <a:pt x="1674" y="1736"/>
                  <a:pt x="1674" y="1736"/>
                </a:cubicBezTo>
                <a:lnTo>
                  <a:pt x="1674" y="1736"/>
                </a:lnTo>
                <a:lnTo>
                  <a:pt x="1705" y="1736"/>
                </a:lnTo>
                <a:cubicBezTo>
                  <a:pt x="1705" y="1705"/>
                  <a:pt x="1735" y="1705"/>
                  <a:pt x="1735" y="1705"/>
                </a:cubicBezTo>
                <a:cubicBezTo>
                  <a:pt x="1735" y="1673"/>
                  <a:pt x="1735" y="1673"/>
                  <a:pt x="1766" y="1673"/>
                </a:cubicBezTo>
                <a:cubicBezTo>
                  <a:pt x="1766" y="1643"/>
                  <a:pt x="1766" y="1612"/>
                  <a:pt x="1798" y="1581"/>
                </a:cubicBezTo>
                <a:cubicBezTo>
                  <a:pt x="1798" y="1581"/>
                  <a:pt x="1798" y="1581"/>
                  <a:pt x="1798" y="1549"/>
                </a:cubicBezTo>
                <a:lnTo>
                  <a:pt x="1798" y="1549"/>
                </a:lnTo>
                <a:cubicBezTo>
                  <a:pt x="1829" y="1549"/>
                  <a:pt x="1829" y="1519"/>
                  <a:pt x="1829" y="1519"/>
                </a:cubicBezTo>
                <a:lnTo>
                  <a:pt x="1829" y="1519"/>
                </a:lnTo>
                <a:cubicBezTo>
                  <a:pt x="1829" y="1488"/>
                  <a:pt x="1829" y="1457"/>
                  <a:pt x="1829" y="1425"/>
                </a:cubicBezTo>
                <a:lnTo>
                  <a:pt x="1859" y="1395"/>
                </a:lnTo>
                <a:cubicBezTo>
                  <a:pt x="1859" y="1395"/>
                  <a:pt x="1859" y="1364"/>
                  <a:pt x="1859" y="1333"/>
                </a:cubicBezTo>
                <a:cubicBezTo>
                  <a:pt x="1859" y="1333"/>
                  <a:pt x="1859" y="1333"/>
                  <a:pt x="1859" y="1301"/>
                </a:cubicBezTo>
                <a:cubicBezTo>
                  <a:pt x="1859" y="1301"/>
                  <a:pt x="1890" y="1301"/>
                  <a:pt x="1890" y="1271"/>
                </a:cubicBezTo>
                <a:cubicBezTo>
                  <a:pt x="1890" y="1271"/>
                  <a:pt x="1890" y="1240"/>
                  <a:pt x="1859" y="1240"/>
                </a:cubicBezTo>
                <a:cubicBezTo>
                  <a:pt x="1859" y="1240"/>
                  <a:pt x="1859" y="1209"/>
                  <a:pt x="1859" y="1147"/>
                </a:cubicBezTo>
                <a:cubicBezTo>
                  <a:pt x="1859" y="1116"/>
                  <a:pt x="1859" y="1116"/>
                  <a:pt x="1859" y="1116"/>
                </a:cubicBezTo>
                <a:cubicBezTo>
                  <a:pt x="1859" y="1084"/>
                  <a:pt x="1859" y="1084"/>
                  <a:pt x="1859" y="1084"/>
                </a:cubicBezTo>
                <a:cubicBezTo>
                  <a:pt x="1890" y="1084"/>
                  <a:pt x="1890" y="1084"/>
                  <a:pt x="1890" y="1084"/>
                </a:cubicBezTo>
                <a:cubicBezTo>
                  <a:pt x="1890" y="1084"/>
                  <a:pt x="1890" y="1084"/>
                  <a:pt x="1922" y="1084"/>
                </a:cubicBezTo>
                <a:cubicBezTo>
                  <a:pt x="1922" y="1084"/>
                  <a:pt x="1922" y="1084"/>
                  <a:pt x="1922" y="1054"/>
                </a:cubicBezTo>
                <a:cubicBezTo>
                  <a:pt x="1953" y="1054"/>
                  <a:pt x="1953" y="1054"/>
                  <a:pt x="1953" y="1054"/>
                </a:cubicBezTo>
                <a:cubicBezTo>
                  <a:pt x="1953" y="1054"/>
                  <a:pt x="1953" y="1054"/>
                  <a:pt x="1953" y="1023"/>
                </a:cubicBezTo>
                <a:lnTo>
                  <a:pt x="1953" y="1023"/>
                </a:lnTo>
                <a:lnTo>
                  <a:pt x="1953" y="992"/>
                </a:lnTo>
                <a:cubicBezTo>
                  <a:pt x="1953" y="961"/>
                  <a:pt x="1983" y="961"/>
                  <a:pt x="2014" y="930"/>
                </a:cubicBezTo>
                <a:lnTo>
                  <a:pt x="2014" y="930"/>
                </a:lnTo>
                <a:cubicBezTo>
                  <a:pt x="2046" y="930"/>
                  <a:pt x="2046" y="899"/>
                  <a:pt x="2046" y="899"/>
                </a:cubicBezTo>
                <a:cubicBezTo>
                  <a:pt x="2046" y="868"/>
                  <a:pt x="2046" y="868"/>
                  <a:pt x="2077" y="868"/>
                </a:cubicBezTo>
                <a:lnTo>
                  <a:pt x="2077" y="868"/>
                </a:lnTo>
                <a:lnTo>
                  <a:pt x="2077" y="837"/>
                </a:lnTo>
                <a:cubicBezTo>
                  <a:pt x="2107" y="837"/>
                  <a:pt x="2107" y="806"/>
                  <a:pt x="2107" y="806"/>
                </a:cubicBezTo>
                <a:cubicBezTo>
                  <a:pt x="2107" y="806"/>
                  <a:pt x="2107" y="806"/>
                  <a:pt x="2107" y="775"/>
                </a:cubicBezTo>
                <a:cubicBezTo>
                  <a:pt x="2107" y="775"/>
                  <a:pt x="2107" y="744"/>
                  <a:pt x="2107" y="713"/>
                </a:cubicBezTo>
                <a:lnTo>
                  <a:pt x="2107" y="682"/>
                </a:lnTo>
                <a:lnTo>
                  <a:pt x="2107" y="682"/>
                </a:lnTo>
                <a:cubicBezTo>
                  <a:pt x="2077" y="682"/>
                  <a:pt x="2077" y="682"/>
                  <a:pt x="2077" y="682"/>
                </a:cubicBezTo>
                <a:cubicBezTo>
                  <a:pt x="2077" y="651"/>
                  <a:pt x="2077" y="651"/>
                  <a:pt x="2077" y="651"/>
                </a:cubicBezTo>
                <a:lnTo>
                  <a:pt x="2046" y="651"/>
                </a:lnTo>
                <a:cubicBezTo>
                  <a:pt x="2046" y="651"/>
                  <a:pt x="2014" y="620"/>
                  <a:pt x="1983" y="620"/>
                </a:cubicBezTo>
                <a:cubicBezTo>
                  <a:pt x="1953" y="589"/>
                  <a:pt x="1922" y="589"/>
                  <a:pt x="1922" y="558"/>
                </a:cubicBezTo>
                <a:cubicBezTo>
                  <a:pt x="1890" y="527"/>
                  <a:pt x="1890" y="527"/>
                  <a:pt x="1890" y="527"/>
                </a:cubicBezTo>
                <a:cubicBezTo>
                  <a:pt x="1890" y="527"/>
                  <a:pt x="1890" y="527"/>
                  <a:pt x="1859" y="527"/>
                </a:cubicBezTo>
                <a:cubicBezTo>
                  <a:pt x="1859" y="496"/>
                  <a:pt x="1829" y="496"/>
                  <a:pt x="1829" y="496"/>
                </a:cubicBezTo>
                <a:lnTo>
                  <a:pt x="1798" y="496"/>
                </a:lnTo>
                <a:cubicBezTo>
                  <a:pt x="1766" y="496"/>
                  <a:pt x="1766" y="496"/>
                  <a:pt x="1766" y="496"/>
                </a:cubicBezTo>
                <a:lnTo>
                  <a:pt x="1735" y="496"/>
                </a:lnTo>
                <a:lnTo>
                  <a:pt x="1735" y="465"/>
                </a:lnTo>
                <a:lnTo>
                  <a:pt x="1735" y="465"/>
                </a:lnTo>
                <a:lnTo>
                  <a:pt x="1735" y="465"/>
                </a:lnTo>
                <a:cubicBezTo>
                  <a:pt x="1735" y="496"/>
                  <a:pt x="1705" y="496"/>
                  <a:pt x="1705" y="496"/>
                </a:cubicBezTo>
                <a:lnTo>
                  <a:pt x="1705" y="496"/>
                </a:lnTo>
                <a:cubicBezTo>
                  <a:pt x="1674" y="496"/>
                  <a:pt x="1674" y="496"/>
                  <a:pt x="1674" y="465"/>
                </a:cubicBezTo>
                <a:cubicBezTo>
                  <a:pt x="1674" y="465"/>
                  <a:pt x="1674" y="465"/>
                  <a:pt x="1642" y="465"/>
                </a:cubicBezTo>
                <a:cubicBezTo>
                  <a:pt x="1642" y="465"/>
                  <a:pt x="1642" y="465"/>
                  <a:pt x="1611" y="465"/>
                </a:cubicBezTo>
                <a:lnTo>
                  <a:pt x="1611" y="465"/>
                </a:lnTo>
                <a:cubicBezTo>
                  <a:pt x="1518" y="589"/>
                  <a:pt x="1518" y="589"/>
                  <a:pt x="1518" y="589"/>
                </a:cubicBezTo>
                <a:cubicBezTo>
                  <a:pt x="1550" y="496"/>
                  <a:pt x="1550" y="496"/>
                  <a:pt x="1550" y="496"/>
                </a:cubicBezTo>
                <a:cubicBezTo>
                  <a:pt x="1550" y="496"/>
                  <a:pt x="1550" y="465"/>
                  <a:pt x="1550" y="434"/>
                </a:cubicBezTo>
                <a:cubicBezTo>
                  <a:pt x="1550" y="434"/>
                  <a:pt x="1550" y="434"/>
                  <a:pt x="1550" y="403"/>
                </a:cubicBezTo>
                <a:lnTo>
                  <a:pt x="1550" y="403"/>
                </a:lnTo>
                <a:lnTo>
                  <a:pt x="1518" y="403"/>
                </a:lnTo>
                <a:cubicBezTo>
                  <a:pt x="1487" y="403"/>
                  <a:pt x="1487" y="372"/>
                  <a:pt x="1487" y="372"/>
                </a:cubicBezTo>
                <a:cubicBezTo>
                  <a:pt x="1457" y="372"/>
                  <a:pt x="1457" y="372"/>
                  <a:pt x="1457" y="372"/>
                </a:cubicBezTo>
                <a:lnTo>
                  <a:pt x="1457" y="372"/>
                </a:lnTo>
                <a:lnTo>
                  <a:pt x="1457" y="341"/>
                </a:lnTo>
                <a:cubicBezTo>
                  <a:pt x="1457" y="341"/>
                  <a:pt x="1457" y="341"/>
                  <a:pt x="1426" y="341"/>
                </a:cubicBezTo>
                <a:lnTo>
                  <a:pt x="1394" y="341"/>
                </a:lnTo>
                <a:cubicBezTo>
                  <a:pt x="1394" y="372"/>
                  <a:pt x="1394" y="372"/>
                  <a:pt x="1394" y="372"/>
                </a:cubicBezTo>
                <a:cubicBezTo>
                  <a:pt x="1333" y="372"/>
                  <a:pt x="1333" y="372"/>
                  <a:pt x="1333" y="372"/>
                </a:cubicBezTo>
                <a:cubicBezTo>
                  <a:pt x="1333" y="310"/>
                  <a:pt x="1333" y="310"/>
                  <a:pt x="1333" y="310"/>
                </a:cubicBezTo>
                <a:lnTo>
                  <a:pt x="1333" y="310"/>
                </a:lnTo>
                <a:cubicBezTo>
                  <a:pt x="1301" y="341"/>
                  <a:pt x="1301" y="341"/>
                  <a:pt x="1301" y="341"/>
                </a:cubicBezTo>
                <a:cubicBezTo>
                  <a:pt x="1270" y="341"/>
                  <a:pt x="1270" y="310"/>
                  <a:pt x="1270" y="310"/>
                </a:cubicBezTo>
                <a:lnTo>
                  <a:pt x="1270" y="310"/>
                </a:lnTo>
                <a:lnTo>
                  <a:pt x="1270" y="310"/>
                </a:lnTo>
                <a:lnTo>
                  <a:pt x="1270" y="310"/>
                </a:lnTo>
                <a:lnTo>
                  <a:pt x="1240" y="310"/>
                </a:lnTo>
                <a:cubicBezTo>
                  <a:pt x="1240" y="310"/>
                  <a:pt x="1240" y="310"/>
                  <a:pt x="1209" y="279"/>
                </a:cubicBezTo>
                <a:lnTo>
                  <a:pt x="1240" y="248"/>
                </a:lnTo>
                <a:lnTo>
                  <a:pt x="1240" y="248"/>
                </a:lnTo>
                <a:cubicBezTo>
                  <a:pt x="1240" y="217"/>
                  <a:pt x="1240" y="217"/>
                  <a:pt x="1270" y="217"/>
                </a:cubicBezTo>
                <a:cubicBezTo>
                  <a:pt x="1240" y="186"/>
                  <a:pt x="1240" y="186"/>
                  <a:pt x="1240" y="186"/>
                </a:cubicBezTo>
                <a:cubicBezTo>
                  <a:pt x="1240" y="186"/>
                  <a:pt x="1209" y="155"/>
                  <a:pt x="1209" y="124"/>
                </a:cubicBezTo>
                <a:cubicBezTo>
                  <a:pt x="1209" y="93"/>
                  <a:pt x="1209" y="93"/>
                  <a:pt x="1209" y="62"/>
                </a:cubicBezTo>
                <a:lnTo>
                  <a:pt x="1209" y="62"/>
                </a:lnTo>
                <a:lnTo>
                  <a:pt x="1209" y="62"/>
                </a:lnTo>
                <a:lnTo>
                  <a:pt x="1178" y="62"/>
                </a:lnTo>
                <a:lnTo>
                  <a:pt x="1178" y="62"/>
                </a:lnTo>
                <a:lnTo>
                  <a:pt x="1178" y="62"/>
                </a:lnTo>
                <a:cubicBezTo>
                  <a:pt x="1178" y="93"/>
                  <a:pt x="1178" y="93"/>
                  <a:pt x="1178" y="9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9" name="Freeform 148"/>
          <p:cNvSpPr>
            <a:spLocks noChangeArrowheads="1"/>
          </p:cNvSpPr>
          <p:nvPr/>
        </p:nvSpPr>
        <p:spPr bwMode="auto">
          <a:xfrm>
            <a:off x="4545741" y="4162258"/>
            <a:ext cx="10771" cy="10774"/>
          </a:xfrm>
          <a:custGeom>
            <a:avLst/>
            <a:gdLst>
              <a:gd name="T0" fmla="*/ 0 w 33"/>
              <a:gd name="T1" fmla="*/ 31 h 32"/>
              <a:gd name="T2" fmla="*/ 0 w 33"/>
              <a:gd name="T3" fmla="*/ 31 h 32"/>
              <a:gd name="T4" fmla="*/ 0 w 33"/>
              <a:gd name="T5" fmla="*/ 31 h 32"/>
              <a:gd name="T6" fmla="*/ 0 w 33"/>
              <a:gd name="T7" fmla="*/ 31 h 32"/>
              <a:gd name="T8" fmla="*/ 32 w 33"/>
              <a:gd name="T9" fmla="*/ 31 h 32"/>
              <a:gd name="T10" fmla="*/ 32 w 33"/>
              <a:gd name="T11" fmla="*/ 0 h 32"/>
              <a:gd name="T12" fmla="*/ 32 w 33"/>
              <a:gd name="T13" fmla="*/ 0 h 32"/>
              <a:gd name="T14" fmla="*/ 32 w 33"/>
              <a:gd name="T15" fmla="*/ 0 h 32"/>
              <a:gd name="T16" fmla="*/ 0 w 33"/>
              <a:gd name="T17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32" y="31"/>
                  <a:pt x="32" y="31"/>
                  <a:pt x="32" y="31"/>
                </a:cubicBez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0"/>
                  <a:pt x="32" y="0"/>
                  <a:pt x="0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0" name="Freeform 149"/>
          <p:cNvSpPr>
            <a:spLocks noChangeArrowheads="1"/>
          </p:cNvSpPr>
          <p:nvPr/>
        </p:nvSpPr>
        <p:spPr bwMode="auto">
          <a:xfrm>
            <a:off x="4188760" y="4076068"/>
            <a:ext cx="335439" cy="649505"/>
          </a:xfrm>
          <a:custGeom>
            <a:avLst/>
            <a:gdLst>
              <a:gd name="T0" fmla="*/ 837 w 962"/>
              <a:gd name="T1" fmla="*/ 837 h 1861"/>
              <a:gd name="T2" fmla="*/ 806 w 962"/>
              <a:gd name="T3" fmla="*/ 713 h 1861"/>
              <a:gd name="T4" fmla="*/ 806 w 962"/>
              <a:gd name="T5" fmla="*/ 557 h 1861"/>
              <a:gd name="T6" fmla="*/ 806 w 962"/>
              <a:gd name="T7" fmla="*/ 496 h 1861"/>
              <a:gd name="T8" fmla="*/ 837 w 962"/>
              <a:gd name="T9" fmla="*/ 465 h 1861"/>
              <a:gd name="T10" fmla="*/ 930 w 962"/>
              <a:gd name="T11" fmla="*/ 372 h 1861"/>
              <a:gd name="T12" fmla="*/ 868 w 962"/>
              <a:gd name="T13" fmla="*/ 341 h 1861"/>
              <a:gd name="T14" fmla="*/ 806 w 962"/>
              <a:gd name="T15" fmla="*/ 309 h 1861"/>
              <a:gd name="T16" fmla="*/ 774 w 962"/>
              <a:gd name="T17" fmla="*/ 279 h 1861"/>
              <a:gd name="T18" fmla="*/ 806 w 962"/>
              <a:gd name="T19" fmla="*/ 248 h 1861"/>
              <a:gd name="T20" fmla="*/ 837 w 962"/>
              <a:gd name="T21" fmla="*/ 185 h 1861"/>
              <a:gd name="T22" fmla="*/ 713 w 962"/>
              <a:gd name="T23" fmla="*/ 124 h 1861"/>
              <a:gd name="T24" fmla="*/ 620 w 962"/>
              <a:gd name="T25" fmla="*/ 61 h 1861"/>
              <a:gd name="T26" fmla="*/ 589 w 962"/>
              <a:gd name="T27" fmla="*/ 31 h 1861"/>
              <a:gd name="T28" fmla="*/ 526 w 962"/>
              <a:gd name="T29" fmla="*/ 0 h 1861"/>
              <a:gd name="T30" fmla="*/ 434 w 962"/>
              <a:gd name="T31" fmla="*/ 0 h 1861"/>
              <a:gd name="T32" fmla="*/ 372 w 962"/>
              <a:gd name="T33" fmla="*/ 0 h 1861"/>
              <a:gd name="T34" fmla="*/ 341 w 962"/>
              <a:gd name="T35" fmla="*/ 124 h 1861"/>
              <a:gd name="T36" fmla="*/ 310 w 962"/>
              <a:gd name="T37" fmla="*/ 124 h 1861"/>
              <a:gd name="T38" fmla="*/ 278 w 962"/>
              <a:gd name="T39" fmla="*/ 185 h 1861"/>
              <a:gd name="T40" fmla="*/ 278 w 962"/>
              <a:gd name="T41" fmla="*/ 217 h 1861"/>
              <a:gd name="T42" fmla="*/ 310 w 962"/>
              <a:gd name="T43" fmla="*/ 279 h 1861"/>
              <a:gd name="T44" fmla="*/ 217 w 962"/>
              <a:gd name="T45" fmla="*/ 403 h 1861"/>
              <a:gd name="T46" fmla="*/ 217 w 962"/>
              <a:gd name="T47" fmla="*/ 433 h 1861"/>
              <a:gd name="T48" fmla="*/ 186 w 962"/>
              <a:gd name="T49" fmla="*/ 527 h 1861"/>
              <a:gd name="T50" fmla="*/ 186 w 962"/>
              <a:gd name="T51" fmla="*/ 620 h 1861"/>
              <a:gd name="T52" fmla="*/ 217 w 962"/>
              <a:gd name="T53" fmla="*/ 744 h 1861"/>
              <a:gd name="T54" fmla="*/ 154 w 962"/>
              <a:gd name="T55" fmla="*/ 898 h 1861"/>
              <a:gd name="T56" fmla="*/ 124 w 962"/>
              <a:gd name="T57" fmla="*/ 929 h 1861"/>
              <a:gd name="T58" fmla="*/ 154 w 962"/>
              <a:gd name="T59" fmla="*/ 1022 h 1861"/>
              <a:gd name="T60" fmla="*/ 124 w 962"/>
              <a:gd name="T61" fmla="*/ 1085 h 1861"/>
              <a:gd name="T62" fmla="*/ 93 w 962"/>
              <a:gd name="T63" fmla="*/ 1146 h 1861"/>
              <a:gd name="T64" fmla="*/ 93 w 962"/>
              <a:gd name="T65" fmla="*/ 1270 h 1861"/>
              <a:gd name="T66" fmla="*/ 93 w 962"/>
              <a:gd name="T67" fmla="*/ 1364 h 1861"/>
              <a:gd name="T68" fmla="*/ 124 w 962"/>
              <a:gd name="T69" fmla="*/ 1425 h 1861"/>
              <a:gd name="T70" fmla="*/ 124 w 962"/>
              <a:gd name="T71" fmla="*/ 1488 h 1861"/>
              <a:gd name="T72" fmla="*/ 93 w 962"/>
              <a:gd name="T73" fmla="*/ 1518 h 1861"/>
              <a:gd name="T74" fmla="*/ 93 w 962"/>
              <a:gd name="T75" fmla="*/ 1581 h 1861"/>
              <a:gd name="T76" fmla="*/ 62 w 962"/>
              <a:gd name="T77" fmla="*/ 1612 h 1861"/>
              <a:gd name="T78" fmla="*/ 30 w 962"/>
              <a:gd name="T79" fmla="*/ 1705 h 1861"/>
              <a:gd name="T80" fmla="*/ 0 w 962"/>
              <a:gd name="T81" fmla="*/ 1766 h 1861"/>
              <a:gd name="T82" fmla="*/ 93 w 962"/>
              <a:gd name="T83" fmla="*/ 1797 h 1861"/>
              <a:gd name="T84" fmla="*/ 124 w 962"/>
              <a:gd name="T85" fmla="*/ 1860 h 1861"/>
              <a:gd name="T86" fmla="*/ 217 w 962"/>
              <a:gd name="T87" fmla="*/ 1860 h 1861"/>
              <a:gd name="T88" fmla="*/ 217 w 962"/>
              <a:gd name="T89" fmla="*/ 1766 h 1861"/>
              <a:gd name="T90" fmla="*/ 278 w 962"/>
              <a:gd name="T91" fmla="*/ 1705 h 1861"/>
              <a:gd name="T92" fmla="*/ 372 w 962"/>
              <a:gd name="T93" fmla="*/ 1581 h 1861"/>
              <a:gd name="T94" fmla="*/ 278 w 962"/>
              <a:gd name="T95" fmla="*/ 1488 h 1861"/>
              <a:gd name="T96" fmla="*/ 402 w 962"/>
              <a:gd name="T97" fmla="*/ 1425 h 1861"/>
              <a:gd name="T98" fmla="*/ 465 w 962"/>
              <a:gd name="T99" fmla="*/ 1301 h 1861"/>
              <a:gd name="T100" fmla="*/ 434 w 962"/>
              <a:gd name="T101" fmla="*/ 1209 h 1861"/>
              <a:gd name="T102" fmla="*/ 526 w 962"/>
              <a:gd name="T103" fmla="*/ 1177 h 1861"/>
              <a:gd name="T104" fmla="*/ 589 w 962"/>
              <a:gd name="T105" fmla="*/ 1146 h 1861"/>
              <a:gd name="T106" fmla="*/ 434 w 962"/>
              <a:gd name="T107" fmla="*/ 929 h 1861"/>
              <a:gd name="T108" fmla="*/ 837 w 962"/>
              <a:gd name="T109" fmla="*/ 992 h 1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62" h="1861">
                <a:moveTo>
                  <a:pt x="868" y="898"/>
                </a:moveTo>
                <a:lnTo>
                  <a:pt x="868" y="898"/>
                </a:lnTo>
                <a:cubicBezTo>
                  <a:pt x="837" y="868"/>
                  <a:pt x="837" y="868"/>
                  <a:pt x="868" y="837"/>
                </a:cubicBezTo>
                <a:lnTo>
                  <a:pt x="868" y="837"/>
                </a:lnTo>
                <a:cubicBezTo>
                  <a:pt x="868" y="837"/>
                  <a:pt x="868" y="837"/>
                  <a:pt x="837" y="837"/>
                </a:cubicBezTo>
                <a:cubicBezTo>
                  <a:pt x="837" y="805"/>
                  <a:pt x="837" y="805"/>
                  <a:pt x="837" y="805"/>
                </a:cubicBezTo>
                <a:cubicBezTo>
                  <a:pt x="837" y="805"/>
                  <a:pt x="806" y="805"/>
                  <a:pt x="806" y="774"/>
                </a:cubicBezTo>
                <a:lnTo>
                  <a:pt x="806" y="744"/>
                </a:lnTo>
                <a:lnTo>
                  <a:pt x="774" y="713"/>
                </a:lnTo>
                <a:cubicBezTo>
                  <a:pt x="774" y="713"/>
                  <a:pt x="774" y="713"/>
                  <a:pt x="806" y="713"/>
                </a:cubicBezTo>
                <a:cubicBezTo>
                  <a:pt x="806" y="681"/>
                  <a:pt x="806" y="681"/>
                  <a:pt x="806" y="681"/>
                </a:cubicBezTo>
                <a:lnTo>
                  <a:pt x="806" y="681"/>
                </a:lnTo>
                <a:lnTo>
                  <a:pt x="806" y="681"/>
                </a:lnTo>
                <a:cubicBezTo>
                  <a:pt x="806" y="651"/>
                  <a:pt x="806" y="620"/>
                  <a:pt x="806" y="589"/>
                </a:cubicBezTo>
                <a:cubicBezTo>
                  <a:pt x="806" y="589"/>
                  <a:pt x="806" y="589"/>
                  <a:pt x="806" y="557"/>
                </a:cubicBezTo>
                <a:cubicBezTo>
                  <a:pt x="806" y="589"/>
                  <a:pt x="806" y="589"/>
                  <a:pt x="806" y="589"/>
                </a:cubicBezTo>
                <a:cubicBezTo>
                  <a:pt x="806" y="496"/>
                  <a:pt x="806" y="496"/>
                  <a:pt x="806" y="496"/>
                </a:cubicBezTo>
                <a:lnTo>
                  <a:pt x="806" y="496"/>
                </a:lnTo>
                <a:lnTo>
                  <a:pt x="806" y="496"/>
                </a:lnTo>
                <a:lnTo>
                  <a:pt x="806" y="496"/>
                </a:lnTo>
                <a:lnTo>
                  <a:pt x="806" y="496"/>
                </a:lnTo>
                <a:cubicBezTo>
                  <a:pt x="837" y="496"/>
                  <a:pt x="837" y="496"/>
                  <a:pt x="837" y="496"/>
                </a:cubicBezTo>
                <a:cubicBezTo>
                  <a:pt x="837" y="465"/>
                  <a:pt x="837" y="465"/>
                  <a:pt x="837" y="465"/>
                </a:cubicBezTo>
                <a:lnTo>
                  <a:pt x="837" y="465"/>
                </a:lnTo>
                <a:lnTo>
                  <a:pt x="837" y="465"/>
                </a:lnTo>
                <a:cubicBezTo>
                  <a:pt x="868" y="433"/>
                  <a:pt x="868" y="433"/>
                  <a:pt x="868" y="433"/>
                </a:cubicBezTo>
                <a:lnTo>
                  <a:pt x="868" y="403"/>
                </a:lnTo>
                <a:cubicBezTo>
                  <a:pt x="898" y="403"/>
                  <a:pt x="898" y="372"/>
                  <a:pt x="898" y="372"/>
                </a:cubicBezTo>
                <a:lnTo>
                  <a:pt x="898" y="372"/>
                </a:lnTo>
                <a:cubicBezTo>
                  <a:pt x="930" y="372"/>
                  <a:pt x="930" y="372"/>
                  <a:pt x="930" y="372"/>
                </a:cubicBezTo>
                <a:cubicBezTo>
                  <a:pt x="930" y="341"/>
                  <a:pt x="930" y="341"/>
                  <a:pt x="961" y="341"/>
                </a:cubicBezTo>
                <a:cubicBezTo>
                  <a:pt x="961" y="341"/>
                  <a:pt x="961" y="341"/>
                  <a:pt x="930" y="341"/>
                </a:cubicBezTo>
                <a:cubicBezTo>
                  <a:pt x="930" y="341"/>
                  <a:pt x="930" y="341"/>
                  <a:pt x="898" y="341"/>
                </a:cubicBezTo>
                <a:cubicBezTo>
                  <a:pt x="898" y="341"/>
                  <a:pt x="868" y="341"/>
                  <a:pt x="868" y="309"/>
                </a:cubicBezTo>
                <a:lnTo>
                  <a:pt x="868" y="341"/>
                </a:lnTo>
                <a:lnTo>
                  <a:pt x="837" y="341"/>
                </a:lnTo>
                <a:lnTo>
                  <a:pt x="806" y="309"/>
                </a:lnTo>
                <a:lnTo>
                  <a:pt x="806" y="309"/>
                </a:lnTo>
                <a:lnTo>
                  <a:pt x="806" y="309"/>
                </a:lnTo>
                <a:lnTo>
                  <a:pt x="806" y="309"/>
                </a:lnTo>
                <a:cubicBezTo>
                  <a:pt x="774" y="309"/>
                  <a:pt x="774" y="309"/>
                  <a:pt x="774" y="279"/>
                </a:cubicBezTo>
                <a:lnTo>
                  <a:pt x="774" y="279"/>
                </a:lnTo>
                <a:lnTo>
                  <a:pt x="774" y="279"/>
                </a:lnTo>
                <a:lnTo>
                  <a:pt x="774" y="279"/>
                </a:lnTo>
                <a:lnTo>
                  <a:pt x="774" y="279"/>
                </a:lnTo>
                <a:lnTo>
                  <a:pt x="774" y="279"/>
                </a:lnTo>
                <a:cubicBezTo>
                  <a:pt x="774" y="279"/>
                  <a:pt x="774" y="248"/>
                  <a:pt x="806" y="248"/>
                </a:cubicBezTo>
                <a:lnTo>
                  <a:pt x="806" y="248"/>
                </a:lnTo>
                <a:lnTo>
                  <a:pt x="806" y="248"/>
                </a:lnTo>
                <a:lnTo>
                  <a:pt x="806" y="248"/>
                </a:lnTo>
                <a:lnTo>
                  <a:pt x="806" y="217"/>
                </a:lnTo>
                <a:lnTo>
                  <a:pt x="806" y="217"/>
                </a:lnTo>
                <a:lnTo>
                  <a:pt x="806" y="217"/>
                </a:lnTo>
                <a:cubicBezTo>
                  <a:pt x="806" y="217"/>
                  <a:pt x="806" y="217"/>
                  <a:pt x="837" y="217"/>
                </a:cubicBezTo>
                <a:cubicBezTo>
                  <a:pt x="837" y="217"/>
                  <a:pt x="837" y="217"/>
                  <a:pt x="837" y="185"/>
                </a:cubicBezTo>
                <a:lnTo>
                  <a:pt x="837" y="185"/>
                </a:lnTo>
                <a:cubicBezTo>
                  <a:pt x="806" y="185"/>
                  <a:pt x="806" y="155"/>
                  <a:pt x="806" y="155"/>
                </a:cubicBezTo>
                <a:cubicBezTo>
                  <a:pt x="806" y="155"/>
                  <a:pt x="806" y="155"/>
                  <a:pt x="774" y="155"/>
                </a:cubicBezTo>
                <a:cubicBezTo>
                  <a:pt x="774" y="155"/>
                  <a:pt x="774" y="155"/>
                  <a:pt x="744" y="155"/>
                </a:cubicBezTo>
                <a:cubicBezTo>
                  <a:pt x="744" y="124"/>
                  <a:pt x="713" y="124"/>
                  <a:pt x="713" y="124"/>
                </a:cubicBezTo>
                <a:lnTo>
                  <a:pt x="713" y="124"/>
                </a:lnTo>
                <a:cubicBezTo>
                  <a:pt x="682" y="93"/>
                  <a:pt x="682" y="93"/>
                  <a:pt x="682" y="93"/>
                </a:cubicBezTo>
                <a:lnTo>
                  <a:pt x="682" y="93"/>
                </a:lnTo>
                <a:lnTo>
                  <a:pt x="650" y="93"/>
                </a:lnTo>
                <a:cubicBezTo>
                  <a:pt x="650" y="93"/>
                  <a:pt x="650" y="93"/>
                  <a:pt x="620" y="61"/>
                </a:cubicBezTo>
                <a:lnTo>
                  <a:pt x="620" y="61"/>
                </a:lnTo>
                <a:lnTo>
                  <a:pt x="620" y="61"/>
                </a:lnTo>
                <a:cubicBezTo>
                  <a:pt x="589" y="31"/>
                  <a:pt x="589" y="31"/>
                  <a:pt x="589" y="31"/>
                </a:cubicBezTo>
                <a:lnTo>
                  <a:pt x="589" y="31"/>
                </a:lnTo>
                <a:lnTo>
                  <a:pt x="589" y="31"/>
                </a:lnTo>
                <a:lnTo>
                  <a:pt x="589" y="31"/>
                </a:lnTo>
                <a:cubicBezTo>
                  <a:pt x="589" y="0"/>
                  <a:pt x="558" y="0"/>
                  <a:pt x="558" y="0"/>
                </a:cubicBezTo>
                <a:cubicBezTo>
                  <a:pt x="526" y="0"/>
                  <a:pt x="526" y="0"/>
                  <a:pt x="526" y="0"/>
                </a:cubicBezTo>
                <a:lnTo>
                  <a:pt x="526" y="0"/>
                </a:lnTo>
                <a:lnTo>
                  <a:pt x="526" y="0"/>
                </a:lnTo>
                <a:cubicBezTo>
                  <a:pt x="526" y="31"/>
                  <a:pt x="496" y="31"/>
                  <a:pt x="496" y="31"/>
                </a:cubicBezTo>
                <a:lnTo>
                  <a:pt x="496" y="31"/>
                </a:lnTo>
                <a:cubicBezTo>
                  <a:pt x="465" y="31"/>
                  <a:pt x="465" y="31"/>
                  <a:pt x="465" y="31"/>
                </a:cubicBezTo>
                <a:lnTo>
                  <a:pt x="465" y="31"/>
                </a:lnTo>
                <a:cubicBezTo>
                  <a:pt x="465" y="0"/>
                  <a:pt x="434" y="0"/>
                  <a:pt x="434" y="0"/>
                </a:cubicBezTo>
                <a:lnTo>
                  <a:pt x="434" y="0"/>
                </a:lnTo>
                <a:lnTo>
                  <a:pt x="434" y="0"/>
                </a:lnTo>
                <a:lnTo>
                  <a:pt x="402" y="0"/>
                </a:lnTo>
                <a:lnTo>
                  <a:pt x="402" y="0"/>
                </a:lnTo>
                <a:lnTo>
                  <a:pt x="372" y="0"/>
                </a:lnTo>
                <a:lnTo>
                  <a:pt x="372" y="0"/>
                </a:lnTo>
                <a:lnTo>
                  <a:pt x="372" y="0"/>
                </a:lnTo>
                <a:cubicBezTo>
                  <a:pt x="372" y="0"/>
                  <a:pt x="372" y="0"/>
                  <a:pt x="372" y="31"/>
                </a:cubicBezTo>
                <a:cubicBezTo>
                  <a:pt x="372" y="31"/>
                  <a:pt x="372" y="61"/>
                  <a:pt x="341" y="93"/>
                </a:cubicBezTo>
                <a:cubicBezTo>
                  <a:pt x="341" y="93"/>
                  <a:pt x="341" y="93"/>
                  <a:pt x="341" y="124"/>
                </a:cubicBezTo>
                <a:cubicBezTo>
                  <a:pt x="341" y="124"/>
                  <a:pt x="341" y="124"/>
                  <a:pt x="310" y="124"/>
                </a:cubicBezTo>
                <a:lnTo>
                  <a:pt x="310" y="124"/>
                </a:lnTo>
                <a:lnTo>
                  <a:pt x="310" y="124"/>
                </a:lnTo>
                <a:lnTo>
                  <a:pt x="310" y="124"/>
                </a:lnTo>
                <a:lnTo>
                  <a:pt x="310" y="124"/>
                </a:lnTo>
                <a:lnTo>
                  <a:pt x="278" y="124"/>
                </a:lnTo>
                <a:lnTo>
                  <a:pt x="278" y="124"/>
                </a:lnTo>
                <a:cubicBezTo>
                  <a:pt x="278" y="155"/>
                  <a:pt x="278" y="155"/>
                  <a:pt x="278" y="155"/>
                </a:cubicBezTo>
                <a:lnTo>
                  <a:pt x="278" y="155"/>
                </a:lnTo>
                <a:cubicBezTo>
                  <a:pt x="278" y="155"/>
                  <a:pt x="278" y="155"/>
                  <a:pt x="278" y="185"/>
                </a:cubicBezTo>
                <a:lnTo>
                  <a:pt x="278" y="185"/>
                </a:lnTo>
                <a:lnTo>
                  <a:pt x="278" y="185"/>
                </a:lnTo>
                <a:lnTo>
                  <a:pt x="278" y="185"/>
                </a:lnTo>
                <a:cubicBezTo>
                  <a:pt x="278" y="185"/>
                  <a:pt x="278" y="185"/>
                  <a:pt x="278" y="217"/>
                </a:cubicBezTo>
                <a:lnTo>
                  <a:pt x="278" y="217"/>
                </a:lnTo>
                <a:lnTo>
                  <a:pt x="278" y="217"/>
                </a:lnTo>
                <a:lnTo>
                  <a:pt x="278" y="217"/>
                </a:lnTo>
                <a:cubicBezTo>
                  <a:pt x="278" y="248"/>
                  <a:pt x="278" y="248"/>
                  <a:pt x="278" y="248"/>
                </a:cubicBezTo>
                <a:cubicBezTo>
                  <a:pt x="278" y="248"/>
                  <a:pt x="310" y="248"/>
                  <a:pt x="310" y="279"/>
                </a:cubicBezTo>
                <a:lnTo>
                  <a:pt x="310" y="279"/>
                </a:lnTo>
                <a:lnTo>
                  <a:pt x="310" y="279"/>
                </a:lnTo>
                <a:cubicBezTo>
                  <a:pt x="278" y="309"/>
                  <a:pt x="278" y="309"/>
                  <a:pt x="278" y="309"/>
                </a:cubicBezTo>
                <a:cubicBezTo>
                  <a:pt x="278" y="309"/>
                  <a:pt x="278" y="309"/>
                  <a:pt x="248" y="309"/>
                </a:cubicBezTo>
                <a:lnTo>
                  <a:pt x="248" y="341"/>
                </a:lnTo>
                <a:cubicBezTo>
                  <a:pt x="217" y="372"/>
                  <a:pt x="217" y="372"/>
                  <a:pt x="217" y="403"/>
                </a:cubicBezTo>
                <a:cubicBezTo>
                  <a:pt x="217" y="403"/>
                  <a:pt x="217" y="403"/>
                  <a:pt x="217" y="433"/>
                </a:cubicBezTo>
                <a:lnTo>
                  <a:pt x="217" y="433"/>
                </a:lnTo>
                <a:lnTo>
                  <a:pt x="217" y="433"/>
                </a:lnTo>
                <a:lnTo>
                  <a:pt x="217" y="433"/>
                </a:lnTo>
                <a:lnTo>
                  <a:pt x="217" y="433"/>
                </a:lnTo>
                <a:lnTo>
                  <a:pt x="217" y="433"/>
                </a:lnTo>
                <a:cubicBezTo>
                  <a:pt x="217" y="465"/>
                  <a:pt x="217" y="465"/>
                  <a:pt x="217" y="465"/>
                </a:cubicBezTo>
                <a:cubicBezTo>
                  <a:pt x="217" y="465"/>
                  <a:pt x="217" y="465"/>
                  <a:pt x="217" y="496"/>
                </a:cubicBezTo>
                <a:lnTo>
                  <a:pt x="217" y="496"/>
                </a:lnTo>
                <a:lnTo>
                  <a:pt x="186" y="527"/>
                </a:lnTo>
                <a:lnTo>
                  <a:pt x="186" y="527"/>
                </a:lnTo>
                <a:cubicBezTo>
                  <a:pt x="186" y="557"/>
                  <a:pt x="186" y="557"/>
                  <a:pt x="154" y="557"/>
                </a:cubicBezTo>
                <a:cubicBezTo>
                  <a:pt x="154" y="557"/>
                  <a:pt x="186" y="557"/>
                  <a:pt x="186" y="589"/>
                </a:cubicBezTo>
                <a:lnTo>
                  <a:pt x="186" y="589"/>
                </a:lnTo>
                <a:cubicBezTo>
                  <a:pt x="186" y="589"/>
                  <a:pt x="186" y="589"/>
                  <a:pt x="186" y="620"/>
                </a:cubicBezTo>
                <a:lnTo>
                  <a:pt x="186" y="651"/>
                </a:lnTo>
                <a:lnTo>
                  <a:pt x="186" y="651"/>
                </a:lnTo>
                <a:lnTo>
                  <a:pt x="186" y="651"/>
                </a:lnTo>
                <a:cubicBezTo>
                  <a:pt x="217" y="651"/>
                  <a:pt x="217" y="681"/>
                  <a:pt x="217" y="713"/>
                </a:cubicBezTo>
                <a:cubicBezTo>
                  <a:pt x="217" y="713"/>
                  <a:pt x="217" y="713"/>
                  <a:pt x="217" y="744"/>
                </a:cubicBezTo>
                <a:cubicBezTo>
                  <a:pt x="217" y="744"/>
                  <a:pt x="186" y="774"/>
                  <a:pt x="186" y="805"/>
                </a:cubicBezTo>
                <a:lnTo>
                  <a:pt x="186" y="805"/>
                </a:lnTo>
                <a:lnTo>
                  <a:pt x="186" y="837"/>
                </a:lnTo>
                <a:lnTo>
                  <a:pt x="186" y="837"/>
                </a:lnTo>
                <a:cubicBezTo>
                  <a:pt x="186" y="868"/>
                  <a:pt x="186" y="868"/>
                  <a:pt x="154" y="898"/>
                </a:cubicBezTo>
                <a:lnTo>
                  <a:pt x="154" y="898"/>
                </a:lnTo>
                <a:lnTo>
                  <a:pt x="154" y="898"/>
                </a:lnTo>
                <a:cubicBezTo>
                  <a:pt x="154" y="898"/>
                  <a:pt x="154" y="898"/>
                  <a:pt x="124" y="898"/>
                </a:cubicBezTo>
                <a:lnTo>
                  <a:pt x="124" y="929"/>
                </a:lnTo>
                <a:lnTo>
                  <a:pt x="124" y="929"/>
                </a:lnTo>
                <a:lnTo>
                  <a:pt x="124" y="929"/>
                </a:lnTo>
                <a:lnTo>
                  <a:pt x="124" y="929"/>
                </a:lnTo>
                <a:lnTo>
                  <a:pt x="124" y="929"/>
                </a:lnTo>
                <a:lnTo>
                  <a:pt x="124" y="961"/>
                </a:lnTo>
                <a:cubicBezTo>
                  <a:pt x="154" y="961"/>
                  <a:pt x="154" y="992"/>
                  <a:pt x="154" y="1022"/>
                </a:cubicBezTo>
                <a:lnTo>
                  <a:pt x="154" y="1022"/>
                </a:lnTo>
                <a:cubicBezTo>
                  <a:pt x="154" y="1053"/>
                  <a:pt x="124" y="1053"/>
                  <a:pt x="124" y="1053"/>
                </a:cubicBezTo>
                <a:cubicBezTo>
                  <a:pt x="124" y="1085"/>
                  <a:pt x="124" y="1085"/>
                  <a:pt x="124" y="1085"/>
                </a:cubicBezTo>
                <a:lnTo>
                  <a:pt x="124" y="1085"/>
                </a:lnTo>
                <a:lnTo>
                  <a:pt x="124" y="1085"/>
                </a:lnTo>
                <a:lnTo>
                  <a:pt x="124" y="1116"/>
                </a:lnTo>
                <a:cubicBezTo>
                  <a:pt x="124" y="1116"/>
                  <a:pt x="93" y="1116"/>
                  <a:pt x="93" y="1146"/>
                </a:cubicBezTo>
                <a:lnTo>
                  <a:pt x="93" y="1146"/>
                </a:lnTo>
                <a:lnTo>
                  <a:pt x="93" y="1146"/>
                </a:lnTo>
                <a:lnTo>
                  <a:pt x="93" y="1146"/>
                </a:lnTo>
                <a:lnTo>
                  <a:pt x="93" y="1146"/>
                </a:lnTo>
                <a:cubicBezTo>
                  <a:pt x="93" y="1177"/>
                  <a:pt x="93" y="1209"/>
                  <a:pt x="93" y="1209"/>
                </a:cubicBezTo>
                <a:cubicBezTo>
                  <a:pt x="93" y="1240"/>
                  <a:pt x="93" y="1240"/>
                  <a:pt x="93" y="1240"/>
                </a:cubicBezTo>
                <a:cubicBezTo>
                  <a:pt x="93" y="1270"/>
                  <a:pt x="93" y="1270"/>
                  <a:pt x="93" y="1270"/>
                </a:cubicBezTo>
                <a:lnTo>
                  <a:pt x="93" y="1270"/>
                </a:lnTo>
                <a:cubicBezTo>
                  <a:pt x="93" y="1301"/>
                  <a:pt x="93" y="1301"/>
                  <a:pt x="93" y="1301"/>
                </a:cubicBezTo>
                <a:lnTo>
                  <a:pt x="93" y="1301"/>
                </a:lnTo>
                <a:cubicBezTo>
                  <a:pt x="93" y="1333"/>
                  <a:pt x="93" y="1333"/>
                  <a:pt x="93" y="1333"/>
                </a:cubicBezTo>
                <a:lnTo>
                  <a:pt x="93" y="1364"/>
                </a:lnTo>
                <a:lnTo>
                  <a:pt x="93" y="1364"/>
                </a:lnTo>
                <a:lnTo>
                  <a:pt x="93" y="1364"/>
                </a:lnTo>
                <a:lnTo>
                  <a:pt x="124" y="1364"/>
                </a:lnTo>
                <a:lnTo>
                  <a:pt x="124" y="1394"/>
                </a:lnTo>
                <a:lnTo>
                  <a:pt x="124" y="1394"/>
                </a:lnTo>
                <a:lnTo>
                  <a:pt x="124" y="1425"/>
                </a:lnTo>
                <a:lnTo>
                  <a:pt x="124" y="1425"/>
                </a:lnTo>
                <a:cubicBezTo>
                  <a:pt x="124" y="1425"/>
                  <a:pt x="124" y="1425"/>
                  <a:pt x="124" y="1457"/>
                </a:cubicBezTo>
                <a:lnTo>
                  <a:pt x="124" y="1457"/>
                </a:lnTo>
                <a:lnTo>
                  <a:pt x="124" y="1457"/>
                </a:lnTo>
                <a:lnTo>
                  <a:pt x="124" y="1488"/>
                </a:lnTo>
                <a:lnTo>
                  <a:pt x="124" y="1488"/>
                </a:lnTo>
                <a:lnTo>
                  <a:pt x="124" y="1488"/>
                </a:lnTo>
                <a:cubicBezTo>
                  <a:pt x="124" y="1518"/>
                  <a:pt x="93" y="1518"/>
                  <a:pt x="93" y="1518"/>
                </a:cubicBezTo>
                <a:lnTo>
                  <a:pt x="93" y="1518"/>
                </a:lnTo>
                <a:lnTo>
                  <a:pt x="93" y="1518"/>
                </a:lnTo>
                <a:cubicBezTo>
                  <a:pt x="93" y="1549"/>
                  <a:pt x="93" y="1549"/>
                  <a:pt x="93" y="1549"/>
                </a:cubicBezTo>
                <a:lnTo>
                  <a:pt x="93" y="1549"/>
                </a:lnTo>
                <a:lnTo>
                  <a:pt x="93" y="1549"/>
                </a:lnTo>
                <a:lnTo>
                  <a:pt x="93" y="1549"/>
                </a:lnTo>
                <a:cubicBezTo>
                  <a:pt x="93" y="1581"/>
                  <a:pt x="93" y="1581"/>
                  <a:pt x="93" y="1581"/>
                </a:cubicBezTo>
                <a:lnTo>
                  <a:pt x="93" y="1581"/>
                </a:lnTo>
                <a:lnTo>
                  <a:pt x="93" y="1581"/>
                </a:lnTo>
                <a:lnTo>
                  <a:pt x="93" y="1612"/>
                </a:lnTo>
                <a:cubicBezTo>
                  <a:pt x="62" y="1612"/>
                  <a:pt x="62" y="1612"/>
                  <a:pt x="62" y="1612"/>
                </a:cubicBezTo>
                <a:lnTo>
                  <a:pt x="62" y="1612"/>
                </a:lnTo>
                <a:cubicBezTo>
                  <a:pt x="93" y="1612"/>
                  <a:pt x="93" y="1642"/>
                  <a:pt x="93" y="1642"/>
                </a:cubicBezTo>
                <a:lnTo>
                  <a:pt x="62" y="1673"/>
                </a:lnTo>
                <a:lnTo>
                  <a:pt x="62" y="1673"/>
                </a:lnTo>
                <a:lnTo>
                  <a:pt x="62" y="1673"/>
                </a:lnTo>
                <a:cubicBezTo>
                  <a:pt x="30" y="1705"/>
                  <a:pt x="30" y="1705"/>
                  <a:pt x="30" y="1705"/>
                </a:cubicBezTo>
                <a:lnTo>
                  <a:pt x="30" y="1705"/>
                </a:lnTo>
                <a:lnTo>
                  <a:pt x="30" y="1705"/>
                </a:lnTo>
                <a:cubicBezTo>
                  <a:pt x="0" y="1705"/>
                  <a:pt x="0" y="1705"/>
                  <a:pt x="0" y="1736"/>
                </a:cubicBezTo>
                <a:lnTo>
                  <a:pt x="0" y="1736"/>
                </a:lnTo>
                <a:cubicBezTo>
                  <a:pt x="0" y="1736"/>
                  <a:pt x="0" y="1736"/>
                  <a:pt x="0" y="1766"/>
                </a:cubicBezTo>
                <a:lnTo>
                  <a:pt x="30" y="1766"/>
                </a:lnTo>
                <a:lnTo>
                  <a:pt x="30" y="1766"/>
                </a:lnTo>
                <a:lnTo>
                  <a:pt x="30" y="1766"/>
                </a:lnTo>
                <a:cubicBezTo>
                  <a:pt x="62" y="1766"/>
                  <a:pt x="62" y="1766"/>
                  <a:pt x="62" y="1766"/>
                </a:cubicBezTo>
                <a:cubicBezTo>
                  <a:pt x="62" y="1766"/>
                  <a:pt x="93" y="1766"/>
                  <a:pt x="93" y="1797"/>
                </a:cubicBezTo>
                <a:lnTo>
                  <a:pt x="93" y="1829"/>
                </a:lnTo>
                <a:cubicBezTo>
                  <a:pt x="62" y="1829"/>
                  <a:pt x="62" y="1829"/>
                  <a:pt x="62" y="1860"/>
                </a:cubicBezTo>
                <a:cubicBezTo>
                  <a:pt x="93" y="1860"/>
                  <a:pt x="93" y="1860"/>
                  <a:pt x="93" y="1860"/>
                </a:cubicBezTo>
                <a:lnTo>
                  <a:pt x="93" y="1860"/>
                </a:lnTo>
                <a:cubicBezTo>
                  <a:pt x="124" y="1860"/>
                  <a:pt x="124" y="1860"/>
                  <a:pt x="124" y="1860"/>
                </a:cubicBezTo>
                <a:cubicBezTo>
                  <a:pt x="154" y="1860"/>
                  <a:pt x="154" y="1860"/>
                  <a:pt x="154" y="1860"/>
                </a:cubicBezTo>
                <a:lnTo>
                  <a:pt x="186" y="1860"/>
                </a:lnTo>
                <a:lnTo>
                  <a:pt x="186" y="1860"/>
                </a:lnTo>
                <a:lnTo>
                  <a:pt x="186" y="1860"/>
                </a:lnTo>
                <a:cubicBezTo>
                  <a:pt x="217" y="1860"/>
                  <a:pt x="217" y="1860"/>
                  <a:pt x="217" y="1860"/>
                </a:cubicBezTo>
                <a:lnTo>
                  <a:pt x="217" y="1860"/>
                </a:lnTo>
                <a:lnTo>
                  <a:pt x="217" y="1860"/>
                </a:lnTo>
                <a:lnTo>
                  <a:pt x="217" y="1860"/>
                </a:lnTo>
                <a:cubicBezTo>
                  <a:pt x="217" y="1860"/>
                  <a:pt x="186" y="1829"/>
                  <a:pt x="186" y="1797"/>
                </a:cubicBezTo>
                <a:cubicBezTo>
                  <a:pt x="186" y="1797"/>
                  <a:pt x="217" y="1797"/>
                  <a:pt x="217" y="1766"/>
                </a:cubicBezTo>
                <a:cubicBezTo>
                  <a:pt x="62" y="1736"/>
                  <a:pt x="62" y="1736"/>
                  <a:pt x="62" y="1736"/>
                </a:cubicBezTo>
                <a:cubicBezTo>
                  <a:pt x="248" y="1736"/>
                  <a:pt x="248" y="1736"/>
                  <a:pt x="248" y="1736"/>
                </a:cubicBezTo>
                <a:lnTo>
                  <a:pt x="278" y="1736"/>
                </a:lnTo>
                <a:lnTo>
                  <a:pt x="278" y="1736"/>
                </a:lnTo>
                <a:cubicBezTo>
                  <a:pt x="278" y="1705"/>
                  <a:pt x="278" y="1705"/>
                  <a:pt x="278" y="1705"/>
                </a:cubicBezTo>
                <a:cubicBezTo>
                  <a:pt x="278" y="1673"/>
                  <a:pt x="278" y="1673"/>
                  <a:pt x="278" y="1673"/>
                </a:cubicBezTo>
                <a:cubicBezTo>
                  <a:pt x="310" y="1673"/>
                  <a:pt x="310" y="1673"/>
                  <a:pt x="310" y="1673"/>
                </a:cubicBezTo>
                <a:cubicBezTo>
                  <a:pt x="310" y="1642"/>
                  <a:pt x="310" y="1642"/>
                  <a:pt x="310" y="1642"/>
                </a:cubicBezTo>
                <a:cubicBezTo>
                  <a:pt x="154" y="1642"/>
                  <a:pt x="154" y="1642"/>
                  <a:pt x="154" y="1642"/>
                </a:cubicBezTo>
                <a:cubicBezTo>
                  <a:pt x="372" y="1581"/>
                  <a:pt x="372" y="1581"/>
                  <a:pt x="372" y="1581"/>
                </a:cubicBezTo>
                <a:cubicBezTo>
                  <a:pt x="372" y="1581"/>
                  <a:pt x="372" y="1581"/>
                  <a:pt x="341" y="1581"/>
                </a:cubicBezTo>
                <a:lnTo>
                  <a:pt x="341" y="1581"/>
                </a:lnTo>
                <a:cubicBezTo>
                  <a:pt x="310" y="1581"/>
                  <a:pt x="310" y="1581"/>
                  <a:pt x="310" y="1581"/>
                </a:cubicBezTo>
                <a:lnTo>
                  <a:pt x="310" y="1549"/>
                </a:lnTo>
                <a:cubicBezTo>
                  <a:pt x="278" y="1518"/>
                  <a:pt x="278" y="1488"/>
                  <a:pt x="278" y="1488"/>
                </a:cubicBezTo>
                <a:cubicBezTo>
                  <a:pt x="278" y="1488"/>
                  <a:pt x="278" y="1488"/>
                  <a:pt x="341" y="1425"/>
                </a:cubicBezTo>
                <a:lnTo>
                  <a:pt x="341" y="1425"/>
                </a:lnTo>
                <a:lnTo>
                  <a:pt x="341" y="1425"/>
                </a:lnTo>
                <a:lnTo>
                  <a:pt x="372" y="1425"/>
                </a:lnTo>
                <a:cubicBezTo>
                  <a:pt x="372" y="1425"/>
                  <a:pt x="372" y="1425"/>
                  <a:pt x="402" y="1425"/>
                </a:cubicBezTo>
                <a:cubicBezTo>
                  <a:pt x="402" y="1394"/>
                  <a:pt x="402" y="1394"/>
                  <a:pt x="402" y="1394"/>
                </a:cubicBezTo>
                <a:lnTo>
                  <a:pt x="402" y="1333"/>
                </a:lnTo>
                <a:cubicBezTo>
                  <a:pt x="402" y="1301"/>
                  <a:pt x="402" y="1301"/>
                  <a:pt x="402" y="1301"/>
                </a:cubicBezTo>
                <a:cubicBezTo>
                  <a:pt x="434" y="1301"/>
                  <a:pt x="434" y="1301"/>
                  <a:pt x="434" y="1301"/>
                </a:cubicBezTo>
                <a:cubicBezTo>
                  <a:pt x="434" y="1301"/>
                  <a:pt x="434" y="1301"/>
                  <a:pt x="465" y="1301"/>
                </a:cubicBezTo>
                <a:cubicBezTo>
                  <a:pt x="465" y="1301"/>
                  <a:pt x="465" y="1301"/>
                  <a:pt x="465" y="1270"/>
                </a:cubicBezTo>
                <a:cubicBezTo>
                  <a:pt x="434" y="1270"/>
                  <a:pt x="434" y="1270"/>
                  <a:pt x="434" y="1270"/>
                </a:cubicBezTo>
                <a:lnTo>
                  <a:pt x="434" y="1270"/>
                </a:lnTo>
                <a:cubicBezTo>
                  <a:pt x="434" y="1240"/>
                  <a:pt x="434" y="1240"/>
                  <a:pt x="434" y="1240"/>
                </a:cubicBezTo>
                <a:cubicBezTo>
                  <a:pt x="434" y="1240"/>
                  <a:pt x="434" y="1240"/>
                  <a:pt x="434" y="1209"/>
                </a:cubicBezTo>
                <a:lnTo>
                  <a:pt x="434" y="1209"/>
                </a:lnTo>
                <a:lnTo>
                  <a:pt x="434" y="1177"/>
                </a:lnTo>
                <a:cubicBezTo>
                  <a:pt x="434" y="1146"/>
                  <a:pt x="465" y="1146"/>
                  <a:pt x="465" y="1146"/>
                </a:cubicBezTo>
                <a:cubicBezTo>
                  <a:pt x="465" y="1146"/>
                  <a:pt x="465" y="1146"/>
                  <a:pt x="496" y="1146"/>
                </a:cubicBezTo>
                <a:cubicBezTo>
                  <a:pt x="496" y="1177"/>
                  <a:pt x="526" y="1177"/>
                  <a:pt x="526" y="1177"/>
                </a:cubicBezTo>
                <a:lnTo>
                  <a:pt x="558" y="1177"/>
                </a:lnTo>
                <a:lnTo>
                  <a:pt x="558" y="1177"/>
                </a:lnTo>
                <a:lnTo>
                  <a:pt x="589" y="1146"/>
                </a:lnTo>
                <a:lnTo>
                  <a:pt x="589" y="1146"/>
                </a:lnTo>
                <a:lnTo>
                  <a:pt x="589" y="1146"/>
                </a:lnTo>
                <a:cubicBezTo>
                  <a:pt x="589" y="1146"/>
                  <a:pt x="589" y="1146"/>
                  <a:pt x="589" y="1116"/>
                </a:cubicBezTo>
                <a:lnTo>
                  <a:pt x="589" y="1116"/>
                </a:lnTo>
                <a:lnTo>
                  <a:pt x="589" y="1085"/>
                </a:lnTo>
                <a:cubicBezTo>
                  <a:pt x="589" y="1085"/>
                  <a:pt x="589" y="1085"/>
                  <a:pt x="589" y="1053"/>
                </a:cubicBezTo>
                <a:cubicBezTo>
                  <a:pt x="434" y="929"/>
                  <a:pt x="434" y="929"/>
                  <a:pt x="434" y="929"/>
                </a:cubicBezTo>
                <a:cubicBezTo>
                  <a:pt x="620" y="1022"/>
                  <a:pt x="620" y="1022"/>
                  <a:pt x="620" y="1022"/>
                </a:cubicBezTo>
                <a:lnTo>
                  <a:pt x="650" y="1022"/>
                </a:lnTo>
                <a:cubicBezTo>
                  <a:pt x="650" y="1022"/>
                  <a:pt x="713" y="1022"/>
                  <a:pt x="744" y="1022"/>
                </a:cubicBezTo>
                <a:lnTo>
                  <a:pt x="774" y="1022"/>
                </a:lnTo>
                <a:cubicBezTo>
                  <a:pt x="806" y="992"/>
                  <a:pt x="837" y="992"/>
                  <a:pt x="837" y="992"/>
                </a:cubicBezTo>
                <a:lnTo>
                  <a:pt x="837" y="992"/>
                </a:lnTo>
                <a:lnTo>
                  <a:pt x="868" y="961"/>
                </a:lnTo>
                <a:cubicBezTo>
                  <a:pt x="868" y="961"/>
                  <a:pt x="868" y="929"/>
                  <a:pt x="898" y="929"/>
                </a:cubicBezTo>
                <a:cubicBezTo>
                  <a:pt x="868" y="929"/>
                  <a:pt x="868" y="898"/>
                  <a:pt x="868" y="89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1" name="Freeform 150"/>
          <p:cNvSpPr>
            <a:spLocks noChangeArrowheads="1"/>
          </p:cNvSpPr>
          <p:nvPr/>
        </p:nvSpPr>
        <p:spPr bwMode="auto">
          <a:xfrm>
            <a:off x="4481115" y="4248448"/>
            <a:ext cx="75397" cy="96964"/>
          </a:xfrm>
          <a:custGeom>
            <a:avLst/>
            <a:gdLst>
              <a:gd name="T0" fmla="*/ 217 w 218"/>
              <a:gd name="T1" fmla="*/ 124 h 279"/>
              <a:gd name="T2" fmla="*/ 217 w 218"/>
              <a:gd name="T3" fmla="*/ 124 h 279"/>
              <a:gd name="T4" fmla="*/ 155 w 218"/>
              <a:gd name="T5" fmla="*/ 93 h 279"/>
              <a:gd name="T6" fmla="*/ 155 w 218"/>
              <a:gd name="T7" fmla="*/ 93 h 279"/>
              <a:gd name="T8" fmla="*/ 124 w 218"/>
              <a:gd name="T9" fmla="*/ 61 h 279"/>
              <a:gd name="T10" fmla="*/ 124 w 218"/>
              <a:gd name="T11" fmla="*/ 61 h 279"/>
              <a:gd name="T12" fmla="*/ 124 w 218"/>
              <a:gd name="T13" fmla="*/ 61 h 279"/>
              <a:gd name="T14" fmla="*/ 124 w 218"/>
              <a:gd name="T15" fmla="*/ 61 h 279"/>
              <a:gd name="T16" fmla="*/ 124 w 218"/>
              <a:gd name="T17" fmla="*/ 61 h 279"/>
              <a:gd name="T18" fmla="*/ 124 w 218"/>
              <a:gd name="T19" fmla="*/ 61 h 279"/>
              <a:gd name="T20" fmla="*/ 93 w 218"/>
              <a:gd name="T21" fmla="*/ 61 h 279"/>
              <a:gd name="T22" fmla="*/ 93 w 218"/>
              <a:gd name="T23" fmla="*/ 31 h 279"/>
              <a:gd name="T24" fmla="*/ 93 w 218"/>
              <a:gd name="T25" fmla="*/ 31 h 279"/>
              <a:gd name="T26" fmla="*/ 61 w 218"/>
              <a:gd name="T27" fmla="*/ 0 h 279"/>
              <a:gd name="T28" fmla="*/ 61 w 218"/>
              <a:gd name="T29" fmla="*/ 0 h 279"/>
              <a:gd name="T30" fmla="*/ 61 w 218"/>
              <a:gd name="T31" fmla="*/ 0 h 279"/>
              <a:gd name="T32" fmla="*/ 61 w 218"/>
              <a:gd name="T33" fmla="*/ 31 h 279"/>
              <a:gd name="T34" fmla="*/ 31 w 218"/>
              <a:gd name="T35" fmla="*/ 31 h 279"/>
              <a:gd name="T36" fmla="*/ 31 w 218"/>
              <a:gd name="T37" fmla="*/ 31 h 279"/>
              <a:gd name="T38" fmla="*/ 31 w 218"/>
              <a:gd name="T39" fmla="*/ 61 h 279"/>
              <a:gd name="T40" fmla="*/ 31 w 218"/>
              <a:gd name="T41" fmla="*/ 61 h 279"/>
              <a:gd name="T42" fmla="*/ 31 w 218"/>
              <a:gd name="T43" fmla="*/ 93 h 279"/>
              <a:gd name="T44" fmla="*/ 31 w 218"/>
              <a:gd name="T45" fmla="*/ 93 h 279"/>
              <a:gd name="T46" fmla="*/ 31 w 218"/>
              <a:gd name="T47" fmla="*/ 124 h 279"/>
              <a:gd name="T48" fmla="*/ 0 w 218"/>
              <a:gd name="T49" fmla="*/ 185 h 279"/>
              <a:gd name="T50" fmla="*/ 0 w 218"/>
              <a:gd name="T51" fmla="*/ 217 h 279"/>
              <a:gd name="T52" fmla="*/ 0 w 218"/>
              <a:gd name="T53" fmla="*/ 217 h 279"/>
              <a:gd name="T54" fmla="*/ 0 w 218"/>
              <a:gd name="T55" fmla="*/ 217 h 279"/>
              <a:gd name="T56" fmla="*/ 0 w 218"/>
              <a:gd name="T57" fmla="*/ 217 h 279"/>
              <a:gd name="T58" fmla="*/ 31 w 218"/>
              <a:gd name="T59" fmla="*/ 248 h 279"/>
              <a:gd name="T60" fmla="*/ 31 w 218"/>
              <a:gd name="T61" fmla="*/ 248 h 279"/>
              <a:gd name="T62" fmla="*/ 61 w 218"/>
              <a:gd name="T63" fmla="*/ 278 h 279"/>
              <a:gd name="T64" fmla="*/ 93 w 218"/>
              <a:gd name="T65" fmla="*/ 278 h 279"/>
              <a:gd name="T66" fmla="*/ 93 w 218"/>
              <a:gd name="T67" fmla="*/ 278 h 279"/>
              <a:gd name="T68" fmla="*/ 124 w 218"/>
              <a:gd name="T69" fmla="*/ 278 h 279"/>
              <a:gd name="T70" fmla="*/ 155 w 218"/>
              <a:gd name="T71" fmla="*/ 278 h 279"/>
              <a:gd name="T72" fmla="*/ 185 w 218"/>
              <a:gd name="T73" fmla="*/ 278 h 279"/>
              <a:gd name="T74" fmla="*/ 185 w 218"/>
              <a:gd name="T75" fmla="*/ 278 h 279"/>
              <a:gd name="T76" fmla="*/ 217 w 218"/>
              <a:gd name="T77" fmla="*/ 248 h 279"/>
              <a:gd name="T78" fmla="*/ 217 w 218"/>
              <a:gd name="T79" fmla="*/ 217 h 279"/>
              <a:gd name="T80" fmla="*/ 217 w 218"/>
              <a:gd name="T81" fmla="*/ 217 h 279"/>
              <a:gd name="T82" fmla="*/ 217 w 218"/>
              <a:gd name="T83" fmla="*/ 185 h 279"/>
              <a:gd name="T84" fmla="*/ 217 w 218"/>
              <a:gd name="T85" fmla="*/ 155 h 279"/>
              <a:gd name="T86" fmla="*/ 217 w 218"/>
              <a:gd name="T87" fmla="*/ 124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8" h="279">
                <a:moveTo>
                  <a:pt x="217" y="124"/>
                </a:moveTo>
                <a:lnTo>
                  <a:pt x="217" y="124"/>
                </a:lnTo>
                <a:cubicBezTo>
                  <a:pt x="185" y="124"/>
                  <a:pt x="185" y="124"/>
                  <a:pt x="155" y="93"/>
                </a:cubicBezTo>
                <a:lnTo>
                  <a:pt x="155" y="93"/>
                </a:lnTo>
                <a:cubicBezTo>
                  <a:pt x="155" y="93"/>
                  <a:pt x="124" y="93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93" y="61"/>
                  <a:pt x="93" y="61"/>
                  <a:pt x="93" y="61"/>
                </a:cubicBezTo>
                <a:lnTo>
                  <a:pt x="93" y="31"/>
                </a:lnTo>
                <a:lnTo>
                  <a:pt x="93" y="31"/>
                </a:lnTo>
                <a:cubicBezTo>
                  <a:pt x="61" y="31"/>
                  <a:pt x="61" y="31"/>
                  <a:pt x="61" y="0"/>
                </a:cubicBezTo>
                <a:lnTo>
                  <a:pt x="61" y="0"/>
                </a:lnTo>
                <a:lnTo>
                  <a:pt x="61" y="0"/>
                </a:lnTo>
                <a:lnTo>
                  <a:pt x="6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31" y="61"/>
                </a:cubicBezTo>
                <a:lnTo>
                  <a:pt x="31" y="61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lnTo>
                  <a:pt x="31" y="124"/>
                </a:lnTo>
                <a:cubicBezTo>
                  <a:pt x="0" y="155"/>
                  <a:pt x="0" y="155"/>
                  <a:pt x="0" y="185"/>
                </a:cubicBezTo>
                <a:lnTo>
                  <a:pt x="0" y="217"/>
                </a:lnTo>
                <a:lnTo>
                  <a:pt x="0" y="217"/>
                </a:lnTo>
                <a:lnTo>
                  <a:pt x="0" y="217"/>
                </a:lnTo>
                <a:lnTo>
                  <a:pt x="0" y="217"/>
                </a:lnTo>
                <a:cubicBezTo>
                  <a:pt x="0" y="217"/>
                  <a:pt x="0" y="217"/>
                  <a:pt x="31" y="248"/>
                </a:cubicBezTo>
                <a:lnTo>
                  <a:pt x="31" y="248"/>
                </a:lnTo>
                <a:cubicBezTo>
                  <a:pt x="31" y="248"/>
                  <a:pt x="61" y="248"/>
                  <a:pt x="61" y="278"/>
                </a:cubicBezTo>
                <a:cubicBezTo>
                  <a:pt x="93" y="278"/>
                  <a:pt x="93" y="278"/>
                  <a:pt x="93" y="278"/>
                </a:cubicBezTo>
                <a:lnTo>
                  <a:pt x="93" y="278"/>
                </a:lnTo>
                <a:cubicBezTo>
                  <a:pt x="124" y="278"/>
                  <a:pt x="124" y="278"/>
                  <a:pt x="124" y="278"/>
                </a:cubicBezTo>
                <a:cubicBezTo>
                  <a:pt x="155" y="278"/>
                  <a:pt x="155" y="278"/>
                  <a:pt x="155" y="278"/>
                </a:cubicBezTo>
                <a:lnTo>
                  <a:pt x="185" y="278"/>
                </a:lnTo>
                <a:lnTo>
                  <a:pt x="185" y="278"/>
                </a:lnTo>
                <a:cubicBezTo>
                  <a:pt x="185" y="248"/>
                  <a:pt x="217" y="248"/>
                  <a:pt x="217" y="248"/>
                </a:cubicBezTo>
                <a:lnTo>
                  <a:pt x="217" y="217"/>
                </a:lnTo>
                <a:lnTo>
                  <a:pt x="217" y="217"/>
                </a:lnTo>
                <a:lnTo>
                  <a:pt x="217" y="185"/>
                </a:lnTo>
                <a:lnTo>
                  <a:pt x="217" y="155"/>
                </a:lnTo>
                <a:cubicBezTo>
                  <a:pt x="217" y="155"/>
                  <a:pt x="217" y="155"/>
                  <a:pt x="217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2" name="Freeform 151"/>
          <p:cNvSpPr>
            <a:spLocks noChangeArrowheads="1"/>
          </p:cNvSpPr>
          <p:nvPr/>
        </p:nvSpPr>
        <p:spPr bwMode="auto">
          <a:xfrm>
            <a:off x="4405719" y="4009887"/>
            <a:ext cx="140022" cy="163146"/>
          </a:xfrm>
          <a:custGeom>
            <a:avLst/>
            <a:gdLst>
              <a:gd name="T0" fmla="*/ 186 w 403"/>
              <a:gd name="T1" fmla="*/ 124 h 467"/>
              <a:gd name="T2" fmla="*/ 186 w 403"/>
              <a:gd name="T3" fmla="*/ 94 h 467"/>
              <a:gd name="T4" fmla="*/ 186 w 403"/>
              <a:gd name="T5" fmla="*/ 63 h 467"/>
              <a:gd name="T6" fmla="*/ 186 w 403"/>
              <a:gd name="T7" fmla="*/ 0 h 467"/>
              <a:gd name="T8" fmla="*/ 186 w 403"/>
              <a:gd name="T9" fmla="*/ 0 h 467"/>
              <a:gd name="T10" fmla="*/ 124 w 403"/>
              <a:gd name="T11" fmla="*/ 0 h 467"/>
              <a:gd name="T12" fmla="*/ 124 w 403"/>
              <a:gd name="T13" fmla="*/ 0 h 467"/>
              <a:gd name="T14" fmla="*/ 93 w 403"/>
              <a:gd name="T15" fmla="*/ 0 h 467"/>
              <a:gd name="T16" fmla="*/ 30 w 403"/>
              <a:gd name="T17" fmla="*/ 32 h 467"/>
              <a:gd name="T18" fmla="*/ 0 w 403"/>
              <a:gd name="T19" fmla="*/ 94 h 467"/>
              <a:gd name="T20" fmla="*/ 0 w 403"/>
              <a:gd name="T21" fmla="*/ 124 h 467"/>
              <a:gd name="T22" fmla="*/ 0 w 403"/>
              <a:gd name="T23" fmla="*/ 156 h 467"/>
              <a:gd name="T24" fmla="*/ 0 w 403"/>
              <a:gd name="T25" fmla="*/ 156 h 467"/>
              <a:gd name="T26" fmla="*/ 0 w 403"/>
              <a:gd name="T27" fmla="*/ 156 h 467"/>
              <a:gd name="T28" fmla="*/ 0 w 403"/>
              <a:gd name="T29" fmla="*/ 187 h 467"/>
              <a:gd name="T30" fmla="*/ 62 w 403"/>
              <a:gd name="T31" fmla="*/ 218 h 467"/>
              <a:gd name="T32" fmla="*/ 62 w 403"/>
              <a:gd name="T33" fmla="*/ 218 h 467"/>
              <a:gd name="T34" fmla="*/ 62 w 403"/>
              <a:gd name="T35" fmla="*/ 218 h 467"/>
              <a:gd name="T36" fmla="*/ 93 w 403"/>
              <a:gd name="T37" fmla="*/ 248 h 467"/>
              <a:gd name="T38" fmla="*/ 154 w 403"/>
              <a:gd name="T39" fmla="*/ 280 h 467"/>
              <a:gd name="T40" fmla="*/ 186 w 403"/>
              <a:gd name="T41" fmla="*/ 311 h 467"/>
              <a:gd name="T42" fmla="*/ 217 w 403"/>
              <a:gd name="T43" fmla="*/ 311 h 467"/>
              <a:gd name="T44" fmla="*/ 248 w 403"/>
              <a:gd name="T45" fmla="*/ 311 h 467"/>
              <a:gd name="T46" fmla="*/ 278 w 403"/>
              <a:gd name="T47" fmla="*/ 372 h 467"/>
              <a:gd name="T48" fmla="*/ 248 w 403"/>
              <a:gd name="T49" fmla="*/ 404 h 467"/>
              <a:gd name="T50" fmla="*/ 217 w 403"/>
              <a:gd name="T51" fmla="*/ 435 h 467"/>
              <a:gd name="T52" fmla="*/ 217 w 403"/>
              <a:gd name="T53" fmla="*/ 435 h 467"/>
              <a:gd name="T54" fmla="*/ 217 w 403"/>
              <a:gd name="T55" fmla="*/ 466 h 467"/>
              <a:gd name="T56" fmla="*/ 217 w 403"/>
              <a:gd name="T57" fmla="*/ 466 h 467"/>
              <a:gd name="T58" fmla="*/ 248 w 403"/>
              <a:gd name="T59" fmla="*/ 466 h 467"/>
              <a:gd name="T60" fmla="*/ 278 w 403"/>
              <a:gd name="T61" fmla="*/ 466 h 467"/>
              <a:gd name="T62" fmla="*/ 310 w 403"/>
              <a:gd name="T63" fmla="*/ 466 h 467"/>
              <a:gd name="T64" fmla="*/ 372 w 403"/>
              <a:gd name="T65" fmla="*/ 435 h 467"/>
              <a:gd name="T66" fmla="*/ 372 w 403"/>
              <a:gd name="T67" fmla="*/ 435 h 467"/>
              <a:gd name="T68" fmla="*/ 372 w 403"/>
              <a:gd name="T69" fmla="*/ 435 h 467"/>
              <a:gd name="T70" fmla="*/ 372 w 403"/>
              <a:gd name="T71" fmla="*/ 404 h 467"/>
              <a:gd name="T72" fmla="*/ 372 w 403"/>
              <a:gd name="T73" fmla="*/ 372 h 467"/>
              <a:gd name="T74" fmla="*/ 402 w 403"/>
              <a:gd name="T75" fmla="*/ 311 h 467"/>
              <a:gd name="T76" fmla="*/ 402 w 403"/>
              <a:gd name="T77" fmla="*/ 311 h 467"/>
              <a:gd name="T78" fmla="*/ 402 w 403"/>
              <a:gd name="T79" fmla="*/ 311 h 467"/>
              <a:gd name="T80" fmla="*/ 341 w 403"/>
              <a:gd name="T81" fmla="*/ 280 h 467"/>
              <a:gd name="T82" fmla="*/ 341 w 403"/>
              <a:gd name="T83" fmla="*/ 248 h 467"/>
              <a:gd name="T84" fmla="*/ 341 w 403"/>
              <a:gd name="T85" fmla="*/ 218 h 467"/>
              <a:gd name="T86" fmla="*/ 310 w 403"/>
              <a:gd name="T87" fmla="*/ 187 h 467"/>
              <a:gd name="T88" fmla="*/ 310 w 403"/>
              <a:gd name="T89" fmla="*/ 187 h 467"/>
              <a:gd name="T90" fmla="*/ 278 w 403"/>
              <a:gd name="T91" fmla="*/ 187 h 467"/>
              <a:gd name="T92" fmla="*/ 278 w 403"/>
              <a:gd name="T93" fmla="*/ 187 h 467"/>
              <a:gd name="T94" fmla="*/ 278 w 403"/>
              <a:gd name="T95" fmla="*/ 187 h 467"/>
              <a:gd name="T96" fmla="*/ 248 w 403"/>
              <a:gd name="T97" fmla="*/ 187 h 467"/>
              <a:gd name="T98" fmla="*/ 217 w 403"/>
              <a:gd name="T99" fmla="*/ 156 h 467"/>
              <a:gd name="T100" fmla="*/ 186 w 403"/>
              <a:gd name="T101" fmla="*/ 15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3" h="467">
                <a:moveTo>
                  <a:pt x="186" y="124"/>
                </a:moveTo>
                <a:lnTo>
                  <a:pt x="186" y="124"/>
                </a:lnTo>
                <a:lnTo>
                  <a:pt x="186" y="124"/>
                </a:lnTo>
                <a:lnTo>
                  <a:pt x="186" y="94"/>
                </a:lnTo>
                <a:lnTo>
                  <a:pt x="186" y="94"/>
                </a:lnTo>
                <a:cubicBezTo>
                  <a:pt x="186" y="94"/>
                  <a:pt x="186" y="94"/>
                  <a:pt x="186" y="63"/>
                </a:cubicBezTo>
                <a:lnTo>
                  <a:pt x="186" y="63"/>
                </a:lnTo>
                <a:cubicBezTo>
                  <a:pt x="186" y="63"/>
                  <a:pt x="186" y="32"/>
                  <a:pt x="186" y="0"/>
                </a:cubicBez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5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93" y="0"/>
                </a:lnTo>
                <a:cubicBezTo>
                  <a:pt x="62" y="0"/>
                  <a:pt x="30" y="0"/>
                  <a:pt x="30" y="0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63"/>
                  <a:pt x="0" y="63"/>
                  <a:pt x="0" y="63"/>
                </a:cubicBezTo>
                <a:cubicBezTo>
                  <a:pt x="0" y="63"/>
                  <a:pt x="0" y="63"/>
                  <a:pt x="0" y="94"/>
                </a:cubicBezTo>
                <a:cubicBezTo>
                  <a:pt x="0" y="94"/>
                  <a:pt x="0" y="94"/>
                  <a:pt x="0" y="124"/>
                </a:cubicBez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6"/>
                </a:cubicBez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87"/>
                </a:lnTo>
                <a:lnTo>
                  <a:pt x="0" y="187"/>
                </a:lnTo>
                <a:cubicBezTo>
                  <a:pt x="30" y="187"/>
                  <a:pt x="30" y="187"/>
                  <a:pt x="30" y="187"/>
                </a:cubicBezTo>
                <a:cubicBezTo>
                  <a:pt x="30" y="187"/>
                  <a:pt x="30" y="187"/>
                  <a:pt x="62" y="218"/>
                </a:cubicBezTo>
                <a:lnTo>
                  <a:pt x="62" y="218"/>
                </a:lnTo>
                <a:lnTo>
                  <a:pt x="62" y="218"/>
                </a:lnTo>
                <a:lnTo>
                  <a:pt x="62" y="218"/>
                </a:lnTo>
                <a:lnTo>
                  <a:pt x="62" y="218"/>
                </a:lnTo>
                <a:cubicBezTo>
                  <a:pt x="93" y="218"/>
                  <a:pt x="93" y="218"/>
                  <a:pt x="93" y="218"/>
                </a:cubicBezTo>
                <a:lnTo>
                  <a:pt x="93" y="248"/>
                </a:lnTo>
                <a:cubicBezTo>
                  <a:pt x="124" y="248"/>
                  <a:pt x="124" y="248"/>
                  <a:pt x="124" y="248"/>
                </a:cubicBezTo>
                <a:cubicBezTo>
                  <a:pt x="124" y="248"/>
                  <a:pt x="124" y="280"/>
                  <a:pt x="154" y="280"/>
                </a:cubicBezTo>
                <a:lnTo>
                  <a:pt x="186" y="280"/>
                </a:lnTo>
                <a:lnTo>
                  <a:pt x="186" y="311"/>
                </a:lnTo>
                <a:cubicBezTo>
                  <a:pt x="217" y="311"/>
                  <a:pt x="217" y="311"/>
                  <a:pt x="217" y="311"/>
                </a:cubicBezTo>
                <a:lnTo>
                  <a:pt x="217" y="311"/>
                </a:lnTo>
                <a:cubicBezTo>
                  <a:pt x="248" y="311"/>
                  <a:pt x="248" y="311"/>
                  <a:pt x="248" y="311"/>
                </a:cubicBezTo>
                <a:lnTo>
                  <a:pt x="248" y="311"/>
                </a:lnTo>
                <a:cubicBezTo>
                  <a:pt x="248" y="311"/>
                  <a:pt x="248" y="342"/>
                  <a:pt x="278" y="342"/>
                </a:cubicBezTo>
                <a:cubicBezTo>
                  <a:pt x="278" y="342"/>
                  <a:pt x="278" y="342"/>
                  <a:pt x="278" y="372"/>
                </a:cubicBezTo>
                <a:cubicBezTo>
                  <a:pt x="278" y="372"/>
                  <a:pt x="278" y="372"/>
                  <a:pt x="248" y="404"/>
                </a:cubicBezTo>
                <a:lnTo>
                  <a:pt x="248" y="404"/>
                </a:lnTo>
                <a:lnTo>
                  <a:pt x="248" y="404"/>
                </a:lnTo>
                <a:cubicBezTo>
                  <a:pt x="248" y="435"/>
                  <a:pt x="248" y="435"/>
                  <a:pt x="217" y="435"/>
                </a:cubicBezTo>
                <a:lnTo>
                  <a:pt x="217" y="435"/>
                </a:lnTo>
                <a:lnTo>
                  <a:pt x="217" y="435"/>
                </a:lnTo>
                <a:lnTo>
                  <a:pt x="217" y="466"/>
                </a:lnTo>
                <a:lnTo>
                  <a:pt x="217" y="466"/>
                </a:lnTo>
                <a:lnTo>
                  <a:pt x="217" y="466"/>
                </a:lnTo>
                <a:lnTo>
                  <a:pt x="217" y="466"/>
                </a:lnTo>
                <a:cubicBezTo>
                  <a:pt x="248" y="466"/>
                  <a:pt x="248" y="466"/>
                  <a:pt x="248" y="466"/>
                </a:cubicBezTo>
                <a:lnTo>
                  <a:pt x="248" y="466"/>
                </a:lnTo>
                <a:lnTo>
                  <a:pt x="248" y="466"/>
                </a:lnTo>
                <a:cubicBezTo>
                  <a:pt x="278" y="466"/>
                  <a:pt x="278" y="466"/>
                  <a:pt x="278" y="466"/>
                </a:cubicBezTo>
                <a:lnTo>
                  <a:pt x="278" y="466"/>
                </a:lnTo>
                <a:cubicBezTo>
                  <a:pt x="310" y="466"/>
                  <a:pt x="310" y="466"/>
                  <a:pt x="310" y="466"/>
                </a:cubicBezTo>
                <a:cubicBezTo>
                  <a:pt x="341" y="466"/>
                  <a:pt x="341" y="466"/>
                  <a:pt x="341" y="466"/>
                </a:cubicBezTo>
                <a:cubicBezTo>
                  <a:pt x="341" y="435"/>
                  <a:pt x="341" y="435"/>
                  <a:pt x="372" y="435"/>
                </a:cubicBezTo>
                <a:lnTo>
                  <a:pt x="372" y="435"/>
                </a:lnTo>
                <a:lnTo>
                  <a:pt x="372" y="435"/>
                </a:lnTo>
                <a:lnTo>
                  <a:pt x="372" y="435"/>
                </a:lnTo>
                <a:lnTo>
                  <a:pt x="372" y="435"/>
                </a:lnTo>
                <a:cubicBezTo>
                  <a:pt x="372" y="404"/>
                  <a:pt x="372" y="404"/>
                  <a:pt x="372" y="404"/>
                </a:cubicBezTo>
                <a:lnTo>
                  <a:pt x="372" y="404"/>
                </a:lnTo>
                <a:lnTo>
                  <a:pt x="372" y="404"/>
                </a:lnTo>
                <a:lnTo>
                  <a:pt x="372" y="372"/>
                </a:lnTo>
                <a:cubicBezTo>
                  <a:pt x="372" y="372"/>
                  <a:pt x="372" y="342"/>
                  <a:pt x="402" y="342"/>
                </a:cubicBezTo>
                <a:lnTo>
                  <a:pt x="402" y="311"/>
                </a:lnTo>
                <a:lnTo>
                  <a:pt x="402" y="311"/>
                </a:lnTo>
                <a:lnTo>
                  <a:pt x="402" y="311"/>
                </a:lnTo>
                <a:lnTo>
                  <a:pt x="402" y="311"/>
                </a:lnTo>
                <a:lnTo>
                  <a:pt x="402" y="311"/>
                </a:lnTo>
                <a:lnTo>
                  <a:pt x="372" y="311"/>
                </a:lnTo>
                <a:cubicBezTo>
                  <a:pt x="372" y="311"/>
                  <a:pt x="372" y="311"/>
                  <a:pt x="341" y="280"/>
                </a:cubicBezTo>
                <a:cubicBezTo>
                  <a:pt x="341" y="280"/>
                  <a:pt x="341" y="280"/>
                  <a:pt x="341" y="248"/>
                </a:cubicBezTo>
                <a:lnTo>
                  <a:pt x="341" y="248"/>
                </a:lnTo>
                <a:lnTo>
                  <a:pt x="341" y="248"/>
                </a:lnTo>
                <a:cubicBezTo>
                  <a:pt x="341" y="218"/>
                  <a:pt x="341" y="218"/>
                  <a:pt x="341" y="218"/>
                </a:cubicBezTo>
                <a:lnTo>
                  <a:pt x="341" y="187"/>
                </a:lnTo>
                <a:lnTo>
                  <a:pt x="310" y="187"/>
                </a:lnTo>
                <a:lnTo>
                  <a:pt x="310" y="187"/>
                </a:lnTo>
                <a:lnTo>
                  <a:pt x="310" y="187"/>
                </a:lnTo>
                <a:lnTo>
                  <a:pt x="310" y="187"/>
                </a:lnTo>
                <a:cubicBezTo>
                  <a:pt x="278" y="187"/>
                  <a:pt x="278" y="187"/>
                  <a:pt x="278" y="187"/>
                </a:cubicBezTo>
                <a:lnTo>
                  <a:pt x="278" y="187"/>
                </a:lnTo>
                <a:lnTo>
                  <a:pt x="278" y="187"/>
                </a:lnTo>
                <a:lnTo>
                  <a:pt x="278" y="187"/>
                </a:lnTo>
                <a:lnTo>
                  <a:pt x="278" y="187"/>
                </a:lnTo>
                <a:cubicBezTo>
                  <a:pt x="278" y="187"/>
                  <a:pt x="278" y="187"/>
                  <a:pt x="248" y="187"/>
                </a:cubicBezTo>
                <a:lnTo>
                  <a:pt x="248" y="187"/>
                </a:lnTo>
                <a:cubicBezTo>
                  <a:pt x="217" y="187"/>
                  <a:pt x="217" y="187"/>
                  <a:pt x="217" y="156"/>
                </a:cubicBezTo>
                <a:lnTo>
                  <a:pt x="217" y="156"/>
                </a:lnTo>
                <a:lnTo>
                  <a:pt x="217" y="156"/>
                </a:lnTo>
                <a:lnTo>
                  <a:pt x="186" y="156"/>
                </a:lnTo>
                <a:cubicBezTo>
                  <a:pt x="186" y="156"/>
                  <a:pt x="186" y="156"/>
                  <a:pt x="186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3" name="Freeform 152"/>
          <p:cNvSpPr>
            <a:spLocks noChangeArrowheads="1"/>
          </p:cNvSpPr>
          <p:nvPr/>
        </p:nvSpPr>
        <p:spPr bwMode="auto">
          <a:xfrm>
            <a:off x="4048738" y="3545075"/>
            <a:ext cx="96938" cy="120051"/>
          </a:xfrm>
          <a:custGeom>
            <a:avLst/>
            <a:gdLst>
              <a:gd name="T0" fmla="*/ 62 w 280"/>
              <a:gd name="T1" fmla="*/ 186 h 342"/>
              <a:gd name="T2" fmla="*/ 62 w 280"/>
              <a:gd name="T3" fmla="*/ 186 h 342"/>
              <a:gd name="T4" fmla="*/ 62 w 280"/>
              <a:gd name="T5" fmla="*/ 248 h 342"/>
              <a:gd name="T6" fmla="*/ 62 w 280"/>
              <a:gd name="T7" fmla="*/ 248 h 342"/>
              <a:gd name="T8" fmla="*/ 31 w 280"/>
              <a:gd name="T9" fmla="*/ 279 h 342"/>
              <a:gd name="T10" fmla="*/ 31 w 280"/>
              <a:gd name="T11" fmla="*/ 279 h 342"/>
              <a:gd name="T12" fmla="*/ 31 w 280"/>
              <a:gd name="T13" fmla="*/ 310 h 342"/>
              <a:gd name="T14" fmla="*/ 31 w 280"/>
              <a:gd name="T15" fmla="*/ 310 h 342"/>
              <a:gd name="T16" fmla="*/ 31 w 280"/>
              <a:gd name="T17" fmla="*/ 310 h 342"/>
              <a:gd name="T18" fmla="*/ 31 w 280"/>
              <a:gd name="T19" fmla="*/ 310 h 342"/>
              <a:gd name="T20" fmla="*/ 31 w 280"/>
              <a:gd name="T21" fmla="*/ 310 h 342"/>
              <a:gd name="T22" fmla="*/ 62 w 280"/>
              <a:gd name="T23" fmla="*/ 341 h 342"/>
              <a:gd name="T24" fmla="*/ 62 w 280"/>
              <a:gd name="T25" fmla="*/ 341 h 342"/>
              <a:gd name="T26" fmla="*/ 92 w 280"/>
              <a:gd name="T27" fmla="*/ 341 h 342"/>
              <a:gd name="T28" fmla="*/ 124 w 280"/>
              <a:gd name="T29" fmla="*/ 248 h 342"/>
              <a:gd name="T30" fmla="*/ 186 w 280"/>
              <a:gd name="T31" fmla="*/ 186 h 342"/>
              <a:gd name="T32" fmla="*/ 248 w 280"/>
              <a:gd name="T33" fmla="*/ 155 h 342"/>
              <a:gd name="T34" fmla="*/ 248 w 280"/>
              <a:gd name="T35" fmla="*/ 155 h 342"/>
              <a:gd name="T36" fmla="*/ 248 w 280"/>
              <a:gd name="T37" fmla="*/ 155 h 342"/>
              <a:gd name="T38" fmla="*/ 248 w 280"/>
              <a:gd name="T39" fmla="*/ 155 h 342"/>
              <a:gd name="T40" fmla="*/ 248 w 280"/>
              <a:gd name="T41" fmla="*/ 155 h 342"/>
              <a:gd name="T42" fmla="*/ 248 w 280"/>
              <a:gd name="T43" fmla="*/ 155 h 342"/>
              <a:gd name="T44" fmla="*/ 248 w 280"/>
              <a:gd name="T45" fmla="*/ 124 h 342"/>
              <a:gd name="T46" fmla="*/ 248 w 280"/>
              <a:gd name="T47" fmla="*/ 124 h 342"/>
              <a:gd name="T48" fmla="*/ 279 w 280"/>
              <a:gd name="T49" fmla="*/ 124 h 342"/>
              <a:gd name="T50" fmla="*/ 279 w 280"/>
              <a:gd name="T51" fmla="*/ 93 h 342"/>
              <a:gd name="T52" fmla="*/ 248 w 280"/>
              <a:gd name="T53" fmla="*/ 93 h 342"/>
              <a:gd name="T54" fmla="*/ 248 w 280"/>
              <a:gd name="T55" fmla="*/ 93 h 342"/>
              <a:gd name="T56" fmla="*/ 248 w 280"/>
              <a:gd name="T57" fmla="*/ 93 h 342"/>
              <a:gd name="T58" fmla="*/ 248 w 280"/>
              <a:gd name="T59" fmla="*/ 93 h 342"/>
              <a:gd name="T60" fmla="*/ 248 w 280"/>
              <a:gd name="T61" fmla="*/ 62 h 342"/>
              <a:gd name="T62" fmla="*/ 248 w 280"/>
              <a:gd name="T63" fmla="*/ 62 h 342"/>
              <a:gd name="T64" fmla="*/ 217 w 280"/>
              <a:gd name="T65" fmla="*/ 93 h 342"/>
              <a:gd name="T66" fmla="*/ 186 w 280"/>
              <a:gd name="T67" fmla="*/ 62 h 342"/>
              <a:gd name="T68" fmla="*/ 186 w 280"/>
              <a:gd name="T69" fmla="*/ 62 h 342"/>
              <a:gd name="T70" fmla="*/ 186 w 280"/>
              <a:gd name="T71" fmla="*/ 62 h 342"/>
              <a:gd name="T72" fmla="*/ 155 w 280"/>
              <a:gd name="T73" fmla="*/ 62 h 342"/>
              <a:gd name="T74" fmla="*/ 155 w 280"/>
              <a:gd name="T75" fmla="*/ 62 h 342"/>
              <a:gd name="T76" fmla="*/ 124 w 280"/>
              <a:gd name="T77" fmla="*/ 31 h 342"/>
              <a:gd name="T78" fmla="*/ 92 w 280"/>
              <a:gd name="T79" fmla="*/ 31 h 342"/>
              <a:gd name="T80" fmla="*/ 92 w 280"/>
              <a:gd name="T81" fmla="*/ 0 h 342"/>
              <a:gd name="T82" fmla="*/ 92 w 280"/>
              <a:gd name="T83" fmla="*/ 0 h 342"/>
              <a:gd name="T84" fmla="*/ 62 w 280"/>
              <a:gd name="T85" fmla="*/ 31 h 342"/>
              <a:gd name="T86" fmla="*/ 31 w 280"/>
              <a:gd name="T87" fmla="*/ 31 h 342"/>
              <a:gd name="T88" fmla="*/ 31 w 280"/>
              <a:gd name="T89" fmla="*/ 62 h 342"/>
              <a:gd name="T90" fmla="*/ 31 w 280"/>
              <a:gd name="T91" fmla="*/ 62 h 342"/>
              <a:gd name="T92" fmla="*/ 31 w 280"/>
              <a:gd name="T93" fmla="*/ 93 h 342"/>
              <a:gd name="T94" fmla="*/ 31 w 280"/>
              <a:gd name="T95" fmla="*/ 93 h 342"/>
              <a:gd name="T96" fmla="*/ 0 w 280"/>
              <a:gd name="T97" fmla="*/ 155 h 342"/>
              <a:gd name="T98" fmla="*/ 0 w 280"/>
              <a:gd name="T99" fmla="*/ 186 h 342"/>
              <a:gd name="T100" fmla="*/ 0 w 280"/>
              <a:gd name="T101" fmla="*/ 186 h 342"/>
              <a:gd name="T102" fmla="*/ 31 w 280"/>
              <a:gd name="T103" fmla="*/ 186 h 342"/>
              <a:gd name="T104" fmla="*/ 62 w 280"/>
              <a:gd name="T105" fmla="*/ 18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342">
                <a:moveTo>
                  <a:pt x="62" y="186"/>
                </a:moveTo>
                <a:lnTo>
                  <a:pt x="62" y="186"/>
                </a:lnTo>
                <a:cubicBezTo>
                  <a:pt x="62" y="217"/>
                  <a:pt x="62" y="217"/>
                  <a:pt x="62" y="248"/>
                </a:cubicBezTo>
                <a:lnTo>
                  <a:pt x="62" y="248"/>
                </a:lnTo>
                <a:cubicBezTo>
                  <a:pt x="31" y="248"/>
                  <a:pt x="31" y="248"/>
                  <a:pt x="31" y="279"/>
                </a:cubicBezTo>
                <a:lnTo>
                  <a:pt x="31" y="279"/>
                </a:lnTo>
                <a:cubicBezTo>
                  <a:pt x="31" y="310"/>
                  <a:pt x="31" y="310"/>
                  <a:pt x="31" y="310"/>
                </a:cubicBezTo>
                <a:lnTo>
                  <a:pt x="31" y="310"/>
                </a:lnTo>
                <a:lnTo>
                  <a:pt x="31" y="310"/>
                </a:lnTo>
                <a:lnTo>
                  <a:pt x="31" y="310"/>
                </a:lnTo>
                <a:lnTo>
                  <a:pt x="31" y="310"/>
                </a:lnTo>
                <a:cubicBezTo>
                  <a:pt x="62" y="310"/>
                  <a:pt x="62" y="341"/>
                  <a:pt x="62" y="341"/>
                </a:cubicBezTo>
                <a:lnTo>
                  <a:pt x="62" y="341"/>
                </a:lnTo>
                <a:cubicBezTo>
                  <a:pt x="62" y="341"/>
                  <a:pt x="62" y="341"/>
                  <a:pt x="92" y="341"/>
                </a:cubicBezTo>
                <a:cubicBezTo>
                  <a:pt x="92" y="310"/>
                  <a:pt x="92" y="279"/>
                  <a:pt x="124" y="248"/>
                </a:cubicBezTo>
                <a:cubicBezTo>
                  <a:pt x="124" y="217"/>
                  <a:pt x="155" y="217"/>
                  <a:pt x="186" y="186"/>
                </a:cubicBezTo>
                <a:cubicBezTo>
                  <a:pt x="217" y="186"/>
                  <a:pt x="217" y="186"/>
                  <a:pt x="248" y="155"/>
                </a:cubicBez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24"/>
                </a:lnTo>
                <a:lnTo>
                  <a:pt x="248" y="124"/>
                </a:lnTo>
                <a:cubicBezTo>
                  <a:pt x="248" y="124"/>
                  <a:pt x="248" y="124"/>
                  <a:pt x="279" y="124"/>
                </a:cubicBezTo>
                <a:cubicBezTo>
                  <a:pt x="279" y="124"/>
                  <a:pt x="279" y="124"/>
                  <a:pt x="279" y="93"/>
                </a:cubicBez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62"/>
                </a:lnTo>
                <a:lnTo>
                  <a:pt x="248" y="62"/>
                </a:lnTo>
                <a:cubicBezTo>
                  <a:pt x="217" y="62"/>
                  <a:pt x="217" y="93"/>
                  <a:pt x="217" y="93"/>
                </a:cubicBezTo>
                <a:cubicBezTo>
                  <a:pt x="217" y="93"/>
                  <a:pt x="186" y="93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cubicBezTo>
                  <a:pt x="155" y="62"/>
                  <a:pt x="155" y="62"/>
                  <a:pt x="155" y="62"/>
                </a:cubicBezTo>
                <a:lnTo>
                  <a:pt x="155" y="62"/>
                </a:lnTo>
                <a:cubicBezTo>
                  <a:pt x="155" y="62"/>
                  <a:pt x="124" y="62"/>
                  <a:pt x="124" y="31"/>
                </a:cubicBezTo>
                <a:cubicBezTo>
                  <a:pt x="124" y="31"/>
                  <a:pt x="124" y="31"/>
                  <a:pt x="92" y="31"/>
                </a:cubicBezTo>
                <a:lnTo>
                  <a:pt x="92" y="0"/>
                </a:lnTo>
                <a:lnTo>
                  <a:pt x="92" y="0"/>
                </a:lnTo>
                <a:cubicBezTo>
                  <a:pt x="62" y="0"/>
                  <a:pt x="62" y="0"/>
                  <a:pt x="62" y="31"/>
                </a:cubicBezTo>
                <a:lnTo>
                  <a:pt x="31" y="31"/>
                </a:lnTo>
                <a:cubicBezTo>
                  <a:pt x="31" y="31"/>
                  <a:pt x="31" y="31"/>
                  <a:pt x="31" y="62"/>
                </a:cubicBezTo>
                <a:lnTo>
                  <a:pt x="31" y="62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cubicBezTo>
                  <a:pt x="31" y="124"/>
                  <a:pt x="0" y="124"/>
                  <a:pt x="0" y="155"/>
                </a:cubicBezTo>
                <a:cubicBezTo>
                  <a:pt x="0" y="155"/>
                  <a:pt x="0" y="155"/>
                  <a:pt x="0" y="186"/>
                </a:cubicBezTo>
                <a:lnTo>
                  <a:pt x="0" y="186"/>
                </a:lnTo>
                <a:lnTo>
                  <a:pt x="31" y="186"/>
                </a:lnTo>
                <a:cubicBezTo>
                  <a:pt x="31" y="155"/>
                  <a:pt x="31" y="186"/>
                  <a:pt x="62" y="1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4" name="Freeform 153"/>
          <p:cNvSpPr>
            <a:spLocks noChangeArrowheads="1"/>
          </p:cNvSpPr>
          <p:nvPr/>
        </p:nvSpPr>
        <p:spPr bwMode="auto">
          <a:xfrm>
            <a:off x="4091822" y="3318825"/>
            <a:ext cx="195416" cy="303205"/>
          </a:xfrm>
          <a:custGeom>
            <a:avLst/>
            <a:gdLst>
              <a:gd name="T0" fmla="*/ 62 w 558"/>
              <a:gd name="T1" fmla="*/ 310 h 869"/>
              <a:gd name="T2" fmla="*/ 62 w 558"/>
              <a:gd name="T3" fmla="*/ 403 h 869"/>
              <a:gd name="T4" fmla="*/ 62 w 558"/>
              <a:gd name="T5" fmla="*/ 434 h 869"/>
              <a:gd name="T6" fmla="*/ 62 w 558"/>
              <a:gd name="T7" fmla="*/ 527 h 869"/>
              <a:gd name="T8" fmla="*/ 0 w 558"/>
              <a:gd name="T9" fmla="*/ 589 h 869"/>
              <a:gd name="T10" fmla="*/ 0 w 558"/>
              <a:gd name="T11" fmla="*/ 589 h 869"/>
              <a:gd name="T12" fmla="*/ 0 w 558"/>
              <a:gd name="T13" fmla="*/ 620 h 869"/>
              <a:gd name="T14" fmla="*/ 62 w 558"/>
              <a:gd name="T15" fmla="*/ 651 h 869"/>
              <a:gd name="T16" fmla="*/ 93 w 558"/>
              <a:gd name="T17" fmla="*/ 682 h 869"/>
              <a:gd name="T18" fmla="*/ 124 w 558"/>
              <a:gd name="T19" fmla="*/ 651 h 869"/>
              <a:gd name="T20" fmla="*/ 155 w 558"/>
              <a:gd name="T21" fmla="*/ 682 h 869"/>
              <a:gd name="T22" fmla="*/ 155 w 558"/>
              <a:gd name="T23" fmla="*/ 682 h 869"/>
              <a:gd name="T24" fmla="*/ 217 w 558"/>
              <a:gd name="T25" fmla="*/ 713 h 869"/>
              <a:gd name="T26" fmla="*/ 248 w 558"/>
              <a:gd name="T27" fmla="*/ 775 h 869"/>
              <a:gd name="T28" fmla="*/ 279 w 558"/>
              <a:gd name="T29" fmla="*/ 806 h 869"/>
              <a:gd name="T30" fmla="*/ 309 w 558"/>
              <a:gd name="T31" fmla="*/ 837 h 869"/>
              <a:gd name="T32" fmla="*/ 309 w 558"/>
              <a:gd name="T33" fmla="*/ 837 h 869"/>
              <a:gd name="T34" fmla="*/ 341 w 558"/>
              <a:gd name="T35" fmla="*/ 837 h 869"/>
              <a:gd name="T36" fmla="*/ 433 w 558"/>
              <a:gd name="T37" fmla="*/ 837 h 869"/>
              <a:gd name="T38" fmla="*/ 433 w 558"/>
              <a:gd name="T39" fmla="*/ 744 h 869"/>
              <a:gd name="T40" fmla="*/ 433 w 558"/>
              <a:gd name="T41" fmla="*/ 713 h 869"/>
              <a:gd name="T42" fmla="*/ 433 w 558"/>
              <a:gd name="T43" fmla="*/ 682 h 869"/>
              <a:gd name="T44" fmla="*/ 433 w 558"/>
              <a:gd name="T45" fmla="*/ 651 h 869"/>
              <a:gd name="T46" fmla="*/ 433 w 558"/>
              <a:gd name="T47" fmla="*/ 589 h 869"/>
              <a:gd name="T48" fmla="*/ 465 w 558"/>
              <a:gd name="T49" fmla="*/ 558 h 869"/>
              <a:gd name="T50" fmla="*/ 527 w 558"/>
              <a:gd name="T51" fmla="*/ 589 h 869"/>
              <a:gd name="T52" fmla="*/ 527 w 558"/>
              <a:gd name="T53" fmla="*/ 589 h 869"/>
              <a:gd name="T54" fmla="*/ 557 w 558"/>
              <a:gd name="T55" fmla="*/ 558 h 869"/>
              <a:gd name="T56" fmla="*/ 557 w 558"/>
              <a:gd name="T57" fmla="*/ 527 h 869"/>
              <a:gd name="T58" fmla="*/ 557 w 558"/>
              <a:gd name="T59" fmla="*/ 434 h 869"/>
              <a:gd name="T60" fmla="*/ 557 w 558"/>
              <a:gd name="T61" fmla="*/ 403 h 869"/>
              <a:gd name="T62" fmla="*/ 557 w 558"/>
              <a:gd name="T63" fmla="*/ 372 h 869"/>
              <a:gd name="T64" fmla="*/ 527 w 558"/>
              <a:gd name="T65" fmla="*/ 341 h 869"/>
              <a:gd name="T66" fmla="*/ 496 w 558"/>
              <a:gd name="T67" fmla="*/ 341 h 869"/>
              <a:gd name="T68" fmla="*/ 465 w 558"/>
              <a:gd name="T69" fmla="*/ 310 h 869"/>
              <a:gd name="T70" fmla="*/ 403 w 558"/>
              <a:gd name="T71" fmla="*/ 280 h 869"/>
              <a:gd name="T72" fmla="*/ 341 w 558"/>
              <a:gd name="T73" fmla="*/ 280 h 869"/>
              <a:gd name="T74" fmla="*/ 279 w 558"/>
              <a:gd name="T75" fmla="*/ 217 h 869"/>
              <a:gd name="T76" fmla="*/ 309 w 558"/>
              <a:gd name="T77" fmla="*/ 186 h 869"/>
              <a:gd name="T78" fmla="*/ 279 w 558"/>
              <a:gd name="T79" fmla="*/ 156 h 869"/>
              <a:gd name="T80" fmla="*/ 248 w 558"/>
              <a:gd name="T81" fmla="*/ 124 h 869"/>
              <a:gd name="T82" fmla="*/ 248 w 558"/>
              <a:gd name="T83" fmla="*/ 124 h 869"/>
              <a:gd name="T84" fmla="*/ 279 w 558"/>
              <a:gd name="T85" fmla="*/ 93 h 869"/>
              <a:gd name="T86" fmla="*/ 279 w 558"/>
              <a:gd name="T87" fmla="*/ 0 h 869"/>
              <a:gd name="T88" fmla="*/ 248 w 558"/>
              <a:gd name="T89" fmla="*/ 0 h 869"/>
              <a:gd name="T90" fmla="*/ 185 w 558"/>
              <a:gd name="T91" fmla="*/ 32 h 869"/>
              <a:gd name="T92" fmla="*/ 155 w 558"/>
              <a:gd name="T93" fmla="*/ 93 h 869"/>
              <a:gd name="T94" fmla="*/ 93 w 558"/>
              <a:gd name="T95" fmla="*/ 186 h 869"/>
              <a:gd name="T96" fmla="*/ 93 w 558"/>
              <a:gd name="T97" fmla="*/ 186 h 869"/>
              <a:gd name="T98" fmla="*/ 62 w 558"/>
              <a:gd name="T99" fmla="*/ 248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58" h="869">
                <a:moveTo>
                  <a:pt x="31" y="248"/>
                </a:moveTo>
                <a:lnTo>
                  <a:pt x="31" y="248"/>
                </a:lnTo>
                <a:lnTo>
                  <a:pt x="62" y="310"/>
                </a:lnTo>
                <a:cubicBezTo>
                  <a:pt x="93" y="341"/>
                  <a:pt x="62" y="372"/>
                  <a:pt x="62" y="372"/>
                </a:cubicBezTo>
                <a:lnTo>
                  <a:pt x="62" y="372"/>
                </a:lnTo>
                <a:lnTo>
                  <a:pt x="62" y="403"/>
                </a:lnTo>
                <a:lnTo>
                  <a:pt x="62" y="403"/>
                </a:lnTo>
                <a:lnTo>
                  <a:pt x="62" y="434"/>
                </a:lnTo>
                <a:lnTo>
                  <a:pt x="62" y="434"/>
                </a:lnTo>
                <a:cubicBezTo>
                  <a:pt x="93" y="465"/>
                  <a:pt x="62" y="496"/>
                  <a:pt x="62" y="496"/>
                </a:cubicBezTo>
                <a:lnTo>
                  <a:pt x="62" y="496"/>
                </a:lnTo>
                <a:cubicBezTo>
                  <a:pt x="62" y="527"/>
                  <a:pt x="62" y="527"/>
                  <a:pt x="62" y="527"/>
                </a:cubicBezTo>
                <a:cubicBezTo>
                  <a:pt x="62" y="558"/>
                  <a:pt x="31" y="558"/>
                  <a:pt x="31" y="558"/>
                </a:cubicBezTo>
                <a:cubicBezTo>
                  <a:pt x="31" y="558"/>
                  <a:pt x="31" y="589"/>
                  <a:pt x="0" y="589"/>
                </a:cubicBezTo>
                <a:lnTo>
                  <a:pt x="0" y="589"/>
                </a:lnTo>
                <a:lnTo>
                  <a:pt x="0" y="589"/>
                </a:lnTo>
                <a:lnTo>
                  <a:pt x="0" y="589"/>
                </a:lnTo>
                <a:lnTo>
                  <a:pt x="0" y="589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cubicBezTo>
                  <a:pt x="31" y="620"/>
                  <a:pt x="31" y="651"/>
                  <a:pt x="31" y="651"/>
                </a:cubicBezTo>
                <a:cubicBezTo>
                  <a:pt x="31" y="651"/>
                  <a:pt x="31" y="651"/>
                  <a:pt x="62" y="651"/>
                </a:cubicBezTo>
                <a:lnTo>
                  <a:pt x="62" y="651"/>
                </a:lnTo>
                <a:cubicBezTo>
                  <a:pt x="62" y="651"/>
                  <a:pt x="62" y="651"/>
                  <a:pt x="62" y="682"/>
                </a:cubicBezTo>
                <a:lnTo>
                  <a:pt x="62" y="682"/>
                </a:lnTo>
                <a:lnTo>
                  <a:pt x="93" y="682"/>
                </a:lnTo>
                <a:cubicBezTo>
                  <a:pt x="93" y="651"/>
                  <a:pt x="93" y="651"/>
                  <a:pt x="93" y="651"/>
                </a:cubicBezTo>
                <a:cubicBezTo>
                  <a:pt x="124" y="651"/>
                  <a:pt x="124" y="651"/>
                  <a:pt x="124" y="651"/>
                </a:cubicBezTo>
                <a:lnTo>
                  <a:pt x="124" y="651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cubicBezTo>
                  <a:pt x="185" y="682"/>
                  <a:pt x="185" y="682"/>
                  <a:pt x="185" y="682"/>
                </a:cubicBezTo>
                <a:lnTo>
                  <a:pt x="185" y="682"/>
                </a:lnTo>
                <a:cubicBezTo>
                  <a:pt x="185" y="713"/>
                  <a:pt x="185" y="713"/>
                  <a:pt x="217" y="713"/>
                </a:cubicBezTo>
                <a:cubicBezTo>
                  <a:pt x="217" y="713"/>
                  <a:pt x="217" y="713"/>
                  <a:pt x="217" y="744"/>
                </a:cubicBezTo>
                <a:lnTo>
                  <a:pt x="217" y="744"/>
                </a:lnTo>
                <a:cubicBezTo>
                  <a:pt x="248" y="744"/>
                  <a:pt x="248" y="775"/>
                  <a:pt x="248" y="775"/>
                </a:cubicBezTo>
                <a:cubicBezTo>
                  <a:pt x="279" y="775"/>
                  <a:pt x="279" y="775"/>
                  <a:pt x="279" y="775"/>
                </a:cubicBezTo>
                <a:lnTo>
                  <a:pt x="279" y="775"/>
                </a:lnTo>
                <a:cubicBezTo>
                  <a:pt x="279" y="806"/>
                  <a:pt x="279" y="806"/>
                  <a:pt x="279" y="806"/>
                </a:cubicBezTo>
                <a:cubicBezTo>
                  <a:pt x="309" y="806"/>
                  <a:pt x="309" y="837"/>
                  <a:pt x="309" y="837"/>
                </a:cubicBez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cubicBezTo>
                  <a:pt x="341" y="837"/>
                  <a:pt x="341" y="837"/>
                  <a:pt x="341" y="837"/>
                </a:cubicBezTo>
                <a:lnTo>
                  <a:pt x="341" y="837"/>
                </a:lnTo>
                <a:cubicBezTo>
                  <a:pt x="372" y="837"/>
                  <a:pt x="372" y="837"/>
                  <a:pt x="372" y="837"/>
                </a:cubicBezTo>
                <a:lnTo>
                  <a:pt x="403" y="837"/>
                </a:lnTo>
                <a:cubicBezTo>
                  <a:pt x="433" y="837"/>
                  <a:pt x="433" y="837"/>
                  <a:pt x="433" y="837"/>
                </a:cubicBezTo>
                <a:cubicBezTo>
                  <a:pt x="433" y="837"/>
                  <a:pt x="433" y="868"/>
                  <a:pt x="465" y="868"/>
                </a:cubicBezTo>
                <a:cubicBezTo>
                  <a:pt x="465" y="837"/>
                  <a:pt x="465" y="806"/>
                  <a:pt x="465" y="775"/>
                </a:cubicBezTo>
                <a:cubicBezTo>
                  <a:pt x="465" y="775"/>
                  <a:pt x="433" y="775"/>
                  <a:pt x="433" y="744"/>
                </a:cubicBezTo>
                <a:cubicBezTo>
                  <a:pt x="433" y="744"/>
                  <a:pt x="433" y="744"/>
                  <a:pt x="433" y="713"/>
                </a:cubicBezTo>
                <a:lnTo>
                  <a:pt x="433" y="713"/>
                </a:lnTo>
                <a:lnTo>
                  <a:pt x="433" y="713"/>
                </a:lnTo>
                <a:lnTo>
                  <a:pt x="433" y="713"/>
                </a:lnTo>
                <a:cubicBezTo>
                  <a:pt x="433" y="682"/>
                  <a:pt x="433" y="682"/>
                  <a:pt x="433" y="682"/>
                </a:cubicBezTo>
                <a:lnTo>
                  <a:pt x="433" y="682"/>
                </a:lnTo>
                <a:lnTo>
                  <a:pt x="433" y="682"/>
                </a:lnTo>
                <a:lnTo>
                  <a:pt x="433" y="651"/>
                </a:lnTo>
                <a:lnTo>
                  <a:pt x="433" y="651"/>
                </a:lnTo>
                <a:lnTo>
                  <a:pt x="433" y="651"/>
                </a:lnTo>
                <a:cubicBezTo>
                  <a:pt x="433" y="620"/>
                  <a:pt x="433" y="620"/>
                  <a:pt x="433" y="620"/>
                </a:cubicBezTo>
                <a:cubicBezTo>
                  <a:pt x="433" y="620"/>
                  <a:pt x="433" y="620"/>
                  <a:pt x="433" y="589"/>
                </a:cubicBezTo>
                <a:lnTo>
                  <a:pt x="433" y="589"/>
                </a:lnTo>
                <a:lnTo>
                  <a:pt x="465" y="558"/>
                </a:lnTo>
                <a:lnTo>
                  <a:pt x="465" y="558"/>
                </a:lnTo>
                <a:cubicBezTo>
                  <a:pt x="465" y="558"/>
                  <a:pt x="465" y="558"/>
                  <a:pt x="496" y="589"/>
                </a:cubicBezTo>
                <a:lnTo>
                  <a:pt x="496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cubicBezTo>
                  <a:pt x="527" y="558"/>
                  <a:pt x="557" y="558"/>
                  <a:pt x="557" y="558"/>
                </a:cubicBezTo>
                <a:lnTo>
                  <a:pt x="557" y="558"/>
                </a:lnTo>
                <a:lnTo>
                  <a:pt x="557" y="558"/>
                </a:lnTo>
                <a:lnTo>
                  <a:pt x="557" y="558"/>
                </a:lnTo>
                <a:lnTo>
                  <a:pt x="557" y="527"/>
                </a:lnTo>
                <a:lnTo>
                  <a:pt x="557" y="527"/>
                </a:lnTo>
                <a:lnTo>
                  <a:pt x="557" y="496"/>
                </a:lnTo>
                <a:lnTo>
                  <a:pt x="557" y="496"/>
                </a:lnTo>
                <a:cubicBezTo>
                  <a:pt x="557" y="465"/>
                  <a:pt x="557" y="434"/>
                  <a:pt x="557" y="434"/>
                </a:cubicBezTo>
                <a:lnTo>
                  <a:pt x="557" y="403"/>
                </a:lnTo>
                <a:lnTo>
                  <a:pt x="557" y="403"/>
                </a:lnTo>
                <a:lnTo>
                  <a:pt x="557" y="403"/>
                </a:lnTo>
                <a:lnTo>
                  <a:pt x="557" y="372"/>
                </a:lnTo>
                <a:lnTo>
                  <a:pt x="557" y="372"/>
                </a:lnTo>
                <a:lnTo>
                  <a:pt x="557" y="372"/>
                </a:lnTo>
                <a:cubicBezTo>
                  <a:pt x="557" y="341"/>
                  <a:pt x="557" y="341"/>
                  <a:pt x="557" y="341"/>
                </a:cubicBezTo>
                <a:cubicBezTo>
                  <a:pt x="557" y="341"/>
                  <a:pt x="557" y="341"/>
                  <a:pt x="527" y="341"/>
                </a:cubicBezTo>
                <a:lnTo>
                  <a:pt x="527" y="341"/>
                </a:lnTo>
                <a:lnTo>
                  <a:pt x="527" y="341"/>
                </a:lnTo>
                <a:lnTo>
                  <a:pt x="527" y="341"/>
                </a:lnTo>
                <a:cubicBezTo>
                  <a:pt x="496" y="341"/>
                  <a:pt x="496" y="341"/>
                  <a:pt x="496" y="341"/>
                </a:cubicBezTo>
                <a:lnTo>
                  <a:pt x="496" y="341"/>
                </a:lnTo>
                <a:cubicBezTo>
                  <a:pt x="465" y="341"/>
                  <a:pt x="465" y="341"/>
                  <a:pt x="465" y="341"/>
                </a:cubicBezTo>
                <a:cubicBezTo>
                  <a:pt x="465" y="341"/>
                  <a:pt x="465" y="341"/>
                  <a:pt x="465" y="310"/>
                </a:cubicBezTo>
                <a:cubicBezTo>
                  <a:pt x="465" y="310"/>
                  <a:pt x="465" y="310"/>
                  <a:pt x="433" y="310"/>
                </a:cubicBezTo>
                <a:lnTo>
                  <a:pt x="433" y="280"/>
                </a:lnTo>
                <a:lnTo>
                  <a:pt x="403" y="280"/>
                </a:lnTo>
                <a:lnTo>
                  <a:pt x="403" y="280"/>
                </a:lnTo>
                <a:lnTo>
                  <a:pt x="372" y="310"/>
                </a:lnTo>
                <a:cubicBezTo>
                  <a:pt x="341" y="310"/>
                  <a:pt x="341" y="280"/>
                  <a:pt x="341" y="280"/>
                </a:cubicBezTo>
                <a:cubicBezTo>
                  <a:pt x="309" y="280"/>
                  <a:pt x="309" y="280"/>
                  <a:pt x="309" y="248"/>
                </a:cubicBezTo>
                <a:cubicBezTo>
                  <a:pt x="309" y="248"/>
                  <a:pt x="279" y="248"/>
                  <a:pt x="279" y="217"/>
                </a:cubicBezTo>
                <a:lnTo>
                  <a:pt x="279" y="217"/>
                </a:lnTo>
                <a:lnTo>
                  <a:pt x="279" y="217"/>
                </a:lnTo>
                <a:cubicBezTo>
                  <a:pt x="279" y="217"/>
                  <a:pt x="279" y="217"/>
                  <a:pt x="309" y="217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279" y="186"/>
                  <a:pt x="279" y="186"/>
                  <a:pt x="279" y="156"/>
                </a:cubicBezTo>
                <a:lnTo>
                  <a:pt x="279" y="156"/>
                </a:lnTo>
                <a:lnTo>
                  <a:pt x="279" y="156"/>
                </a:lnTo>
                <a:lnTo>
                  <a:pt x="279" y="156"/>
                </a:lnTo>
                <a:cubicBezTo>
                  <a:pt x="248" y="156"/>
                  <a:pt x="248" y="124"/>
                  <a:pt x="248" y="124"/>
                </a:cubicBez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48" y="93"/>
                </a:lnTo>
                <a:lnTo>
                  <a:pt x="248" y="93"/>
                </a:lnTo>
                <a:cubicBezTo>
                  <a:pt x="248" y="93"/>
                  <a:pt x="248" y="93"/>
                  <a:pt x="279" y="93"/>
                </a:cubicBezTo>
                <a:lnTo>
                  <a:pt x="279" y="62"/>
                </a:lnTo>
                <a:cubicBezTo>
                  <a:pt x="279" y="62"/>
                  <a:pt x="279" y="32"/>
                  <a:pt x="279" y="0"/>
                </a:cubicBezTo>
                <a:lnTo>
                  <a:pt x="279" y="0"/>
                </a:lnTo>
                <a:lnTo>
                  <a:pt x="279" y="0"/>
                </a:lnTo>
                <a:lnTo>
                  <a:pt x="248" y="0"/>
                </a:lnTo>
                <a:lnTo>
                  <a:pt x="248" y="0"/>
                </a:lnTo>
                <a:cubicBezTo>
                  <a:pt x="217" y="124"/>
                  <a:pt x="217" y="124"/>
                  <a:pt x="217" y="124"/>
                </a:cubicBezTo>
                <a:cubicBezTo>
                  <a:pt x="185" y="32"/>
                  <a:pt x="185" y="32"/>
                  <a:pt x="185" y="32"/>
                </a:cubicBezTo>
                <a:lnTo>
                  <a:pt x="185" y="32"/>
                </a:lnTo>
                <a:lnTo>
                  <a:pt x="185" y="62"/>
                </a:lnTo>
                <a:lnTo>
                  <a:pt x="155" y="93"/>
                </a:lnTo>
                <a:lnTo>
                  <a:pt x="155" y="93"/>
                </a:lnTo>
                <a:cubicBezTo>
                  <a:pt x="155" y="124"/>
                  <a:pt x="155" y="124"/>
                  <a:pt x="155" y="156"/>
                </a:cubicBezTo>
                <a:lnTo>
                  <a:pt x="124" y="156"/>
                </a:lnTo>
                <a:cubicBezTo>
                  <a:pt x="93" y="156"/>
                  <a:pt x="93" y="156"/>
                  <a:pt x="93" y="186"/>
                </a:cubicBezTo>
                <a:lnTo>
                  <a:pt x="93" y="186"/>
                </a:lnTo>
                <a:lnTo>
                  <a:pt x="93" y="186"/>
                </a:lnTo>
                <a:lnTo>
                  <a:pt x="93" y="186"/>
                </a:lnTo>
                <a:cubicBezTo>
                  <a:pt x="93" y="217"/>
                  <a:pt x="93" y="217"/>
                  <a:pt x="93" y="217"/>
                </a:cubicBezTo>
                <a:lnTo>
                  <a:pt x="93" y="217"/>
                </a:lnTo>
                <a:cubicBezTo>
                  <a:pt x="93" y="248"/>
                  <a:pt x="62" y="248"/>
                  <a:pt x="62" y="248"/>
                </a:cubicBezTo>
                <a:cubicBezTo>
                  <a:pt x="62" y="248"/>
                  <a:pt x="62" y="248"/>
                  <a:pt x="31" y="24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5" name="Freeform 154"/>
          <p:cNvSpPr>
            <a:spLocks noChangeArrowheads="1"/>
          </p:cNvSpPr>
          <p:nvPr/>
        </p:nvSpPr>
        <p:spPr bwMode="auto">
          <a:xfrm>
            <a:off x="4210302" y="3318825"/>
            <a:ext cx="216959" cy="217015"/>
          </a:xfrm>
          <a:custGeom>
            <a:avLst/>
            <a:gdLst>
              <a:gd name="T0" fmla="*/ 62 w 621"/>
              <a:gd name="T1" fmla="*/ 124 h 621"/>
              <a:gd name="T2" fmla="*/ 0 w 621"/>
              <a:gd name="T3" fmla="*/ 124 h 621"/>
              <a:gd name="T4" fmla="*/ 0 w 621"/>
              <a:gd name="T5" fmla="*/ 186 h 621"/>
              <a:gd name="T6" fmla="*/ 0 w 621"/>
              <a:gd name="T7" fmla="*/ 217 h 621"/>
              <a:gd name="T8" fmla="*/ 31 w 621"/>
              <a:gd name="T9" fmla="*/ 248 h 621"/>
              <a:gd name="T10" fmla="*/ 92 w 621"/>
              <a:gd name="T11" fmla="*/ 248 h 621"/>
              <a:gd name="T12" fmla="*/ 155 w 621"/>
              <a:gd name="T13" fmla="*/ 280 h 621"/>
              <a:gd name="T14" fmla="*/ 186 w 621"/>
              <a:gd name="T15" fmla="*/ 280 h 621"/>
              <a:gd name="T16" fmla="*/ 248 w 621"/>
              <a:gd name="T17" fmla="*/ 280 h 621"/>
              <a:gd name="T18" fmla="*/ 279 w 621"/>
              <a:gd name="T19" fmla="*/ 310 h 621"/>
              <a:gd name="T20" fmla="*/ 279 w 621"/>
              <a:gd name="T21" fmla="*/ 341 h 621"/>
              <a:gd name="T22" fmla="*/ 248 w 621"/>
              <a:gd name="T23" fmla="*/ 403 h 621"/>
              <a:gd name="T24" fmla="*/ 279 w 621"/>
              <a:gd name="T25" fmla="*/ 465 h 621"/>
              <a:gd name="T26" fmla="*/ 279 w 621"/>
              <a:gd name="T27" fmla="*/ 527 h 621"/>
              <a:gd name="T28" fmla="*/ 279 w 621"/>
              <a:gd name="T29" fmla="*/ 527 h 621"/>
              <a:gd name="T30" fmla="*/ 279 w 621"/>
              <a:gd name="T31" fmla="*/ 589 h 621"/>
              <a:gd name="T32" fmla="*/ 310 w 621"/>
              <a:gd name="T33" fmla="*/ 620 h 621"/>
              <a:gd name="T34" fmla="*/ 310 w 621"/>
              <a:gd name="T35" fmla="*/ 620 h 621"/>
              <a:gd name="T36" fmla="*/ 372 w 621"/>
              <a:gd name="T37" fmla="*/ 620 h 621"/>
              <a:gd name="T38" fmla="*/ 372 w 621"/>
              <a:gd name="T39" fmla="*/ 620 h 621"/>
              <a:gd name="T40" fmla="*/ 434 w 621"/>
              <a:gd name="T41" fmla="*/ 558 h 621"/>
              <a:gd name="T42" fmla="*/ 403 w 621"/>
              <a:gd name="T43" fmla="*/ 496 h 621"/>
              <a:gd name="T44" fmla="*/ 403 w 621"/>
              <a:gd name="T45" fmla="*/ 465 h 621"/>
              <a:gd name="T46" fmla="*/ 403 w 621"/>
              <a:gd name="T47" fmla="*/ 434 h 621"/>
              <a:gd name="T48" fmla="*/ 434 w 621"/>
              <a:gd name="T49" fmla="*/ 403 h 621"/>
              <a:gd name="T50" fmla="*/ 464 w 621"/>
              <a:gd name="T51" fmla="*/ 403 h 621"/>
              <a:gd name="T52" fmla="*/ 464 w 621"/>
              <a:gd name="T53" fmla="*/ 434 h 621"/>
              <a:gd name="T54" fmla="*/ 527 w 621"/>
              <a:gd name="T55" fmla="*/ 434 h 621"/>
              <a:gd name="T56" fmla="*/ 527 w 621"/>
              <a:gd name="T57" fmla="*/ 434 h 621"/>
              <a:gd name="T58" fmla="*/ 558 w 621"/>
              <a:gd name="T59" fmla="*/ 434 h 621"/>
              <a:gd name="T60" fmla="*/ 588 w 621"/>
              <a:gd name="T61" fmla="*/ 403 h 621"/>
              <a:gd name="T62" fmla="*/ 588 w 621"/>
              <a:gd name="T63" fmla="*/ 403 h 621"/>
              <a:gd name="T64" fmla="*/ 588 w 621"/>
              <a:gd name="T65" fmla="*/ 403 h 621"/>
              <a:gd name="T66" fmla="*/ 588 w 621"/>
              <a:gd name="T67" fmla="*/ 372 h 621"/>
              <a:gd name="T68" fmla="*/ 558 w 621"/>
              <a:gd name="T69" fmla="*/ 310 h 621"/>
              <a:gd name="T70" fmla="*/ 588 w 621"/>
              <a:gd name="T71" fmla="*/ 280 h 621"/>
              <a:gd name="T72" fmla="*/ 620 w 621"/>
              <a:gd name="T73" fmla="*/ 217 h 621"/>
              <a:gd name="T74" fmla="*/ 588 w 621"/>
              <a:gd name="T75" fmla="*/ 156 h 621"/>
              <a:gd name="T76" fmla="*/ 588 w 621"/>
              <a:gd name="T77" fmla="*/ 124 h 621"/>
              <a:gd name="T78" fmla="*/ 496 w 621"/>
              <a:gd name="T79" fmla="*/ 62 h 621"/>
              <a:gd name="T80" fmla="*/ 464 w 621"/>
              <a:gd name="T81" fmla="*/ 62 h 621"/>
              <a:gd name="T82" fmla="*/ 403 w 621"/>
              <a:gd name="T83" fmla="*/ 93 h 621"/>
              <a:gd name="T84" fmla="*/ 310 w 621"/>
              <a:gd name="T85" fmla="*/ 62 h 621"/>
              <a:gd name="T86" fmla="*/ 248 w 621"/>
              <a:gd name="T87" fmla="*/ 62 h 621"/>
              <a:gd name="T88" fmla="*/ 186 w 621"/>
              <a:gd name="T89" fmla="*/ 0 h 621"/>
              <a:gd name="T90" fmla="*/ 92 w 621"/>
              <a:gd name="T91" fmla="*/ 0 h 621"/>
              <a:gd name="T92" fmla="*/ 62 w 621"/>
              <a:gd name="T93" fmla="*/ 32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1" h="621">
                <a:moveTo>
                  <a:pt x="62" y="62"/>
                </a:moveTo>
                <a:lnTo>
                  <a:pt x="62" y="62"/>
                </a:lnTo>
                <a:cubicBezTo>
                  <a:pt x="62" y="93"/>
                  <a:pt x="62" y="124"/>
                  <a:pt x="62" y="124"/>
                </a:cubicBezTo>
                <a:lnTo>
                  <a:pt x="31" y="156"/>
                </a:lnTo>
                <a:lnTo>
                  <a:pt x="0" y="156"/>
                </a:lnTo>
                <a:cubicBezTo>
                  <a:pt x="0" y="156"/>
                  <a:pt x="0" y="156"/>
                  <a:pt x="0" y="124"/>
                </a:cubicBezTo>
                <a:cubicBezTo>
                  <a:pt x="0" y="156"/>
                  <a:pt x="0" y="156"/>
                  <a:pt x="0" y="156"/>
                </a:cubicBezTo>
                <a:lnTo>
                  <a:pt x="0" y="156"/>
                </a:lnTo>
                <a:cubicBezTo>
                  <a:pt x="0" y="186"/>
                  <a:pt x="0" y="186"/>
                  <a:pt x="0" y="186"/>
                </a:cubicBezTo>
                <a:lnTo>
                  <a:pt x="0" y="217"/>
                </a:lnTo>
                <a:lnTo>
                  <a:pt x="0" y="217"/>
                </a:lnTo>
                <a:lnTo>
                  <a:pt x="0" y="217"/>
                </a:lnTo>
                <a:cubicBezTo>
                  <a:pt x="0" y="217"/>
                  <a:pt x="0" y="248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cubicBezTo>
                  <a:pt x="62" y="217"/>
                  <a:pt x="62" y="217"/>
                  <a:pt x="62" y="217"/>
                </a:cubicBezTo>
                <a:cubicBezTo>
                  <a:pt x="62" y="217"/>
                  <a:pt x="92" y="217"/>
                  <a:pt x="92" y="248"/>
                </a:cubicBezTo>
                <a:lnTo>
                  <a:pt x="92" y="248"/>
                </a:lnTo>
                <a:cubicBezTo>
                  <a:pt x="124" y="248"/>
                  <a:pt x="155" y="280"/>
                  <a:pt x="155" y="280"/>
                </a:cubicBezTo>
                <a:lnTo>
                  <a:pt x="155" y="280"/>
                </a:lnTo>
                <a:lnTo>
                  <a:pt x="155" y="280"/>
                </a:lnTo>
                <a:lnTo>
                  <a:pt x="155" y="280"/>
                </a:lnTo>
                <a:lnTo>
                  <a:pt x="186" y="280"/>
                </a:lnTo>
                <a:lnTo>
                  <a:pt x="186" y="280"/>
                </a:lnTo>
                <a:lnTo>
                  <a:pt x="186" y="280"/>
                </a:lnTo>
                <a:cubicBezTo>
                  <a:pt x="216" y="280"/>
                  <a:pt x="216" y="280"/>
                  <a:pt x="216" y="280"/>
                </a:cubicBezTo>
                <a:cubicBezTo>
                  <a:pt x="216" y="280"/>
                  <a:pt x="216" y="280"/>
                  <a:pt x="248" y="280"/>
                </a:cubicBezTo>
                <a:lnTo>
                  <a:pt x="248" y="280"/>
                </a:lnTo>
                <a:lnTo>
                  <a:pt x="248" y="280"/>
                </a:lnTo>
                <a:cubicBezTo>
                  <a:pt x="248" y="280"/>
                  <a:pt x="279" y="280"/>
                  <a:pt x="279" y="310"/>
                </a:cubicBezTo>
                <a:lnTo>
                  <a:pt x="279" y="310"/>
                </a:lnTo>
                <a:cubicBezTo>
                  <a:pt x="279" y="341"/>
                  <a:pt x="279" y="341"/>
                  <a:pt x="279" y="341"/>
                </a:cubicBezTo>
                <a:lnTo>
                  <a:pt x="279" y="341"/>
                </a:lnTo>
                <a:cubicBezTo>
                  <a:pt x="279" y="372"/>
                  <a:pt x="248" y="372"/>
                  <a:pt x="248" y="372"/>
                </a:cubicBezTo>
                <a:lnTo>
                  <a:pt x="248" y="372"/>
                </a:lnTo>
                <a:lnTo>
                  <a:pt x="248" y="403"/>
                </a:lnTo>
                <a:lnTo>
                  <a:pt x="248" y="403"/>
                </a:lnTo>
                <a:cubicBezTo>
                  <a:pt x="248" y="403"/>
                  <a:pt x="248" y="403"/>
                  <a:pt x="248" y="434"/>
                </a:cubicBezTo>
                <a:cubicBezTo>
                  <a:pt x="248" y="434"/>
                  <a:pt x="279" y="434"/>
                  <a:pt x="279" y="465"/>
                </a:cubicBezTo>
                <a:lnTo>
                  <a:pt x="279" y="465"/>
                </a:lnTo>
                <a:cubicBezTo>
                  <a:pt x="279" y="496"/>
                  <a:pt x="279" y="496"/>
                  <a:pt x="279" y="496"/>
                </a:cubicBezTo>
                <a:lnTo>
                  <a:pt x="279" y="527"/>
                </a:lnTo>
                <a:lnTo>
                  <a:pt x="279" y="527"/>
                </a:lnTo>
                <a:lnTo>
                  <a:pt x="279" y="527"/>
                </a:lnTo>
                <a:lnTo>
                  <a:pt x="279" y="527"/>
                </a:lnTo>
                <a:cubicBezTo>
                  <a:pt x="279" y="558"/>
                  <a:pt x="279" y="558"/>
                  <a:pt x="279" y="558"/>
                </a:cubicBezTo>
                <a:cubicBezTo>
                  <a:pt x="279" y="558"/>
                  <a:pt x="279" y="558"/>
                  <a:pt x="279" y="589"/>
                </a:cubicBezTo>
                <a:lnTo>
                  <a:pt x="279" y="589"/>
                </a:lnTo>
                <a:lnTo>
                  <a:pt x="279" y="589"/>
                </a:lnTo>
                <a:cubicBezTo>
                  <a:pt x="310" y="589"/>
                  <a:pt x="310" y="589"/>
                  <a:pt x="310" y="620"/>
                </a:cubicBezTo>
                <a:lnTo>
                  <a:pt x="310" y="620"/>
                </a:lnTo>
                <a:lnTo>
                  <a:pt x="310" y="620"/>
                </a:lnTo>
                <a:lnTo>
                  <a:pt x="310" y="620"/>
                </a:lnTo>
                <a:lnTo>
                  <a:pt x="310" y="620"/>
                </a:lnTo>
                <a:cubicBezTo>
                  <a:pt x="340" y="620"/>
                  <a:pt x="340" y="620"/>
                  <a:pt x="340" y="620"/>
                </a:cubicBezTo>
                <a:lnTo>
                  <a:pt x="372" y="620"/>
                </a:lnTo>
                <a:lnTo>
                  <a:pt x="372" y="620"/>
                </a:lnTo>
                <a:lnTo>
                  <a:pt x="372" y="620"/>
                </a:lnTo>
                <a:lnTo>
                  <a:pt x="372" y="620"/>
                </a:lnTo>
                <a:lnTo>
                  <a:pt x="372" y="620"/>
                </a:lnTo>
                <a:cubicBezTo>
                  <a:pt x="403" y="589"/>
                  <a:pt x="403" y="589"/>
                  <a:pt x="403" y="589"/>
                </a:cubicBezTo>
                <a:lnTo>
                  <a:pt x="403" y="589"/>
                </a:lnTo>
                <a:cubicBezTo>
                  <a:pt x="434" y="589"/>
                  <a:pt x="434" y="589"/>
                  <a:pt x="434" y="558"/>
                </a:cubicBezTo>
                <a:cubicBezTo>
                  <a:pt x="434" y="558"/>
                  <a:pt x="403" y="558"/>
                  <a:pt x="403" y="527"/>
                </a:cubicBezTo>
                <a:lnTo>
                  <a:pt x="403" y="527"/>
                </a:lnTo>
                <a:cubicBezTo>
                  <a:pt x="403" y="527"/>
                  <a:pt x="403" y="527"/>
                  <a:pt x="403" y="496"/>
                </a:cubicBezTo>
                <a:lnTo>
                  <a:pt x="403" y="496"/>
                </a:lnTo>
                <a:cubicBezTo>
                  <a:pt x="403" y="496"/>
                  <a:pt x="403" y="496"/>
                  <a:pt x="403" y="465"/>
                </a:cubicBezTo>
                <a:lnTo>
                  <a:pt x="403" y="465"/>
                </a:lnTo>
                <a:cubicBezTo>
                  <a:pt x="403" y="465"/>
                  <a:pt x="372" y="465"/>
                  <a:pt x="372" y="434"/>
                </a:cubicBezTo>
                <a:lnTo>
                  <a:pt x="372" y="434"/>
                </a:lnTo>
                <a:lnTo>
                  <a:pt x="403" y="434"/>
                </a:lnTo>
                <a:cubicBezTo>
                  <a:pt x="403" y="403"/>
                  <a:pt x="403" y="403"/>
                  <a:pt x="403" y="403"/>
                </a:cubicBezTo>
                <a:lnTo>
                  <a:pt x="403" y="403"/>
                </a:lnTo>
                <a:lnTo>
                  <a:pt x="434" y="403"/>
                </a:lnTo>
                <a:lnTo>
                  <a:pt x="434" y="403"/>
                </a:lnTo>
                <a:cubicBezTo>
                  <a:pt x="434" y="434"/>
                  <a:pt x="434" y="434"/>
                  <a:pt x="434" y="434"/>
                </a:cubicBezTo>
                <a:cubicBezTo>
                  <a:pt x="434" y="434"/>
                  <a:pt x="434" y="403"/>
                  <a:pt x="464" y="403"/>
                </a:cubicBezTo>
                <a:lnTo>
                  <a:pt x="464" y="403"/>
                </a:lnTo>
                <a:lnTo>
                  <a:pt x="464" y="434"/>
                </a:lnTo>
                <a:lnTo>
                  <a:pt x="464" y="434"/>
                </a:lnTo>
                <a:lnTo>
                  <a:pt x="464" y="434"/>
                </a:lnTo>
                <a:cubicBezTo>
                  <a:pt x="496" y="434"/>
                  <a:pt x="496" y="434"/>
                  <a:pt x="496" y="434"/>
                </a:cubicBez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cubicBezTo>
                  <a:pt x="527" y="434"/>
                  <a:pt x="527" y="434"/>
                  <a:pt x="558" y="434"/>
                </a:cubicBezTo>
                <a:lnTo>
                  <a:pt x="558" y="434"/>
                </a:lnTo>
                <a:lnTo>
                  <a:pt x="558" y="434"/>
                </a:lnTo>
                <a:lnTo>
                  <a:pt x="558" y="434"/>
                </a:lnTo>
                <a:cubicBezTo>
                  <a:pt x="558" y="403"/>
                  <a:pt x="588" y="403"/>
                  <a:pt x="588" y="403"/>
                </a:cubicBezTo>
                <a:lnTo>
                  <a:pt x="588" y="403"/>
                </a:lnTo>
                <a:lnTo>
                  <a:pt x="588" y="403"/>
                </a:lnTo>
                <a:lnTo>
                  <a:pt x="588" y="403"/>
                </a:lnTo>
                <a:lnTo>
                  <a:pt x="588" y="403"/>
                </a:lnTo>
                <a:cubicBezTo>
                  <a:pt x="588" y="403"/>
                  <a:pt x="588" y="403"/>
                  <a:pt x="620" y="403"/>
                </a:cubicBezTo>
                <a:cubicBezTo>
                  <a:pt x="588" y="403"/>
                  <a:pt x="588" y="403"/>
                  <a:pt x="588" y="403"/>
                </a:cubicBezTo>
                <a:lnTo>
                  <a:pt x="588" y="403"/>
                </a:lnTo>
                <a:lnTo>
                  <a:pt x="588" y="403"/>
                </a:lnTo>
                <a:cubicBezTo>
                  <a:pt x="588" y="403"/>
                  <a:pt x="588" y="403"/>
                  <a:pt x="588" y="372"/>
                </a:cubicBezTo>
                <a:lnTo>
                  <a:pt x="588" y="372"/>
                </a:lnTo>
                <a:cubicBezTo>
                  <a:pt x="588" y="341"/>
                  <a:pt x="558" y="341"/>
                  <a:pt x="558" y="341"/>
                </a:cubicBezTo>
                <a:cubicBezTo>
                  <a:pt x="558" y="341"/>
                  <a:pt x="558" y="341"/>
                  <a:pt x="558" y="310"/>
                </a:cubicBezTo>
                <a:lnTo>
                  <a:pt x="558" y="310"/>
                </a:lnTo>
                <a:cubicBezTo>
                  <a:pt x="558" y="310"/>
                  <a:pt x="558" y="310"/>
                  <a:pt x="588" y="280"/>
                </a:cubicBezTo>
                <a:lnTo>
                  <a:pt x="588" y="280"/>
                </a:lnTo>
                <a:lnTo>
                  <a:pt x="588" y="280"/>
                </a:lnTo>
                <a:cubicBezTo>
                  <a:pt x="588" y="280"/>
                  <a:pt x="588" y="248"/>
                  <a:pt x="620" y="248"/>
                </a:cubicBezTo>
                <a:lnTo>
                  <a:pt x="620" y="217"/>
                </a:lnTo>
                <a:lnTo>
                  <a:pt x="620" y="217"/>
                </a:lnTo>
                <a:lnTo>
                  <a:pt x="620" y="217"/>
                </a:lnTo>
                <a:cubicBezTo>
                  <a:pt x="620" y="186"/>
                  <a:pt x="620" y="186"/>
                  <a:pt x="620" y="186"/>
                </a:cubicBezTo>
                <a:cubicBezTo>
                  <a:pt x="620" y="186"/>
                  <a:pt x="588" y="186"/>
                  <a:pt x="588" y="156"/>
                </a:cubicBezTo>
                <a:cubicBezTo>
                  <a:pt x="558" y="186"/>
                  <a:pt x="558" y="186"/>
                  <a:pt x="558" y="186"/>
                </a:cubicBezTo>
                <a:cubicBezTo>
                  <a:pt x="588" y="124"/>
                  <a:pt x="588" y="124"/>
                  <a:pt x="588" y="124"/>
                </a:cubicBezTo>
                <a:lnTo>
                  <a:pt x="588" y="124"/>
                </a:lnTo>
                <a:lnTo>
                  <a:pt x="588" y="124"/>
                </a:lnTo>
                <a:cubicBezTo>
                  <a:pt x="558" y="124"/>
                  <a:pt x="527" y="93"/>
                  <a:pt x="527" y="93"/>
                </a:cubicBezTo>
                <a:cubicBezTo>
                  <a:pt x="496" y="93"/>
                  <a:pt x="496" y="62"/>
                  <a:pt x="496" y="62"/>
                </a:cubicBezTo>
                <a:lnTo>
                  <a:pt x="496" y="62"/>
                </a:lnTo>
                <a:cubicBezTo>
                  <a:pt x="496" y="62"/>
                  <a:pt x="496" y="62"/>
                  <a:pt x="464" y="62"/>
                </a:cubicBezTo>
                <a:lnTo>
                  <a:pt x="464" y="62"/>
                </a:lnTo>
                <a:lnTo>
                  <a:pt x="464" y="62"/>
                </a:lnTo>
                <a:cubicBezTo>
                  <a:pt x="403" y="93"/>
                  <a:pt x="403" y="93"/>
                  <a:pt x="403" y="93"/>
                </a:cubicBezTo>
                <a:lnTo>
                  <a:pt x="403" y="93"/>
                </a:lnTo>
                <a:cubicBezTo>
                  <a:pt x="403" y="93"/>
                  <a:pt x="372" y="62"/>
                  <a:pt x="340" y="62"/>
                </a:cubicBezTo>
                <a:cubicBezTo>
                  <a:pt x="340" y="62"/>
                  <a:pt x="340" y="62"/>
                  <a:pt x="310" y="62"/>
                </a:cubicBezTo>
                <a:lnTo>
                  <a:pt x="310" y="62"/>
                </a:lnTo>
                <a:cubicBezTo>
                  <a:pt x="279" y="62"/>
                  <a:pt x="279" y="62"/>
                  <a:pt x="248" y="62"/>
                </a:cubicBezTo>
                <a:lnTo>
                  <a:pt x="248" y="62"/>
                </a:lnTo>
                <a:lnTo>
                  <a:pt x="248" y="62"/>
                </a:lnTo>
                <a:cubicBezTo>
                  <a:pt x="216" y="62"/>
                  <a:pt x="216" y="62"/>
                  <a:pt x="216" y="62"/>
                </a:cubicBezTo>
                <a:cubicBezTo>
                  <a:pt x="216" y="62"/>
                  <a:pt x="186" y="62"/>
                  <a:pt x="186" y="32"/>
                </a:cubicBezTo>
                <a:cubicBezTo>
                  <a:pt x="186" y="32"/>
                  <a:pt x="186" y="32"/>
                  <a:pt x="186" y="0"/>
                </a:cubicBezTo>
                <a:cubicBezTo>
                  <a:pt x="186" y="0"/>
                  <a:pt x="155" y="0"/>
                  <a:pt x="124" y="0"/>
                </a:cubicBezTo>
                <a:lnTo>
                  <a:pt x="124" y="0"/>
                </a:lnTo>
                <a:lnTo>
                  <a:pt x="92" y="0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6" name="Freeform 155"/>
          <p:cNvSpPr>
            <a:spLocks noChangeArrowheads="1"/>
          </p:cNvSpPr>
          <p:nvPr/>
        </p:nvSpPr>
        <p:spPr bwMode="auto">
          <a:xfrm>
            <a:off x="4459573" y="3523527"/>
            <a:ext cx="1539" cy="1539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7" name="Freeform 156"/>
          <p:cNvSpPr>
            <a:spLocks noChangeArrowheads="1"/>
          </p:cNvSpPr>
          <p:nvPr/>
        </p:nvSpPr>
        <p:spPr bwMode="auto">
          <a:xfrm>
            <a:off x="4427260" y="3394242"/>
            <a:ext cx="64626" cy="130824"/>
          </a:xfrm>
          <a:custGeom>
            <a:avLst/>
            <a:gdLst>
              <a:gd name="T0" fmla="*/ 31 w 187"/>
              <a:gd name="T1" fmla="*/ 0 h 373"/>
              <a:gd name="T2" fmla="*/ 62 w 187"/>
              <a:gd name="T3" fmla="*/ 63 h 373"/>
              <a:gd name="T4" fmla="*/ 31 w 187"/>
              <a:gd name="T5" fmla="*/ 93 h 373"/>
              <a:gd name="T6" fmla="*/ 31 w 187"/>
              <a:gd name="T7" fmla="*/ 93 h 373"/>
              <a:gd name="T8" fmla="*/ 0 w 187"/>
              <a:gd name="T9" fmla="*/ 93 h 373"/>
              <a:gd name="T10" fmla="*/ 0 w 187"/>
              <a:gd name="T11" fmla="*/ 93 h 373"/>
              <a:gd name="T12" fmla="*/ 31 w 187"/>
              <a:gd name="T13" fmla="*/ 124 h 373"/>
              <a:gd name="T14" fmla="*/ 31 w 187"/>
              <a:gd name="T15" fmla="*/ 124 h 373"/>
              <a:gd name="T16" fmla="*/ 92 w 187"/>
              <a:gd name="T17" fmla="*/ 155 h 373"/>
              <a:gd name="T18" fmla="*/ 62 w 187"/>
              <a:gd name="T19" fmla="*/ 186 h 373"/>
              <a:gd name="T20" fmla="*/ 92 w 187"/>
              <a:gd name="T21" fmla="*/ 248 h 373"/>
              <a:gd name="T22" fmla="*/ 62 w 187"/>
              <a:gd name="T23" fmla="*/ 279 h 373"/>
              <a:gd name="T24" fmla="*/ 92 w 187"/>
              <a:gd name="T25" fmla="*/ 310 h 373"/>
              <a:gd name="T26" fmla="*/ 92 w 187"/>
              <a:gd name="T27" fmla="*/ 372 h 373"/>
              <a:gd name="T28" fmla="*/ 92 w 187"/>
              <a:gd name="T29" fmla="*/ 372 h 373"/>
              <a:gd name="T30" fmla="*/ 92 w 187"/>
              <a:gd name="T31" fmla="*/ 372 h 373"/>
              <a:gd name="T32" fmla="*/ 124 w 187"/>
              <a:gd name="T33" fmla="*/ 372 h 373"/>
              <a:gd name="T34" fmla="*/ 155 w 187"/>
              <a:gd name="T35" fmla="*/ 372 h 373"/>
              <a:gd name="T36" fmla="*/ 186 w 187"/>
              <a:gd name="T37" fmla="*/ 341 h 373"/>
              <a:gd name="T38" fmla="*/ 186 w 187"/>
              <a:gd name="T39" fmla="*/ 341 h 373"/>
              <a:gd name="T40" fmla="*/ 155 w 187"/>
              <a:gd name="T41" fmla="*/ 310 h 373"/>
              <a:gd name="T42" fmla="*/ 124 w 187"/>
              <a:gd name="T43" fmla="*/ 248 h 373"/>
              <a:gd name="T44" fmla="*/ 124 w 187"/>
              <a:gd name="T45" fmla="*/ 186 h 373"/>
              <a:gd name="T46" fmla="*/ 124 w 187"/>
              <a:gd name="T47" fmla="*/ 186 h 373"/>
              <a:gd name="T48" fmla="*/ 124 w 187"/>
              <a:gd name="T49" fmla="*/ 186 h 373"/>
              <a:gd name="T50" fmla="*/ 155 w 187"/>
              <a:gd name="T51" fmla="*/ 155 h 373"/>
              <a:gd name="T52" fmla="*/ 186 w 187"/>
              <a:gd name="T53" fmla="*/ 155 h 373"/>
              <a:gd name="T54" fmla="*/ 186 w 187"/>
              <a:gd name="T55" fmla="*/ 124 h 373"/>
              <a:gd name="T56" fmla="*/ 186 w 187"/>
              <a:gd name="T57" fmla="*/ 124 h 373"/>
              <a:gd name="T58" fmla="*/ 186 w 187"/>
              <a:gd name="T59" fmla="*/ 124 h 373"/>
              <a:gd name="T60" fmla="*/ 155 w 187"/>
              <a:gd name="T61" fmla="*/ 93 h 373"/>
              <a:gd name="T62" fmla="*/ 92 w 187"/>
              <a:gd name="T63" fmla="*/ 31 h 373"/>
              <a:gd name="T64" fmla="*/ 62 w 187"/>
              <a:gd name="T65" fmla="*/ 0 h 373"/>
              <a:gd name="T66" fmla="*/ 62 w 187"/>
              <a:gd name="T67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" h="373">
                <a:moveTo>
                  <a:pt x="31" y="0"/>
                </a:moveTo>
                <a:lnTo>
                  <a:pt x="31" y="0"/>
                </a:lnTo>
                <a:cubicBezTo>
                  <a:pt x="62" y="31"/>
                  <a:pt x="62" y="31"/>
                  <a:pt x="62" y="63"/>
                </a:cubicBezTo>
                <a:lnTo>
                  <a:pt x="62" y="63"/>
                </a:lnTo>
                <a:lnTo>
                  <a:pt x="62" y="63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lnTo>
                  <a:pt x="31" y="93"/>
                </a:ln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0" y="124"/>
                  <a:pt x="0" y="124"/>
                  <a:pt x="0" y="124"/>
                </a:cubicBez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cubicBezTo>
                  <a:pt x="62" y="124"/>
                  <a:pt x="62" y="124"/>
                  <a:pt x="62" y="155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86"/>
                  <a:pt x="92" y="186"/>
                  <a:pt x="92" y="186"/>
                </a:cubicBezTo>
                <a:lnTo>
                  <a:pt x="62" y="186"/>
                </a:lnTo>
                <a:cubicBezTo>
                  <a:pt x="92" y="217"/>
                  <a:pt x="92" y="217"/>
                  <a:pt x="92" y="248"/>
                </a:cubicBezTo>
                <a:lnTo>
                  <a:pt x="92" y="248"/>
                </a:lnTo>
                <a:lnTo>
                  <a:pt x="92" y="248"/>
                </a:lnTo>
                <a:cubicBezTo>
                  <a:pt x="92" y="248"/>
                  <a:pt x="92" y="279"/>
                  <a:pt x="62" y="279"/>
                </a:cubicBezTo>
                <a:lnTo>
                  <a:pt x="62" y="279"/>
                </a:lnTo>
                <a:cubicBezTo>
                  <a:pt x="62" y="310"/>
                  <a:pt x="92" y="310"/>
                  <a:pt x="92" y="310"/>
                </a:cubicBezTo>
                <a:cubicBezTo>
                  <a:pt x="92" y="310"/>
                  <a:pt x="62" y="310"/>
                  <a:pt x="62" y="341"/>
                </a:cubicBezTo>
                <a:cubicBezTo>
                  <a:pt x="92" y="341"/>
                  <a:pt x="92" y="372"/>
                  <a:pt x="92" y="372"/>
                </a:cubicBezTo>
                <a:lnTo>
                  <a:pt x="92" y="372"/>
                </a:lnTo>
                <a:lnTo>
                  <a:pt x="92" y="372"/>
                </a:lnTo>
                <a:lnTo>
                  <a:pt x="92" y="372"/>
                </a:lnTo>
                <a:lnTo>
                  <a:pt x="92" y="372"/>
                </a:lnTo>
                <a:cubicBezTo>
                  <a:pt x="124" y="372"/>
                  <a:pt x="124" y="372"/>
                  <a:pt x="124" y="372"/>
                </a:cubicBezTo>
                <a:lnTo>
                  <a:pt x="124" y="372"/>
                </a:lnTo>
                <a:lnTo>
                  <a:pt x="124" y="372"/>
                </a:lnTo>
                <a:cubicBezTo>
                  <a:pt x="155" y="372"/>
                  <a:pt x="155" y="372"/>
                  <a:pt x="155" y="372"/>
                </a:cubicBezTo>
                <a:lnTo>
                  <a:pt x="155" y="372"/>
                </a:lnTo>
                <a:cubicBezTo>
                  <a:pt x="155" y="372"/>
                  <a:pt x="155" y="341"/>
                  <a:pt x="186" y="341"/>
                </a:cubicBezTo>
                <a:lnTo>
                  <a:pt x="186" y="341"/>
                </a:lnTo>
                <a:lnTo>
                  <a:pt x="186" y="341"/>
                </a:lnTo>
                <a:lnTo>
                  <a:pt x="155" y="310"/>
                </a:lnTo>
                <a:lnTo>
                  <a:pt x="155" y="310"/>
                </a:lnTo>
                <a:lnTo>
                  <a:pt x="155" y="279"/>
                </a:lnTo>
                <a:cubicBezTo>
                  <a:pt x="124" y="279"/>
                  <a:pt x="124" y="248"/>
                  <a:pt x="124" y="248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4" y="217"/>
                  <a:pt x="124" y="217"/>
                  <a:pt x="124" y="186"/>
                </a:cubicBezTo>
                <a:lnTo>
                  <a:pt x="124" y="186"/>
                </a:lnTo>
                <a:lnTo>
                  <a:pt x="124" y="186"/>
                </a:lnTo>
                <a:lnTo>
                  <a:pt x="124" y="186"/>
                </a:lnTo>
                <a:lnTo>
                  <a:pt x="124" y="186"/>
                </a:lnTo>
                <a:lnTo>
                  <a:pt x="155" y="155"/>
                </a:lnTo>
                <a:lnTo>
                  <a:pt x="155" y="155"/>
                </a:lnTo>
                <a:cubicBezTo>
                  <a:pt x="155" y="155"/>
                  <a:pt x="155" y="155"/>
                  <a:pt x="186" y="155"/>
                </a:cubicBezTo>
                <a:lnTo>
                  <a:pt x="186" y="155"/>
                </a:lnTo>
                <a:lnTo>
                  <a:pt x="186" y="155"/>
                </a:lnTo>
                <a:cubicBezTo>
                  <a:pt x="186" y="124"/>
                  <a:pt x="186" y="124"/>
                  <a:pt x="186" y="124"/>
                </a:cubicBez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cubicBezTo>
                  <a:pt x="155" y="93"/>
                  <a:pt x="155" y="93"/>
                  <a:pt x="155" y="93"/>
                </a:cubicBezTo>
                <a:lnTo>
                  <a:pt x="155" y="93"/>
                </a:lnTo>
                <a:cubicBezTo>
                  <a:pt x="124" y="93"/>
                  <a:pt x="124" y="93"/>
                  <a:pt x="124" y="93"/>
                </a:cubicBezTo>
                <a:cubicBezTo>
                  <a:pt x="92" y="63"/>
                  <a:pt x="92" y="63"/>
                  <a:pt x="92" y="31"/>
                </a:cubicBezTo>
                <a:cubicBezTo>
                  <a:pt x="92" y="31"/>
                  <a:pt x="9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31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8" name="Freeform 157"/>
          <p:cNvSpPr>
            <a:spLocks noChangeArrowheads="1"/>
          </p:cNvSpPr>
          <p:nvPr/>
        </p:nvSpPr>
        <p:spPr bwMode="auto">
          <a:xfrm>
            <a:off x="4491886" y="3448110"/>
            <a:ext cx="96938" cy="64643"/>
          </a:xfrm>
          <a:custGeom>
            <a:avLst/>
            <a:gdLst>
              <a:gd name="T0" fmla="*/ 0 w 279"/>
              <a:gd name="T1" fmla="*/ 62 h 187"/>
              <a:gd name="T2" fmla="*/ 0 w 279"/>
              <a:gd name="T3" fmla="*/ 62 h 187"/>
              <a:gd name="T4" fmla="*/ 0 w 279"/>
              <a:gd name="T5" fmla="*/ 62 h 187"/>
              <a:gd name="T6" fmla="*/ 0 w 279"/>
              <a:gd name="T7" fmla="*/ 93 h 187"/>
              <a:gd name="T8" fmla="*/ 0 w 279"/>
              <a:gd name="T9" fmla="*/ 93 h 187"/>
              <a:gd name="T10" fmla="*/ 30 w 279"/>
              <a:gd name="T11" fmla="*/ 93 h 187"/>
              <a:gd name="T12" fmla="*/ 30 w 279"/>
              <a:gd name="T13" fmla="*/ 93 h 187"/>
              <a:gd name="T14" fmla="*/ 30 w 279"/>
              <a:gd name="T15" fmla="*/ 155 h 187"/>
              <a:gd name="T16" fmla="*/ 30 w 279"/>
              <a:gd name="T17" fmla="*/ 155 h 187"/>
              <a:gd name="T18" fmla="*/ 30 w 279"/>
              <a:gd name="T19" fmla="*/ 155 h 187"/>
              <a:gd name="T20" fmla="*/ 30 w 279"/>
              <a:gd name="T21" fmla="*/ 155 h 187"/>
              <a:gd name="T22" fmla="*/ 30 w 279"/>
              <a:gd name="T23" fmla="*/ 155 h 187"/>
              <a:gd name="T24" fmla="*/ 30 w 279"/>
              <a:gd name="T25" fmla="*/ 155 h 187"/>
              <a:gd name="T26" fmla="*/ 62 w 279"/>
              <a:gd name="T27" fmla="*/ 155 h 187"/>
              <a:gd name="T28" fmla="*/ 62 w 279"/>
              <a:gd name="T29" fmla="*/ 155 h 187"/>
              <a:gd name="T30" fmla="*/ 93 w 279"/>
              <a:gd name="T31" fmla="*/ 155 h 187"/>
              <a:gd name="T32" fmla="*/ 93 w 279"/>
              <a:gd name="T33" fmla="*/ 155 h 187"/>
              <a:gd name="T34" fmla="*/ 124 w 279"/>
              <a:gd name="T35" fmla="*/ 155 h 187"/>
              <a:gd name="T36" fmla="*/ 154 w 279"/>
              <a:gd name="T37" fmla="*/ 155 h 187"/>
              <a:gd name="T38" fmla="*/ 154 w 279"/>
              <a:gd name="T39" fmla="*/ 155 h 187"/>
              <a:gd name="T40" fmla="*/ 154 w 279"/>
              <a:gd name="T41" fmla="*/ 155 h 187"/>
              <a:gd name="T42" fmla="*/ 186 w 279"/>
              <a:gd name="T43" fmla="*/ 186 h 187"/>
              <a:gd name="T44" fmla="*/ 186 w 279"/>
              <a:gd name="T45" fmla="*/ 186 h 187"/>
              <a:gd name="T46" fmla="*/ 186 w 279"/>
              <a:gd name="T47" fmla="*/ 186 h 187"/>
              <a:gd name="T48" fmla="*/ 217 w 279"/>
              <a:gd name="T49" fmla="*/ 186 h 187"/>
              <a:gd name="T50" fmla="*/ 248 w 279"/>
              <a:gd name="T51" fmla="*/ 186 h 187"/>
              <a:gd name="T52" fmla="*/ 248 w 279"/>
              <a:gd name="T53" fmla="*/ 186 h 187"/>
              <a:gd name="T54" fmla="*/ 248 w 279"/>
              <a:gd name="T55" fmla="*/ 186 h 187"/>
              <a:gd name="T56" fmla="*/ 248 w 279"/>
              <a:gd name="T57" fmla="*/ 155 h 187"/>
              <a:gd name="T58" fmla="*/ 248 w 279"/>
              <a:gd name="T59" fmla="*/ 155 h 187"/>
              <a:gd name="T60" fmla="*/ 248 w 279"/>
              <a:gd name="T61" fmla="*/ 155 h 187"/>
              <a:gd name="T62" fmla="*/ 278 w 279"/>
              <a:gd name="T63" fmla="*/ 93 h 187"/>
              <a:gd name="T64" fmla="*/ 278 w 279"/>
              <a:gd name="T65" fmla="*/ 93 h 187"/>
              <a:gd name="T66" fmla="*/ 278 w 279"/>
              <a:gd name="T67" fmla="*/ 93 h 187"/>
              <a:gd name="T68" fmla="*/ 278 w 279"/>
              <a:gd name="T69" fmla="*/ 62 h 187"/>
              <a:gd name="T70" fmla="*/ 278 w 279"/>
              <a:gd name="T71" fmla="*/ 62 h 187"/>
              <a:gd name="T72" fmla="*/ 278 w 279"/>
              <a:gd name="T73" fmla="*/ 62 h 187"/>
              <a:gd name="T74" fmla="*/ 278 w 279"/>
              <a:gd name="T75" fmla="*/ 31 h 187"/>
              <a:gd name="T76" fmla="*/ 248 w 279"/>
              <a:gd name="T77" fmla="*/ 31 h 187"/>
              <a:gd name="T78" fmla="*/ 248 w 279"/>
              <a:gd name="T79" fmla="*/ 31 h 187"/>
              <a:gd name="T80" fmla="*/ 217 w 279"/>
              <a:gd name="T81" fmla="*/ 31 h 187"/>
              <a:gd name="T82" fmla="*/ 154 w 279"/>
              <a:gd name="T83" fmla="*/ 62 h 187"/>
              <a:gd name="T84" fmla="*/ 154 w 279"/>
              <a:gd name="T85" fmla="*/ 31 h 187"/>
              <a:gd name="T86" fmla="*/ 124 w 279"/>
              <a:gd name="T87" fmla="*/ 0 h 187"/>
              <a:gd name="T88" fmla="*/ 124 w 279"/>
              <a:gd name="T89" fmla="*/ 0 h 187"/>
              <a:gd name="T90" fmla="*/ 93 w 279"/>
              <a:gd name="T91" fmla="*/ 0 h 187"/>
              <a:gd name="T92" fmla="*/ 62 w 279"/>
              <a:gd name="T93" fmla="*/ 0 h 187"/>
              <a:gd name="T94" fmla="*/ 30 w 279"/>
              <a:gd name="T95" fmla="*/ 0 h 187"/>
              <a:gd name="T96" fmla="*/ 30 w 279"/>
              <a:gd name="T97" fmla="*/ 0 h 187"/>
              <a:gd name="T98" fmla="*/ 30 w 279"/>
              <a:gd name="T99" fmla="*/ 31 h 187"/>
              <a:gd name="T100" fmla="*/ 0 w 279"/>
              <a:gd name="T101" fmla="*/ 6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187">
                <a:moveTo>
                  <a:pt x="0" y="62"/>
                </a:moveTo>
                <a:lnTo>
                  <a:pt x="0" y="62"/>
                </a:lnTo>
                <a:lnTo>
                  <a:pt x="0" y="62"/>
                </a:ln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cubicBezTo>
                  <a:pt x="0" y="93"/>
                  <a:pt x="0" y="93"/>
                  <a:pt x="30" y="93"/>
                </a:cubicBezTo>
                <a:lnTo>
                  <a:pt x="30" y="93"/>
                </a:lnTo>
                <a:cubicBezTo>
                  <a:pt x="30" y="124"/>
                  <a:pt x="30" y="124"/>
                  <a:pt x="30" y="155"/>
                </a:cubicBez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62" y="155"/>
                </a:lnTo>
                <a:lnTo>
                  <a:pt x="62" y="155"/>
                </a:lnTo>
                <a:lnTo>
                  <a:pt x="93" y="155"/>
                </a:lnTo>
                <a:lnTo>
                  <a:pt x="93" y="155"/>
                </a:lnTo>
                <a:cubicBezTo>
                  <a:pt x="124" y="155"/>
                  <a:pt x="124" y="155"/>
                  <a:pt x="124" y="155"/>
                </a:cubicBez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cubicBezTo>
                  <a:pt x="154" y="155"/>
                  <a:pt x="186" y="155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cubicBezTo>
                  <a:pt x="217" y="186"/>
                  <a:pt x="217" y="186"/>
                  <a:pt x="217" y="186"/>
                </a:cubicBezTo>
                <a:lnTo>
                  <a:pt x="248" y="186"/>
                </a:lnTo>
                <a:lnTo>
                  <a:pt x="248" y="186"/>
                </a:lnTo>
                <a:lnTo>
                  <a:pt x="248" y="186"/>
                </a:lnTo>
                <a:cubicBezTo>
                  <a:pt x="248" y="155"/>
                  <a:pt x="248" y="155"/>
                  <a:pt x="248" y="155"/>
                </a:cubicBezTo>
                <a:lnTo>
                  <a:pt x="248" y="155"/>
                </a:lnTo>
                <a:lnTo>
                  <a:pt x="248" y="155"/>
                </a:lnTo>
                <a:cubicBezTo>
                  <a:pt x="248" y="124"/>
                  <a:pt x="278" y="124"/>
                  <a:pt x="278" y="93"/>
                </a:cubicBezTo>
                <a:lnTo>
                  <a:pt x="278" y="93"/>
                </a:lnTo>
                <a:lnTo>
                  <a:pt x="278" y="93"/>
                </a:lnTo>
                <a:lnTo>
                  <a:pt x="278" y="62"/>
                </a:lnTo>
                <a:lnTo>
                  <a:pt x="278" y="62"/>
                </a:lnTo>
                <a:lnTo>
                  <a:pt x="278" y="62"/>
                </a:lnTo>
                <a:cubicBezTo>
                  <a:pt x="278" y="31"/>
                  <a:pt x="278" y="31"/>
                  <a:pt x="278" y="31"/>
                </a:cubicBez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lnTo>
                  <a:pt x="217" y="31"/>
                </a:lnTo>
                <a:cubicBezTo>
                  <a:pt x="154" y="62"/>
                  <a:pt x="154" y="62"/>
                  <a:pt x="154" y="62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54" y="0"/>
                  <a:pt x="154" y="0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93" y="0"/>
                </a:cubicBezTo>
                <a:cubicBezTo>
                  <a:pt x="93" y="0"/>
                  <a:pt x="93" y="0"/>
                  <a:pt x="62" y="0"/>
                </a:cubicBezTo>
                <a:cubicBezTo>
                  <a:pt x="62" y="0"/>
                  <a:pt x="62" y="0"/>
                  <a:pt x="30" y="0"/>
                </a:cubicBezTo>
                <a:lnTo>
                  <a:pt x="30" y="0"/>
                </a:lnTo>
                <a:lnTo>
                  <a:pt x="30" y="31"/>
                </a:lnTo>
                <a:lnTo>
                  <a:pt x="0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9" name="Freeform 158"/>
          <p:cNvSpPr>
            <a:spLocks noChangeArrowheads="1"/>
          </p:cNvSpPr>
          <p:nvPr/>
        </p:nvSpPr>
        <p:spPr bwMode="auto">
          <a:xfrm>
            <a:off x="4265695" y="3794411"/>
            <a:ext cx="216959" cy="270884"/>
          </a:xfrm>
          <a:custGeom>
            <a:avLst/>
            <a:gdLst>
              <a:gd name="T0" fmla="*/ 185 w 621"/>
              <a:gd name="T1" fmla="*/ 31 h 776"/>
              <a:gd name="T2" fmla="*/ 185 w 621"/>
              <a:gd name="T3" fmla="*/ 0 h 776"/>
              <a:gd name="T4" fmla="*/ 124 w 621"/>
              <a:gd name="T5" fmla="*/ 31 h 776"/>
              <a:gd name="T6" fmla="*/ 93 w 621"/>
              <a:gd name="T7" fmla="*/ 62 h 776"/>
              <a:gd name="T8" fmla="*/ 61 w 621"/>
              <a:gd name="T9" fmla="*/ 93 h 776"/>
              <a:gd name="T10" fmla="*/ 31 w 621"/>
              <a:gd name="T11" fmla="*/ 93 h 776"/>
              <a:gd name="T12" fmla="*/ 61 w 621"/>
              <a:gd name="T13" fmla="*/ 154 h 776"/>
              <a:gd name="T14" fmla="*/ 31 w 621"/>
              <a:gd name="T15" fmla="*/ 217 h 776"/>
              <a:gd name="T16" fmla="*/ 31 w 621"/>
              <a:gd name="T17" fmla="*/ 248 h 776"/>
              <a:gd name="T18" fmla="*/ 31 w 621"/>
              <a:gd name="T19" fmla="*/ 310 h 776"/>
              <a:gd name="T20" fmla="*/ 31 w 621"/>
              <a:gd name="T21" fmla="*/ 341 h 776"/>
              <a:gd name="T22" fmla="*/ 31 w 621"/>
              <a:gd name="T23" fmla="*/ 403 h 776"/>
              <a:gd name="T24" fmla="*/ 0 w 621"/>
              <a:gd name="T25" fmla="*/ 465 h 776"/>
              <a:gd name="T26" fmla="*/ 0 w 621"/>
              <a:gd name="T27" fmla="*/ 465 h 776"/>
              <a:gd name="T28" fmla="*/ 61 w 621"/>
              <a:gd name="T29" fmla="*/ 558 h 776"/>
              <a:gd name="T30" fmla="*/ 61 w 621"/>
              <a:gd name="T31" fmla="*/ 619 h 776"/>
              <a:gd name="T32" fmla="*/ 61 w 621"/>
              <a:gd name="T33" fmla="*/ 651 h 776"/>
              <a:gd name="T34" fmla="*/ 61 w 621"/>
              <a:gd name="T35" fmla="*/ 651 h 776"/>
              <a:gd name="T36" fmla="*/ 93 w 621"/>
              <a:gd name="T37" fmla="*/ 743 h 776"/>
              <a:gd name="T38" fmla="*/ 93 w 621"/>
              <a:gd name="T39" fmla="*/ 775 h 776"/>
              <a:gd name="T40" fmla="*/ 124 w 621"/>
              <a:gd name="T41" fmla="*/ 743 h 776"/>
              <a:gd name="T42" fmla="*/ 155 w 621"/>
              <a:gd name="T43" fmla="*/ 743 h 776"/>
              <a:gd name="T44" fmla="*/ 185 w 621"/>
              <a:gd name="T45" fmla="*/ 743 h 776"/>
              <a:gd name="T46" fmla="*/ 217 w 621"/>
              <a:gd name="T47" fmla="*/ 743 h 776"/>
              <a:gd name="T48" fmla="*/ 217 w 621"/>
              <a:gd name="T49" fmla="*/ 743 h 776"/>
              <a:gd name="T50" fmla="*/ 309 w 621"/>
              <a:gd name="T51" fmla="*/ 743 h 776"/>
              <a:gd name="T52" fmla="*/ 341 w 621"/>
              <a:gd name="T53" fmla="*/ 743 h 776"/>
              <a:gd name="T54" fmla="*/ 372 w 621"/>
              <a:gd name="T55" fmla="*/ 713 h 776"/>
              <a:gd name="T56" fmla="*/ 372 w 621"/>
              <a:gd name="T57" fmla="*/ 682 h 776"/>
              <a:gd name="T58" fmla="*/ 372 w 621"/>
              <a:gd name="T59" fmla="*/ 651 h 776"/>
              <a:gd name="T60" fmla="*/ 403 w 621"/>
              <a:gd name="T61" fmla="*/ 589 h 776"/>
              <a:gd name="T62" fmla="*/ 496 w 621"/>
              <a:gd name="T63" fmla="*/ 558 h 776"/>
              <a:gd name="T64" fmla="*/ 589 w 621"/>
              <a:gd name="T65" fmla="*/ 558 h 776"/>
              <a:gd name="T66" fmla="*/ 620 w 621"/>
              <a:gd name="T67" fmla="*/ 527 h 776"/>
              <a:gd name="T68" fmla="*/ 620 w 621"/>
              <a:gd name="T69" fmla="*/ 495 h 776"/>
              <a:gd name="T70" fmla="*/ 557 w 621"/>
              <a:gd name="T71" fmla="*/ 434 h 776"/>
              <a:gd name="T72" fmla="*/ 527 w 621"/>
              <a:gd name="T73" fmla="*/ 434 h 776"/>
              <a:gd name="T74" fmla="*/ 496 w 621"/>
              <a:gd name="T75" fmla="*/ 434 h 776"/>
              <a:gd name="T76" fmla="*/ 465 w 621"/>
              <a:gd name="T77" fmla="*/ 341 h 776"/>
              <a:gd name="T78" fmla="*/ 465 w 621"/>
              <a:gd name="T79" fmla="*/ 310 h 776"/>
              <a:gd name="T80" fmla="*/ 465 w 621"/>
              <a:gd name="T81" fmla="*/ 279 h 776"/>
              <a:gd name="T82" fmla="*/ 465 w 621"/>
              <a:gd name="T83" fmla="*/ 248 h 776"/>
              <a:gd name="T84" fmla="*/ 403 w 621"/>
              <a:gd name="T85" fmla="*/ 248 h 776"/>
              <a:gd name="T86" fmla="*/ 341 w 621"/>
              <a:gd name="T87" fmla="*/ 186 h 776"/>
              <a:gd name="T88" fmla="*/ 279 w 621"/>
              <a:gd name="T89" fmla="*/ 186 h 776"/>
              <a:gd name="T90" fmla="*/ 279 w 621"/>
              <a:gd name="T91" fmla="*/ 186 h 776"/>
              <a:gd name="T92" fmla="*/ 248 w 621"/>
              <a:gd name="T93" fmla="*/ 154 h 776"/>
              <a:gd name="T94" fmla="*/ 217 w 621"/>
              <a:gd name="T95" fmla="*/ 124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1" h="776">
                <a:moveTo>
                  <a:pt x="185" y="62"/>
                </a:moveTo>
                <a:lnTo>
                  <a:pt x="185" y="62"/>
                </a:lnTo>
                <a:cubicBezTo>
                  <a:pt x="185" y="31"/>
                  <a:pt x="185" y="31"/>
                  <a:pt x="185" y="31"/>
                </a:cubicBezTo>
                <a:lnTo>
                  <a:pt x="185" y="31"/>
                </a:lnTo>
                <a:lnTo>
                  <a:pt x="185" y="0"/>
                </a:lnTo>
                <a:lnTo>
                  <a:pt x="185" y="0"/>
                </a:lnTo>
                <a:cubicBezTo>
                  <a:pt x="185" y="0"/>
                  <a:pt x="185" y="0"/>
                  <a:pt x="155" y="0"/>
                </a:cubicBezTo>
                <a:lnTo>
                  <a:pt x="155" y="0"/>
                </a:lnTo>
                <a:cubicBezTo>
                  <a:pt x="155" y="0"/>
                  <a:pt x="155" y="31"/>
                  <a:pt x="124" y="31"/>
                </a:cubicBezTo>
                <a:lnTo>
                  <a:pt x="124" y="31"/>
                </a:lnTo>
                <a:cubicBezTo>
                  <a:pt x="93" y="62"/>
                  <a:pt x="93" y="62"/>
                  <a:pt x="93" y="62"/>
                </a:cubicBezTo>
                <a:lnTo>
                  <a:pt x="93" y="62"/>
                </a:lnTo>
                <a:cubicBezTo>
                  <a:pt x="93" y="62"/>
                  <a:pt x="93" y="62"/>
                  <a:pt x="61" y="62"/>
                </a:cubicBezTo>
                <a:lnTo>
                  <a:pt x="61" y="62"/>
                </a:lnTo>
                <a:lnTo>
                  <a:pt x="61" y="93"/>
                </a:lnTo>
                <a:cubicBezTo>
                  <a:pt x="61" y="93"/>
                  <a:pt x="61" y="93"/>
                  <a:pt x="31" y="93"/>
                </a:cubicBezTo>
                <a:lnTo>
                  <a:pt x="31" y="93"/>
                </a:lnTo>
                <a:lnTo>
                  <a:pt x="31" y="93"/>
                </a:lnTo>
                <a:cubicBezTo>
                  <a:pt x="31" y="93"/>
                  <a:pt x="31" y="93"/>
                  <a:pt x="31" y="124"/>
                </a:cubicBezTo>
                <a:cubicBezTo>
                  <a:pt x="31" y="124"/>
                  <a:pt x="61" y="124"/>
                  <a:pt x="61" y="154"/>
                </a:cubicBezTo>
                <a:lnTo>
                  <a:pt x="61" y="154"/>
                </a:lnTo>
                <a:cubicBezTo>
                  <a:pt x="61" y="154"/>
                  <a:pt x="61" y="186"/>
                  <a:pt x="31" y="186"/>
                </a:cubicBezTo>
                <a:lnTo>
                  <a:pt x="31" y="186"/>
                </a:lnTo>
                <a:cubicBezTo>
                  <a:pt x="31" y="217"/>
                  <a:pt x="31" y="217"/>
                  <a:pt x="31" y="217"/>
                </a:cubicBezTo>
                <a:lnTo>
                  <a:pt x="31" y="248"/>
                </a:lnTo>
                <a:lnTo>
                  <a:pt x="31" y="248"/>
                </a:lnTo>
                <a:lnTo>
                  <a:pt x="31" y="248"/>
                </a:lnTo>
                <a:cubicBezTo>
                  <a:pt x="31" y="248"/>
                  <a:pt x="31" y="248"/>
                  <a:pt x="31" y="279"/>
                </a:cubicBezTo>
                <a:lnTo>
                  <a:pt x="31" y="310"/>
                </a:lnTo>
                <a:lnTo>
                  <a:pt x="31" y="310"/>
                </a:lnTo>
                <a:lnTo>
                  <a:pt x="31" y="341"/>
                </a:lnTo>
                <a:lnTo>
                  <a:pt x="31" y="341"/>
                </a:lnTo>
                <a:lnTo>
                  <a:pt x="31" y="341"/>
                </a:lnTo>
                <a:cubicBezTo>
                  <a:pt x="31" y="341"/>
                  <a:pt x="31" y="341"/>
                  <a:pt x="31" y="371"/>
                </a:cubicBezTo>
                <a:cubicBezTo>
                  <a:pt x="31" y="371"/>
                  <a:pt x="31" y="371"/>
                  <a:pt x="31" y="403"/>
                </a:cubicBezTo>
                <a:lnTo>
                  <a:pt x="31" y="403"/>
                </a:lnTo>
                <a:cubicBezTo>
                  <a:pt x="31" y="403"/>
                  <a:pt x="31" y="403"/>
                  <a:pt x="31" y="434"/>
                </a:cubicBezTo>
                <a:lnTo>
                  <a:pt x="31" y="434"/>
                </a:lnTo>
                <a:cubicBezTo>
                  <a:pt x="31" y="434"/>
                  <a:pt x="31" y="434"/>
                  <a:pt x="0" y="465"/>
                </a:cubicBezTo>
                <a:lnTo>
                  <a:pt x="0" y="465"/>
                </a:lnTo>
                <a:lnTo>
                  <a:pt x="0" y="465"/>
                </a:lnTo>
                <a:lnTo>
                  <a:pt x="0" y="465"/>
                </a:lnTo>
                <a:cubicBezTo>
                  <a:pt x="0" y="495"/>
                  <a:pt x="31" y="495"/>
                  <a:pt x="31" y="495"/>
                </a:cubicBezTo>
                <a:cubicBezTo>
                  <a:pt x="31" y="527"/>
                  <a:pt x="31" y="527"/>
                  <a:pt x="31" y="558"/>
                </a:cubicBezTo>
                <a:cubicBezTo>
                  <a:pt x="31" y="558"/>
                  <a:pt x="31" y="558"/>
                  <a:pt x="61" y="558"/>
                </a:cubicBezTo>
                <a:lnTo>
                  <a:pt x="61" y="558"/>
                </a:lnTo>
                <a:lnTo>
                  <a:pt x="61" y="589"/>
                </a:lnTo>
                <a:cubicBezTo>
                  <a:pt x="61" y="589"/>
                  <a:pt x="61" y="589"/>
                  <a:pt x="61" y="619"/>
                </a:cubicBezTo>
                <a:cubicBezTo>
                  <a:pt x="61" y="619"/>
                  <a:pt x="61" y="619"/>
                  <a:pt x="61" y="651"/>
                </a:cubicBezTo>
                <a:lnTo>
                  <a:pt x="61" y="651"/>
                </a:lnTo>
                <a:lnTo>
                  <a:pt x="61" y="651"/>
                </a:lnTo>
                <a:lnTo>
                  <a:pt x="61" y="651"/>
                </a:lnTo>
                <a:lnTo>
                  <a:pt x="61" y="651"/>
                </a:lnTo>
                <a:lnTo>
                  <a:pt x="61" y="651"/>
                </a:lnTo>
                <a:cubicBezTo>
                  <a:pt x="61" y="682"/>
                  <a:pt x="61" y="682"/>
                  <a:pt x="61" y="713"/>
                </a:cubicBezTo>
                <a:lnTo>
                  <a:pt x="61" y="713"/>
                </a:lnTo>
                <a:cubicBezTo>
                  <a:pt x="93" y="713"/>
                  <a:pt x="93" y="743"/>
                  <a:pt x="93" y="743"/>
                </a:cubicBezTo>
                <a:lnTo>
                  <a:pt x="93" y="775"/>
                </a:lnTo>
                <a:lnTo>
                  <a:pt x="93" y="775"/>
                </a:lnTo>
                <a:lnTo>
                  <a:pt x="93" y="775"/>
                </a:lnTo>
                <a:lnTo>
                  <a:pt x="93" y="775"/>
                </a:lnTo>
                <a:lnTo>
                  <a:pt x="93" y="775"/>
                </a:lnTo>
                <a:cubicBezTo>
                  <a:pt x="124" y="775"/>
                  <a:pt x="124" y="743"/>
                  <a:pt x="124" y="743"/>
                </a:cubicBezTo>
                <a:cubicBezTo>
                  <a:pt x="124" y="743"/>
                  <a:pt x="124" y="743"/>
                  <a:pt x="155" y="743"/>
                </a:cubicBezTo>
                <a:lnTo>
                  <a:pt x="155" y="743"/>
                </a:lnTo>
                <a:lnTo>
                  <a:pt x="155" y="743"/>
                </a:lnTo>
                <a:cubicBezTo>
                  <a:pt x="185" y="713"/>
                  <a:pt x="185" y="713"/>
                  <a:pt x="185" y="713"/>
                </a:cubicBezTo>
                <a:cubicBezTo>
                  <a:pt x="185" y="743"/>
                  <a:pt x="185" y="743"/>
                  <a:pt x="185" y="743"/>
                </a:cubicBezTo>
                <a:lnTo>
                  <a:pt x="185" y="743"/>
                </a:lnTo>
                <a:cubicBezTo>
                  <a:pt x="185" y="743"/>
                  <a:pt x="185" y="743"/>
                  <a:pt x="217" y="743"/>
                </a:cubicBezTo>
                <a:lnTo>
                  <a:pt x="217" y="743"/>
                </a:lnTo>
                <a:lnTo>
                  <a:pt x="217" y="743"/>
                </a:lnTo>
                <a:lnTo>
                  <a:pt x="217" y="743"/>
                </a:lnTo>
                <a:lnTo>
                  <a:pt x="217" y="743"/>
                </a:lnTo>
                <a:lnTo>
                  <a:pt x="217" y="743"/>
                </a:lnTo>
                <a:cubicBezTo>
                  <a:pt x="248" y="743"/>
                  <a:pt x="248" y="743"/>
                  <a:pt x="279" y="743"/>
                </a:cubicBezTo>
                <a:cubicBezTo>
                  <a:pt x="279" y="743"/>
                  <a:pt x="279" y="743"/>
                  <a:pt x="309" y="743"/>
                </a:cubicBezTo>
                <a:lnTo>
                  <a:pt x="309" y="743"/>
                </a:lnTo>
                <a:lnTo>
                  <a:pt x="309" y="743"/>
                </a:lnTo>
                <a:lnTo>
                  <a:pt x="309" y="743"/>
                </a:lnTo>
                <a:lnTo>
                  <a:pt x="341" y="743"/>
                </a:lnTo>
                <a:lnTo>
                  <a:pt x="341" y="713"/>
                </a:lnTo>
                <a:lnTo>
                  <a:pt x="341" y="713"/>
                </a:lnTo>
                <a:lnTo>
                  <a:pt x="372" y="713"/>
                </a:lnTo>
                <a:lnTo>
                  <a:pt x="372" y="713"/>
                </a:lnTo>
                <a:cubicBezTo>
                  <a:pt x="372" y="682"/>
                  <a:pt x="372" y="682"/>
                  <a:pt x="372" y="682"/>
                </a:cubicBezTo>
                <a:lnTo>
                  <a:pt x="372" y="682"/>
                </a:lnTo>
                <a:cubicBezTo>
                  <a:pt x="372" y="651"/>
                  <a:pt x="372" y="651"/>
                  <a:pt x="372" y="651"/>
                </a:cubicBezTo>
                <a:lnTo>
                  <a:pt x="372" y="651"/>
                </a:lnTo>
                <a:lnTo>
                  <a:pt x="372" y="651"/>
                </a:lnTo>
                <a:cubicBezTo>
                  <a:pt x="372" y="619"/>
                  <a:pt x="372" y="619"/>
                  <a:pt x="372" y="619"/>
                </a:cubicBezTo>
                <a:lnTo>
                  <a:pt x="372" y="619"/>
                </a:lnTo>
                <a:lnTo>
                  <a:pt x="403" y="589"/>
                </a:lnTo>
                <a:cubicBezTo>
                  <a:pt x="433" y="589"/>
                  <a:pt x="465" y="558"/>
                  <a:pt x="496" y="558"/>
                </a:cubicBezTo>
                <a:lnTo>
                  <a:pt x="496" y="558"/>
                </a:lnTo>
                <a:lnTo>
                  <a:pt x="496" y="558"/>
                </a:lnTo>
                <a:lnTo>
                  <a:pt x="527" y="558"/>
                </a:lnTo>
                <a:lnTo>
                  <a:pt x="527" y="558"/>
                </a:lnTo>
                <a:cubicBezTo>
                  <a:pt x="557" y="558"/>
                  <a:pt x="589" y="558"/>
                  <a:pt x="589" y="558"/>
                </a:cubicBezTo>
                <a:lnTo>
                  <a:pt x="589" y="558"/>
                </a:lnTo>
                <a:cubicBezTo>
                  <a:pt x="620" y="558"/>
                  <a:pt x="620" y="527"/>
                  <a:pt x="620" y="527"/>
                </a:cubicBezTo>
                <a:lnTo>
                  <a:pt x="620" y="527"/>
                </a:lnTo>
                <a:cubicBezTo>
                  <a:pt x="620" y="495"/>
                  <a:pt x="620" y="495"/>
                  <a:pt x="620" y="495"/>
                </a:cubicBezTo>
                <a:lnTo>
                  <a:pt x="620" y="495"/>
                </a:lnTo>
                <a:lnTo>
                  <a:pt x="620" y="495"/>
                </a:lnTo>
                <a:lnTo>
                  <a:pt x="589" y="495"/>
                </a:lnTo>
                <a:cubicBezTo>
                  <a:pt x="589" y="495"/>
                  <a:pt x="557" y="465"/>
                  <a:pt x="557" y="434"/>
                </a:cubicBezTo>
                <a:lnTo>
                  <a:pt x="557" y="434"/>
                </a:lnTo>
                <a:lnTo>
                  <a:pt x="557" y="434"/>
                </a:lnTo>
                <a:lnTo>
                  <a:pt x="557" y="434"/>
                </a:lnTo>
                <a:lnTo>
                  <a:pt x="527" y="434"/>
                </a:lnTo>
                <a:lnTo>
                  <a:pt x="527" y="434"/>
                </a:lnTo>
                <a:cubicBezTo>
                  <a:pt x="527" y="434"/>
                  <a:pt x="527" y="434"/>
                  <a:pt x="496" y="434"/>
                </a:cubicBezTo>
                <a:lnTo>
                  <a:pt x="496" y="434"/>
                </a:lnTo>
                <a:cubicBezTo>
                  <a:pt x="496" y="434"/>
                  <a:pt x="496" y="434"/>
                  <a:pt x="465" y="403"/>
                </a:cubicBezTo>
                <a:lnTo>
                  <a:pt x="465" y="371"/>
                </a:lnTo>
                <a:cubicBezTo>
                  <a:pt x="465" y="341"/>
                  <a:pt x="465" y="341"/>
                  <a:pt x="465" y="341"/>
                </a:cubicBezTo>
                <a:lnTo>
                  <a:pt x="465" y="341"/>
                </a:lnTo>
                <a:lnTo>
                  <a:pt x="465" y="341"/>
                </a:lnTo>
                <a:lnTo>
                  <a:pt x="465" y="310"/>
                </a:lnTo>
                <a:lnTo>
                  <a:pt x="465" y="310"/>
                </a:lnTo>
                <a:cubicBezTo>
                  <a:pt x="465" y="279"/>
                  <a:pt x="465" y="279"/>
                  <a:pt x="465" y="279"/>
                </a:cubicBezTo>
                <a:lnTo>
                  <a:pt x="465" y="279"/>
                </a:lnTo>
                <a:lnTo>
                  <a:pt x="465" y="279"/>
                </a:lnTo>
                <a:cubicBezTo>
                  <a:pt x="465" y="248"/>
                  <a:pt x="465" y="248"/>
                  <a:pt x="465" y="248"/>
                </a:cubicBezTo>
                <a:lnTo>
                  <a:pt x="465" y="248"/>
                </a:lnTo>
                <a:lnTo>
                  <a:pt x="465" y="248"/>
                </a:lnTo>
                <a:lnTo>
                  <a:pt x="433" y="248"/>
                </a:lnTo>
                <a:cubicBezTo>
                  <a:pt x="433" y="248"/>
                  <a:pt x="433" y="248"/>
                  <a:pt x="403" y="248"/>
                </a:cubicBezTo>
                <a:cubicBezTo>
                  <a:pt x="403" y="248"/>
                  <a:pt x="372" y="248"/>
                  <a:pt x="372" y="217"/>
                </a:cubicBezTo>
                <a:cubicBezTo>
                  <a:pt x="372" y="217"/>
                  <a:pt x="372" y="217"/>
                  <a:pt x="341" y="217"/>
                </a:cubicBezTo>
                <a:cubicBezTo>
                  <a:pt x="341" y="186"/>
                  <a:pt x="341" y="186"/>
                  <a:pt x="341" y="186"/>
                </a:cubicBezTo>
                <a:lnTo>
                  <a:pt x="341" y="186"/>
                </a:lnTo>
                <a:lnTo>
                  <a:pt x="341" y="186"/>
                </a:lnTo>
                <a:cubicBezTo>
                  <a:pt x="309" y="186"/>
                  <a:pt x="309" y="186"/>
                  <a:pt x="279" y="186"/>
                </a:cubicBezTo>
                <a:lnTo>
                  <a:pt x="279" y="186"/>
                </a:lnTo>
                <a:lnTo>
                  <a:pt x="279" y="186"/>
                </a:lnTo>
                <a:lnTo>
                  <a:pt x="279" y="186"/>
                </a:lnTo>
                <a:lnTo>
                  <a:pt x="279" y="186"/>
                </a:lnTo>
                <a:lnTo>
                  <a:pt x="279" y="186"/>
                </a:lnTo>
                <a:cubicBezTo>
                  <a:pt x="279" y="186"/>
                  <a:pt x="248" y="186"/>
                  <a:pt x="248" y="154"/>
                </a:cubicBezTo>
                <a:lnTo>
                  <a:pt x="248" y="154"/>
                </a:lnTo>
                <a:cubicBezTo>
                  <a:pt x="217" y="154"/>
                  <a:pt x="217" y="154"/>
                  <a:pt x="217" y="124"/>
                </a:cubicBezTo>
                <a:lnTo>
                  <a:pt x="217" y="124"/>
                </a:lnTo>
                <a:cubicBezTo>
                  <a:pt x="185" y="124"/>
                  <a:pt x="185" y="93"/>
                  <a:pt x="185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0" name="Freeform 159"/>
          <p:cNvSpPr>
            <a:spLocks noChangeArrowheads="1"/>
          </p:cNvSpPr>
          <p:nvPr/>
        </p:nvSpPr>
        <p:spPr bwMode="auto">
          <a:xfrm>
            <a:off x="4177989" y="4519332"/>
            <a:ext cx="1538" cy="10774"/>
          </a:xfrm>
          <a:custGeom>
            <a:avLst/>
            <a:gdLst>
              <a:gd name="T0" fmla="*/ 0 w 1"/>
              <a:gd name="T1" fmla="*/ 0 h 32"/>
              <a:gd name="T2" fmla="*/ 0 w 1"/>
              <a:gd name="T3" fmla="*/ 0 h 32"/>
              <a:gd name="T4" fmla="*/ 0 w 1"/>
              <a:gd name="T5" fmla="*/ 31 h 32"/>
              <a:gd name="T6" fmla="*/ 0 w 1"/>
              <a:gd name="T7" fmla="*/ 31 h 32"/>
              <a:gd name="T8" fmla="*/ 0 w 1"/>
              <a:gd name="T9" fmla="*/ 31 h 32"/>
              <a:gd name="T10" fmla="*/ 0 w 1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2">
                <a:moveTo>
                  <a:pt x="0" y="0"/>
                </a:moveTo>
                <a:lnTo>
                  <a:pt x="0" y="0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1" name="Freeform 160"/>
          <p:cNvSpPr>
            <a:spLocks noChangeArrowheads="1"/>
          </p:cNvSpPr>
          <p:nvPr/>
        </p:nvSpPr>
        <p:spPr bwMode="auto">
          <a:xfrm>
            <a:off x="4048738" y="3589709"/>
            <a:ext cx="249271" cy="909615"/>
          </a:xfrm>
          <a:custGeom>
            <a:avLst/>
            <a:gdLst>
              <a:gd name="T0" fmla="*/ 465 w 714"/>
              <a:gd name="T1" fmla="*/ 2511 h 2605"/>
              <a:gd name="T2" fmla="*/ 465 w 714"/>
              <a:gd name="T3" fmla="*/ 2448 h 2605"/>
              <a:gd name="T4" fmla="*/ 496 w 714"/>
              <a:gd name="T5" fmla="*/ 2356 h 2605"/>
              <a:gd name="T6" fmla="*/ 496 w 714"/>
              <a:gd name="T7" fmla="*/ 2293 h 2605"/>
              <a:gd name="T8" fmla="*/ 527 w 714"/>
              <a:gd name="T9" fmla="*/ 2232 h 2605"/>
              <a:gd name="T10" fmla="*/ 557 w 714"/>
              <a:gd name="T11" fmla="*/ 2108 h 2605"/>
              <a:gd name="T12" fmla="*/ 527 w 714"/>
              <a:gd name="T13" fmla="*/ 1984 h 2605"/>
              <a:gd name="T14" fmla="*/ 527 w 714"/>
              <a:gd name="T15" fmla="*/ 1922 h 2605"/>
              <a:gd name="T16" fmla="*/ 557 w 714"/>
              <a:gd name="T17" fmla="*/ 1828 h 2605"/>
              <a:gd name="T18" fmla="*/ 589 w 714"/>
              <a:gd name="T19" fmla="*/ 1704 h 2605"/>
              <a:gd name="T20" fmla="*/ 620 w 714"/>
              <a:gd name="T21" fmla="*/ 1674 h 2605"/>
              <a:gd name="T22" fmla="*/ 651 w 714"/>
              <a:gd name="T23" fmla="*/ 1612 h 2605"/>
              <a:gd name="T24" fmla="*/ 651 w 714"/>
              <a:gd name="T25" fmla="*/ 1550 h 2605"/>
              <a:gd name="T26" fmla="*/ 713 w 714"/>
              <a:gd name="T27" fmla="*/ 1456 h 2605"/>
              <a:gd name="T28" fmla="*/ 681 w 714"/>
              <a:gd name="T29" fmla="*/ 1395 h 2605"/>
              <a:gd name="T30" fmla="*/ 651 w 714"/>
              <a:gd name="T31" fmla="*/ 1302 h 2605"/>
              <a:gd name="T32" fmla="*/ 620 w 714"/>
              <a:gd name="T33" fmla="*/ 1208 h 2605"/>
              <a:gd name="T34" fmla="*/ 620 w 714"/>
              <a:gd name="T35" fmla="*/ 1178 h 2605"/>
              <a:gd name="T36" fmla="*/ 589 w 714"/>
              <a:gd name="T37" fmla="*/ 1116 h 2605"/>
              <a:gd name="T38" fmla="*/ 557 w 714"/>
              <a:gd name="T39" fmla="*/ 1054 h 2605"/>
              <a:gd name="T40" fmla="*/ 620 w 714"/>
              <a:gd name="T41" fmla="*/ 992 h 2605"/>
              <a:gd name="T42" fmla="*/ 589 w 714"/>
              <a:gd name="T43" fmla="*/ 930 h 2605"/>
              <a:gd name="T44" fmla="*/ 620 w 714"/>
              <a:gd name="T45" fmla="*/ 868 h 2605"/>
              <a:gd name="T46" fmla="*/ 620 w 714"/>
              <a:gd name="T47" fmla="*/ 775 h 2605"/>
              <a:gd name="T48" fmla="*/ 620 w 714"/>
              <a:gd name="T49" fmla="*/ 743 h 2605"/>
              <a:gd name="T50" fmla="*/ 589 w 714"/>
              <a:gd name="T51" fmla="*/ 682 h 2605"/>
              <a:gd name="T52" fmla="*/ 557 w 714"/>
              <a:gd name="T53" fmla="*/ 682 h 2605"/>
              <a:gd name="T54" fmla="*/ 465 w 714"/>
              <a:gd name="T55" fmla="*/ 620 h 2605"/>
              <a:gd name="T56" fmla="*/ 433 w 714"/>
              <a:gd name="T57" fmla="*/ 589 h 2605"/>
              <a:gd name="T58" fmla="*/ 372 w 714"/>
              <a:gd name="T59" fmla="*/ 527 h 2605"/>
              <a:gd name="T60" fmla="*/ 341 w 714"/>
              <a:gd name="T61" fmla="*/ 465 h 2605"/>
              <a:gd name="T62" fmla="*/ 341 w 714"/>
              <a:gd name="T63" fmla="*/ 403 h 2605"/>
              <a:gd name="T64" fmla="*/ 372 w 714"/>
              <a:gd name="T65" fmla="*/ 341 h 2605"/>
              <a:gd name="T66" fmla="*/ 372 w 714"/>
              <a:gd name="T67" fmla="*/ 310 h 2605"/>
              <a:gd name="T68" fmla="*/ 403 w 714"/>
              <a:gd name="T69" fmla="*/ 248 h 2605"/>
              <a:gd name="T70" fmla="*/ 527 w 714"/>
              <a:gd name="T71" fmla="*/ 186 h 2605"/>
              <a:gd name="T72" fmla="*/ 527 w 714"/>
              <a:gd name="T73" fmla="*/ 124 h 2605"/>
              <a:gd name="T74" fmla="*/ 433 w 714"/>
              <a:gd name="T75" fmla="*/ 124 h 2605"/>
              <a:gd name="T76" fmla="*/ 372 w 714"/>
              <a:gd name="T77" fmla="*/ 31 h 2605"/>
              <a:gd name="T78" fmla="*/ 309 w 714"/>
              <a:gd name="T79" fmla="*/ 31 h 2605"/>
              <a:gd name="T80" fmla="*/ 186 w 714"/>
              <a:gd name="T81" fmla="*/ 124 h 2605"/>
              <a:gd name="T82" fmla="*/ 92 w 714"/>
              <a:gd name="T83" fmla="*/ 310 h 2605"/>
              <a:gd name="T84" fmla="*/ 31 w 714"/>
              <a:gd name="T85" fmla="*/ 248 h 2605"/>
              <a:gd name="T86" fmla="*/ 0 w 714"/>
              <a:gd name="T87" fmla="*/ 279 h 2605"/>
              <a:gd name="T88" fmla="*/ 62 w 714"/>
              <a:gd name="T89" fmla="*/ 434 h 2605"/>
              <a:gd name="T90" fmla="*/ 124 w 714"/>
              <a:gd name="T91" fmla="*/ 558 h 2605"/>
              <a:gd name="T92" fmla="*/ 186 w 714"/>
              <a:gd name="T93" fmla="*/ 682 h 2605"/>
              <a:gd name="T94" fmla="*/ 279 w 714"/>
              <a:gd name="T95" fmla="*/ 868 h 2605"/>
              <a:gd name="T96" fmla="*/ 433 w 714"/>
              <a:gd name="T97" fmla="*/ 992 h 2605"/>
              <a:gd name="T98" fmla="*/ 557 w 714"/>
              <a:gd name="T99" fmla="*/ 1116 h 2605"/>
              <a:gd name="T100" fmla="*/ 589 w 714"/>
              <a:gd name="T101" fmla="*/ 1271 h 2605"/>
              <a:gd name="T102" fmla="*/ 557 w 714"/>
              <a:gd name="T103" fmla="*/ 1426 h 2605"/>
              <a:gd name="T104" fmla="*/ 557 w 714"/>
              <a:gd name="T105" fmla="*/ 1550 h 2605"/>
              <a:gd name="T106" fmla="*/ 527 w 714"/>
              <a:gd name="T107" fmla="*/ 1736 h 2605"/>
              <a:gd name="T108" fmla="*/ 527 w 714"/>
              <a:gd name="T109" fmla="*/ 1828 h 2605"/>
              <a:gd name="T110" fmla="*/ 496 w 714"/>
              <a:gd name="T111" fmla="*/ 1952 h 2605"/>
              <a:gd name="T112" fmla="*/ 496 w 714"/>
              <a:gd name="T113" fmla="*/ 2139 h 2605"/>
              <a:gd name="T114" fmla="*/ 433 w 714"/>
              <a:gd name="T115" fmla="*/ 2293 h 2605"/>
              <a:gd name="T116" fmla="*/ 403 w 714"/>
              <a:gd name="T117" fmla="*/ 2356 h 2605"/>
              <a:gd name="T118" fmla="*/ 372 w 714"/>
              <a:gd name="T119" fmla="*/ 2572 h 2605"/>
              <a:gd name="T120" fmla="*/ 433 w 714"/>
              <a:gd name="T121" fmla="*/ 2572 h 2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14" h="2605">
                <a:moveTo>
                  <a:pt x="433" y="2541"/>
                </a:moveTo>
                <a:lnTo>
                  <a:pt x="433" y="2541"/>
                </a:lnTo>
                <a:lnTo>
                  <a:pt x="433" y="2541"/>
                </a:lnTo>
                <a:cubicBezTo>
                  <a:pt x="433" y="2541"/>
                  <a:pt x="433" y="2541"/>
                  <a:pt x="465" y="2511"/>
                </a:cubicBezTo>
                <a:lnTo>
                  <a:pt x="465" y="2511"/>
                </a:lnTo>
                <a:lnTo>
                  <a:pt x="465" y="2511"/>
                </a:lnTo>
                <a:lnTo>
                  <a:pt x="465" y="2511"/>
                </a:lnTo>
                <a:lnTo>
                  <a:pt x="465" y="2480"/>
                </a:lnTo>
                <a:lnTo>
                  <a:pt x="465" y="2480"/>
                </a:lnTo>
                <a:cubicBezTo>
                  <a:pt x="465" y="2480"/>
                  <a:pt x="465" y="2480"/>
                  <a:pt x="465" y="2448"/>
                </a:cubicBezTo>
                <a:lnTo>
                  <a:pt x="465" y="2448"/>
                </a:lnTo>
                <a:lnTo>
                  <a:pt x="465" y="2448"/>
                </a:lnTo>
                <a:cubicBezTo>
                  <a:pt x="465" y="2417"/>
                  <a:pt x="465" y="2417"/>
                  <a:pt x="496" y="2417"/>
                </a:cubicBezTo>
                <a:lnTo>
                  <a:pt x="496" y="2387"/>
                </a:lnTo>
                <a:cubicBezTo>
                  <a:pt x="496" y="2387"/>
                  <a:pt x="496" y="2387"/>
                  <a:pt x="496" y="2356"/>
                </a:cubicBezTo>
                <a:lnTo>
                  <a:pt x="496" y="2356"/>
                </a:lnTo>
                <a:cubicBezTo>
                  <a:pt x="496" y="2356"/>
                  <a:pt x="496" y="2356"/>
                  <a:pt x="496" y="2324"/>
                </a:cubicBezTo>
                <a:lnTo>
                  <a:pt x="496" y="2324"/>
                </a:lnTo>
                <a:lnTo>
                  <a:pt x="496" y="2324"/>
                </a:lnTo>
                <a:lnTo>
                  <a:pt x="496" y="2293"/>
                </a:lnTo>
                <a:lnTo>
                  <a:pt x="496" y="2293"/>
                </a:lnTo>
                <a:cubicBezTo>
                  <a:pt x="496" y="2263"/>
                  <a:pt x="496" y="2263"/>
                  <a:pt x="496" y="2263"/>
                </a:cubicBezTo>
                <a:cubicBezTo>
                  <a:pt x="496" y="2263"/>
                  <a:pt x="527" y="2263"/>
                  <a:pt x="527" y="2232"/>
                </a:cubicBezTo>
                <a:lnTo>
                  <a:pt x="527" y="2232"/>
                </a:lnTo>
                <a:lnTo>
                  <a:pt x="527" y="2232"/>
                </a:lnTo>
                <a:lnTo>
                  <a:pt x="527" y="2232"/>
                </a:lnTo>
                <a:lnTo>
                  <a:pt x="527" y="2200"/>
                </a:lnTo>
                <a:cubicBezTo>
                  <a:pt x="527" y="2200"/>
                  <a:pt x="527" y="2200"/>
                  <a:pt x="527" y="2169"/>
                </a:cubicBezTo>
                <a:cubicBezTo>
                  <a:pt x="527" y="2169"/>
                  <a:pt x="527" y="2169"/>
                  <a:pt x="557" y="2169"/>
                </a:cubicBezTo>
                <a:cubicBezTo>
                  <a:pt x="557" y="2169"/>
                  <a:pt x="557" y="2139"/>
                  <a:pt x="557" y="2108"/>
                </a:cubicBezTo>
                <a:lnTo>
                  <a:pt x="557" y="2108"/>
                </a:lnTo>
                <a:lnTo>
                  <a:pt x="557" y="2076"/>
                </a:lnTo>
                <a:cubicBezTo>
                  <a:pt x="557" y="2076"/>
                  <a:pt x="557" y="2076"/>
                  <a:pt x="557" y="2046"/>
                </a:cubicBezTo>
                <a:cubicBezTo>
                  <a:pt x="557" y="2046"/>
                  <a:pt x="527" y="2046"/>
                  <a:pt x="527" y="2015"/>
                </a:cubicBezTo>
                <a:cubicBezTo>
                  <a:pt x="527" y="2015"/>
                  <a:pt x="527" y="2015"/>
                  <a:pt x="527" y="1984"/>
                </a:cubicBezTo>
                <a:lnTo>
                  <a:pt x="527" y="1984"/>
                </a:lnTo>
                <a:lnTo>
                  <a:pt x="527" y="1952"/>
                </a:lnTo>
                <a:lnTo>
                  <a:pt x="527" y="1952"/>
                </a:lnTo>
                <a:cubicBezTo>
                  <a:pt x="527" y="1922"/>
                  <a:pt x="527" y="1922"/>
                  <a:pt x="527" y="1922"/>
                </a:cubicBezTo>
                <a:lnTo>
                  <a:pt x="527" y="1922"/>
                </a:lnTo>
                <a:lnTo>
                  <a:pt x="527" y="1922"/>
                </a:lnTo>
                <a:cubicBezTo>
                  <a:pt x="557" y="1891"/>
                  <a:pt x="557" y="1891"/>
                  <a:pt x="557" y="1891"/>
                </a:cubicBezTo>
                <a:lnTo>
                  <a:pt x="557" y="1860"/>
                </a:lnTo>
                <a:lnTo>
                  <a:pt x="557" y="1860"/>
                </a:lnTo>
                <a:cubicBezTo>
                  <a:pt x="557" y="1828"/>
                  <a:pt x="557" y="1828"/>
                  <a:pt x="557" y="1828"/>
                </a:cubicBezTo>
                <a:lnTo>
                  <a:pt x="557" y="1828"/>
                </a:lnTo>
                <a:lnTo>
                  <a:pt x="557" y="1798"/>
                </a:lnTo>
                <a:lnTo>
                  <a:pt x="557" y="1798"/>
                </a:lnTo>
                <a:lnTo>
                  <a:pt x="557" y="1798"/>
                </a:lnTo>
                <a:cubicBezTo>
                  <a:pt x="557" y="1767"/>
                  <a:pt x="589" y="1736"/>
                  <a:pt x="589" y="1704"/>
                </a:cubicBezTo>
                <a:cubicBezTo>
                  <a:pt x="620" y="1704"/>
                  <a:pt x="620" y="1674"/>
                  <a:pt x="620" y="1674"/>
                </a:cubicBezTo>
                <a:lnTo>
                  <a:pt x="620" y="1674"/>
                </a:lnTo>
                <a:lnTo>
                  <a:pt x="620" y="1674"/>
                </a:lnTo>
                <a:lnTo>
                  <a:pt x="620" y="1674"/>
                </a:lnTo>
                <a:lnTo>
                  <a:pt x="620" y="1674"/>
                </a:lnTo>
                <a:cubicBezTo>
                  <a:pt x="620" y="1643"/>
                  <a:pt x="620" y="1643"/>
                  <a:pt x="620" y="1643"/>
                </a:cubicBezTo>
                <a:lnTo>
                  <a:pt x="651" y="1643"/>
                </a:lnTo>
                <a:lnTo>
                  <a:pt x="651" y="1643"/>
                </a:lnTo>
                <a:lnTo>
                  <a:pt x="651" y="1612"/>
                </a:lnTo>
                <a:lnTo>
                  <a:pt x="651" y="1612"/>
                </a:lnTo>
                <a:lnTo>
                  <a:pt x="651" y="1612"/>
                </a:lnTo>
                <a:lnTo>
                  <a:pt x="651" y="1580"/>
                </a:lnTo>
                <a:lnTo>
                  <a:pt x="620" y="1580"/>
                </a:lnTo>
                <a:lnTo>
                  <a:pt x="651" y="1550"/>
                </a:lnTo>
                <a:lnTo>
                  <a:pt x="651" y="1550"/>
                </a:lnTo>
                <a:lnTo>
                  <a:pt x="620" y="1519"/>
                </a:lnTo>
                <a:lnTo>
                  <a:pt x="651" y="1488"/>
                </a:lnTo>
                <a:lnTo>
                  <a:pt x="651" y="1488"/>
                </a:lnTo>
                <a:cubicBezTo>
                  <a:pt x="681" y="1488"/>
                  <a:pt x="681" y="1456"/>
                  <a:pt x="713" y="1456"/>
                </a:cubicBezTo>
                <a:lnTo>
                  <a:pt x="713" y="1456"/>
                </a:lnTo>
                <a:lnTo>
                  <a:pt x="713" y="1456"/>
                </a:lnTo>
                <a:lnTo>
                  <a:pt x="713" y="1426"/>
                </a:lnTo>
                <a:lnTo>
                  <a:pt x="713" y="1426"/>
                </a:lnTo>
                <a:lnTo>
                  <a:pt x="713" y="1426"/>
                </a:lnTo>
                <a:cubicBezTo>
                  <a:pt x="681" y="1426"/>
                  <a:pt x="681" y="1426"/>
                  <a:pt x="681" y="1395"/>
                </a:cubicBezTo>
                <a:lnTo>
                  <a:pt x="681" y="1395"/>
                </a:lnTo>
                <a:cubicBezTo>
                  <a:pt x="681" y="1364"/>
                  <a:pt x="681" y="1364"/>
                  <a:pt x="681" y="1364"/>
                </a:cubicBezTo>
                <a:lnTo>
                  <a:pt x="681" y="1364"/>
                </a:lnTo>
                <a:cubicBezTo>
                  <a:pt x="651" y="1364"/>
                  <a:pt x="651" y="1332"/>
                  <a:pt x="651" y="1302"/>
                </a:cubicBezTo>
                <a:lnTo>
                  <a:pt x="651" y="1302"/>
                </a:lnTo>
                <a:lnTo>
                  <a:pt x="651" y="1302"/>
                </a:lnTo>
                <a:lnTo>
                  <a:pt x="651" y="1302"/>
                </a:lnTo>
                <a:cubicBezTo>
                  <a:pt x="620" y="1271"/>
                  <a:pt x="620" y="1240"/>
                  <a:pt x="620" y="1240"/>
                </a:cubicBezTo>
                <a:lnTo>
                  <a:pt x="620" y="1240"/>
                </a:lnTo>
                <a:lnTo>
                  <a:pt x="620" y="1208"/>
                </a:lnTo>
                <a:lnTo>
                  <a:pt x="620" y="120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47"/>
                </a:lnTo>
                <a:lnTo>
                  <a:pt x="620" y="1147"/>
                </a:lnTo>
                <a:lnTo>
                  <a:pt x="620" y="1116"/>
                </a:lnTo>
                <a:lnTo>
                  <a:pt x="589" y="1116"/>
                </a:lnTo>
                <a:lnTo>
                  <a:pt x="589" y="1116"/>
                </a:lnTo>
                <a:cubicBezTo>
                  <a:pt x="589" y="1116"/>
                  <a:pt x="589" y="1116"/>
                  <a:pt x="589" y="1084"/>
                </a:cubicBezTo>
                <a:lnTo>
                  <a:pt x="589" y="1084"/>
                </a:lnTo>
                <a:lnTo>
                  <a:pt x="557" y="1054"/>
                </a:lnTo>
                <a:lnTo>
                  <a:pt x="557" y="1054"/>
                </a:lnTo>
                <a:cubicBezTo>
                  <a:pt x="557" y="1054"/>
                  <a:pt x="557" y="1054"/>
                  <a:pt x="589" y="1023"/>
                </a:cubicBezTo>
                <a:cubicBezTo>
                  <a:pt x="589" y="1023"/>
                  <a:pt x="589" y="1023"/>
                  <a:pt x="589" y="992"/>
                </a:cubicBezTo>
                <a:lnTo>
                  <a:pt x="589" y="992"/>
                </a:lnTo>
                <a:lnTo>
                  <a:pt x="620" y="992"/>
                </a:lnTo>
                <a:lnTo>
                  <a:pt x="620" y="992"/>
                </a:lnTo>
                <a:lnTo>
                  <a:pt x="620" y="992"/>
                </a:lnTo>
                <a:cubicBezTo>
                  <a:pt x="589" y="992"/>
                  <a:pt x="589" y="960"/>
                  <a:pt x="589" y="930"/>
                </a:cubicBezTo>
                <a:lnTo>
                  <a:pt x="589" y="930"/>
                </a:lnTo>
                <a:lnTo>
                  <a:pt x="589" y="930"/>
                </a:lnTo>
                <a:lnTo>
                  <a:pt x="589" y="930"/>
                </a:lnTo>
                <a:cubicBezTo>
                  <a:pt x="589" y="899"/>
                  <a:pt x="589" y="899"/>
                  <a:pt x="589" y="899"/>
                </a:cubicBezTo>
                <a:lnTo>
                  <a:pt x="589" y="899"/>
                </a:lnTo>
                <a:cubicBezTo>
                  <a:pt x="589" y="868"/>
                  <a:pt x="589" y="868"/>
                  <a:pt x="589" y="868"/>
                </a:cubicBezTo>
                <a:lnTo>
                  <a:pt x="620" y="868"/>
                </a:lnTo>
                <a:lnTo>
                  <a:pt x="620" y="868"/>
                </a:lnTo>
                <a:cubicBezTo>
                  <a:pt x="620" y="868"/>
                  <a:pt x="620" y="868"/>
                  <a:pt x="620" y="837"/>
                </a:cubicBezTo>
                <a:lnTo>
                  <a:pt x="589" y="837"/>
                </a:lnTo>
                <a:cubicBezTo>
                  <a:pt x="589" y="806"/>
                  <a:pt x="589" y="806"/>
                  <a:pt x="620" y="806"/>
                </a:cubicBezTo>
                <a:lnTo>
                  <a:pt x="620" y="806"/>
                </a:lnTo>
                <a:cubicBezTo>
                  <a:pt x="620" y="775"/>
                  <a:pt x="620" y="775"/>
                  <a:pt x="620" y="775"/>
                </a:cubicBezTo>
                <a:lnTo>
                  <a:pt x="620" y="775"/>
                </a:lnTo>
                <a:lnTo>
                  <a:pt x="620" y="775"/>
                </a:lnTo>
                <a:lnTo>
                  <a:pt x="620" y="775"/>
                </a:lnTo>
                <a:lnTo>
                  <a:pt x="620" y="775"/>
                </a:lnTo>
                <a:cubicBezTo>
                  <a:pt x="620" y="743"/>
                  <a:pt x="620" y="743"/>
                  <a:pt x="620" y="743"/>
                </a:cubicBezTo>
                <a:lnTo>
                  <a:pt x="620" y="743"/>
                </a:lnTo>
                <a:cubicBezTo>
                  <a:pt x="620" y="713"/>
                  <a:pt x="589" y="682"/>
                  <a:pt x="589" y="682"/>
                </a:cubicBezTo>
                <a:lnTo>
                  <a:pt x="589" y="682"/>
                </a:lnTo>
                <a:lnTo>
                  <a:pt x="589" y="682"/>
                </a:lnTo>
                <a:lnTo>
                  <a:pt x="589" y="682"/>
                </a:lnTo>
                <a:cubicBezTo>
                  <a:pt x="557" y="682"/>
                  <a:pt x="557" y="682"/>
                  <a:pt x="557" y="682"/>
                </a:cubicBezTo>
                <a:lnTo>
                  <a:pt x="557" y="682"/>
                </a:lnTo>
                <a:lnTo>
                  <a:pt x="557" y="682"/>
                </a:lnTo>
                <a:lnTo>
                  <a:pt x="557" y="682"/>
                </a:lnTo>
                <a:lnTo>
                  <a:pt x="557" y="682"/>
                </a:lnTo>
                <a:cubicBezTo>
                  <a:pt x="527" y="682"/>
                  <a:pt x="527" y="651"/>
                  <a:pt x="527" y="620"/>
                </a:cubicBezTo>
                <a:lnTo>
                  <a:pt x="527" y="620"/>
                </a:lnTo>
                <a:lnTo>
                  <a:pt x="527" y="620"/>
                </a:lnTo>
                <a:cubicBezTo>
                  <a:pt x="496" y="620"/>
                  <a:pt x="496" y="620"/>
                  <a:pt x="496" y="620"/>
                </a:cubicBezTo>
                <a:cubicBezTo>
                  <a:pt x="496" y="620"/>
                  <a:pt x="496" y="620"/>
                  <a:pt x="465" y="620"/>
                </a:cubicBezTo>
                <a:lnTo>
                  <a:pt x="465" y="620"/>
                </a:lnTo>
                <a:lnTo>
                  <a:pt x="465" y="620"/>
                </a:lnTo>
                <a:lnTo>
                  <a:pt x="465" y="620"/>
                </a:lnTo>
                <a:lnTo>
                  <a:pt x="465" y="620"/>
                </a:lnTo>
                <a:cubicBezTo>
                  <a:pt x="465" y="620"/>
                  <a:pt x="433" y="620"/>
                  <a:pt x="433" y="589"/>
                </a:cubicBezTo>
                <a:lnTo>
                  <a:pt x="433" y="589"/>
                </a:lnTo>
                <a:lnTo>
                  <a:pt x="433" y="589"/>
                </a:lnTo>
                <a:cubicBezTo>
                  <a:pt x="403" y="589"/>
                  <a:pt x="403" y="589"/>
                  <a:pt x="403" y="558"/>
                </a:cubicBezTo>
                <a:cubicBezTo>
                  <a:pt x="403" y="558"/>
                  <a:pt x="372" y="558"/>
                  <a:pt x="372" y="527"/>
                </a:cubicBezTo>
                <a:lnTo>
                  <a:pt x="372" y="527"/>
                </a:lnTo>
                <a:lnTo>
                  <a:pt x="372" y="527"/>
                </a:lnTo>
                <a:lnTo>
                  <a:pt x="372" y="527"/>
                </a:lnTo>
                <a:cubicBezTo>
                  <a:pt x="372" y="527"/>
                  <a:pt x="372" y="527"/>
                  <a:pt x="372" y="496"/>
                </a:cubicBezTo>
                <a:lnTo>
                  <a:pt x="372" y="496"/>
                </a:lnTo>
                <a:lnTo>
                  <a:pt x="341" y="465"/>
                </a:lnTo>
                <a:cubicBezTo>
                  <a:pt x="341" y="434"/>
                  <a:pt x="341" y="434"/>
                  <a:pt x="341" y="434"/>
                </a:cubicBezTo>
                <a:lnTo>
                  <a:pt x="341" y="434"/>
                </a:lnTo>
                <a:cubicBezTo>
                  <a:pt x="341" y="403"/>
                  <a:pt x="341" y="403"/>
                  <a:pt x="341" y="403"/>
                </a:cubicBezTo>
                <a:lnTo>
                  <a:pt x="341" y="403"/>
                </a:lnTo>
                <a:lnTo>
                  <a:pt x="341" y="403"/>
                </a:lnTo>
                <a:lnTo>
                  <a:pt x="341" y="372"/>
                </a:lnTo>
                <a:lnTo>
                  <a:pt x="341" y="372"/>
                </a:lnTo>
                <a:lnTo>
                  <a:pt x="341" y="372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cubicBezTo>
                  <a:pt x="372" y="310"/>
                  <a:pt x="372" y="310"/>
                  <a:pt x="372" y="310"/>
                </a:cubicBezTo>
                <a:lnTo>
                  <a:pt x="372" y="310"/>
                </a:lnTo>
                <a:cubicBezTo>
                  <a:pt x="372" y="279"/>
                  <a:pt x="372" y="279"/>
                  <a:pt x="372" y="279"/>
                </a:cubicBezTo>
                <a:cubicBezTo>
                  <a:pt x="403" y="248"/>
                  <a:pt x="403" y="248"/>
                  <a:pt x="403" y="248"/>
                </a:cubicBezTo>
                <a:lnTo>
                  <a:pt x="403" y="248"/>
                </a:lnTo>
                <a:lnTo>
                  <a:pt x="403" y="248"/>
                </a:lnTo>
                <a:cubicBezTo>
                  <a:pt x="433" y="248"/>
                  <a:pt x="433" y="248"/>
                  <a:pt x="433" y="217"/>
                </a:cubicBezTo>
                <a:cubicBezTo>
                  <a:pt x="433" y="217"/>
                  <a:pt x="465" y="217"/>
                  <a:pt x="465" y="186"/>
                </a:cubicBezTo>
                <a:lnTo>
                  <a:pt x="496" y="186"/>
                </a:lnTo>
                <a:lnTo>
                  <a:pt x="496" y="186"/>
                </a:lnTo>
                <a:lnTo>
                  <a:pt x="527" y="186"/>
                </a:lnTo>
                <a:lnTo>
                  <a:pt x="527" y="186"/>
                </a:lnTo>
                <a:lnTo>
                  <a:pt x="527" y="186"/>
                </a:lnTo>
                <a:cubicBezTo>
                  <a:pt x="527" y="155"/>
                  <a:pt x="527" y="155"/>
                  <a:pt x="527" y="155"/>
                </a:cubicBezTo>
                <a:lnTo>
                  <a:pt x="527" y="124"/>
                </a:lnTo>
                <a:lnTo>
                  <a:pt x="527" y="124"/>
                </a:lnTo>
                <a:lnTo>
                  <a:pt x="527" y="124"/>
                </a:lnTo>
                <a:lnTo>
                  <a:pt x="527" y="124"/>
                </a:lnTo>
                <a:lnTo>
                  <a:pt x="496" y="124"/>
                </a:lnTo>
                <a:lnTo>
                  <a:pt x="465" y="124"/>
                </a:lnTo>
                <a:cubicBezTo>
                  <a:pt x="465" y="124"/>
                  <a:pt x="465" y="124"/>
                  <a:pt x="433" y="124"/>
                </a:cubicBezTo>
                <a:lnTo>
                  <a:pt x="433" y="124"/>
                </a:lnTo>
                <a:cubicBezTo>
                  <a:pt x="403" y="124"/>
                  <a:pt x="372" y="124"/>
                  <a:pt x="372" y="93"/>
                </a:cubicBezTo>
                <a:lnTo>
                  <a:pt x="372" y="62"/>
                </a:lnTo>
                <a:lnTo>
                  <a:pt x="372" y="62"/>
                </a:lnTo>
                <a:lnTo>
                  <a:pt x="372" y="31"/>
                </a:lnTo>
                <a:lnTo>
                  <a:pt x="372" y="31"/>
                </a:lnTo>
                <a:lnTo>
                  <a:pt x="341" y="31"/>
                </a:lnTo>
                <a:cubicBezTo>
                  <a:pt x="341" y="31"/>
                  <a:pt x="309" y="31"/>
                  <a:pt x="309" y="0"/>
                </a:cubicBezTo>
                <a:lnTo>
                  <a:pt x="309" y="0"/>
                </a:lnTo>
                <a:lnTo>
                  <a:pt x="309" y="31"/>
                </a:lnTo>
                <a:cubicBezTo>
                  <a:pt x="309" y="31"/>
                  <a:pt x="309" y="31"/>
                  <a:pt x="279" y="31"/>
                </a:cubicBezTo>
                <a:cubicBezTo>
                  <a:pt x="279" y="62"/>
                  <a:pt x="279" y="62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cubicBezTo>
                  <a:pt x="279" y="93"/>
                  <a:pt x="248" y="124"/>
                  <a:pt x="186" y="124"/>
                </a:cubicBezTo>
                <a:cubicBezTo>
                  <a:pt x="155" y="124"/>
                  <a:pt x="155" y="155"/>
                  <a:pt x="155" y="155"/>
                </a:cubicBezTo>
                <a:cubicBezTo>
                  <a:pt x="155" y="186"/>
                  <a:pt x="124" y="217"/>
                  <a:pt x="124" y="248"/>
                </a:cubicBezTo>
                <a:cubicBezTo>
                  <a:pt x="124" y="248"/>
                  <a:pt x="124" y="248"/>
                  <a:pt x="124" y="279"/>
                </a:cubicBezTo>
                <a:lnTo>
                  <a:pt x="92" y="279"/>
                </a:lnTo>
                <a:cubicBezTo>
                  <a:pt x="92" y="310"/>
                  <a:pt x="92" y="310"/>
                  <a:pt x="92" y="310"/>
                </a:cubicBezTo>
                <a:cubicBezTo>
                  <a:pt x="62" y="310"/>
                  <a:pt x="62" y="310"/>
                  <a:pt x="62" y="310"/>
                </a:cubicBezTo>
                <a:lnTo>
                  <a:pt x="62" y="310"/>
                </a:lnTo>
                <a:cubicBezTo>
                  <a:pt x="62" y="279"/>
                  <a:pt x="31" y="279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lnTo>
                  <a:pt x="31" y="248"/>
                </a:lnTo>
                <a:cubicBezTo>
                  <a:pt x="31" y="248"/>
                  <a:pt x="31" y="248"/>
                  <a:pt x="0" y="248"/>
                </a:cubicBezTo>
                <a:lnTo>
                  <a:pt x="0" y="248"/>
                </a:lnTo>
                <a:cubicBezTo>
                  <a:pt x="0" y="279"/>
                  <a:pt x="0" y="279"/>
                  <a:pt x="0" y="279"/>
                </a:cubicBezTo>
                <a:lnTo>
                  <a:pt x="0" y="279"/>
                </a:lnTo>
                <a:lnTo>
                  <a:pt x="0" y="310"/>
                </a:lnTo>
                <a:lnTo>
                  <a:pt x="0" y="310"/>
                </a:lnTo>
                <a:cubicBezTo>
                  <a:pt x="0" y="310"/>
                  <a:pt x="31" y="341"/>
                  <a:pt x="62" y="372"/>
                </a:cubicBezTo>
                <a:lnTo>
                  <a:pt x="62" y="372"/>
                </a:lnTo>
                <a:cubicBezTo>
                  <a:pt x="62" y="403"/>
                  <a:pt x="62" y="403"/>
                  <a:pt x="62" y="434"/>
                </a:cubicBezTo>
                <a:lnTo>
                  <a:pt x="92" y="434"/>
                </a:lnTo>
                <a:lnTo>
                  <a:pt x="92" y="465"/>
                </a:lnTo>
                <a:cubicBezTo>
                  <a:pt x="92" y="465"/>
                  <a:pt x="92" y="465"/>
                  <a:pt x="124" y="465"/>
                </a:cubicBezTo>
                <a:cubicBezTo>
                  <a:pt x="124" y="496"/>
                  <a:pt x="124" y="527"/>
                  <a:pt x="124" y="527"/>
                </a:cubicBezTo>
                <a:cubicBezTo>
                  <a:pt x="124" y="527"/>
                  <a:pt x="124" y="527"/>
                  <a:pt x="124" y="558"/>
                </a:cubicBezTo>
                <a:lnTo>
                  <a:pt x="155" y="589"/>
                </a:lnTo>
                <a:cubicBezTo>
                  <a:pt x="186" y="620"/>
                  <a:pt x="186" y="620"/>
                  <a:pt x="186" y="651"/>
                </a:cubicBezTo>
                <a:cubicBezTo>
                  <a:pt x="186" y="682"/>
                  <a:pt x="186" y="682"/>
                  <a:pt x="186" y="682"/>
                </a:cubicBezTo>
                <a:lnTo>
                  <a:pt x="186" y="682"/>
                </a:lnTo>
                <a:lnTo>
                  <a:pt x="186" y="682"/>
                </a:lnTo>
                <a:cubicBezTo>
                  <a:pt x="186" y="682"/>
                  <a:pt x="186" y="682"/>
                  <a:pt x="217" y="713"/>
                </a:cubicBezTo>
                <a:cubicBezTo>
                  <a:pt x="217" y="713"/>
                  <a:pt x="217" y="743"/>
                  <a:pt x="248" y="743"/>
                </a:cubicBezTo>
                <a:cubicBezTo>
                  <a:pt x="248" y="775"/>
                  <a:pt x="248" y="806"/>
                  <a:pt x="248" y="806"/>
                </a:cubicBezTo>
                <a:cubicBezTo>
                  <a:pt x="248" y="837"/>
                  <a:pt x="248" y="837"/>
                  <a:pt x="248" y="837"/>
                </a:cubicBezTo>
                <a:cubicBezTo>
                  <a:pt x="248" y="868"/>
                  <a:pt x="248" y="868"/>
                  <a:pt x="279" y="868"/>
                </a:cubicBezTo>
                <a:lnTo>
                  <a:pt x="279" y="868"/>
                </a:lnTo>
                <a:lnTo>
                  <a:pt x="309" y="899"/>
                </a:lnTo>
                <a:cubicBezTo>
                  <a:pt x="341" y="899"/>
                  <a:pt x="341" y="930"/>
                  <a:pt x="341" y="930"/>
                </a:cubicBezTo>
                <a:cubicBezTo>
                  <a:pt x="372" y="930"/>
                  <a:pt x="372" y="960"/>
                  <a:pt x="372" y="960"/>
                </a:cubicBezTo>
                <a:cubicBezTo>
                  <a:pt x="403" y="960"/>
                  <a:pt x="433" y="992"/>
                  <a:pt x="433" y="992"/>
                </a:cubicBezTo>
                <a:cubicBezTo>
                  <a:pt x="433" y="992"/>
                  <a:pt x="433" y="992"/>
                  <a:pt x="465" y="992"/>
                </a:cubicBezTo>
                <a:lnTo>
                  <a:pt x="496" y="1023"/>
                </a:lnTo>
                <a:cubicBezTo>
                  <a:pt x="496" y="1054"/>
                  <a:pt x="496" y="1054"/>
                  <a:pt x="527" y="1054"/>
                </a:cubicBezTo>
                <a:lnTo>
                  <a:pt x="527" y="1054"/>
                </a:lnTo>
                <a:cubicBezTo>
                  <a:pt x="557" y="1084"/>
                  <a:pt x="557" y="1084"/>
                  <a:pt x="557" y="1116"/>
                </a:cubicBezTo>
                <a:cubicBezTo>
                  <a:pt x="589" y="1116"/>
                  <a:pt x="589" y="1147"/>
                  <a:pt x="589" y="1208"/>
                </a:cubicBezTo>
                <a:lnTo>
                  <a:pt x="589" y="1208"/>
                </a:lnTo>
                <a:lnTo>
                  <a:pt x="589" y="1240"/>
                </a:lnTo>
                <a:lnTo>
                  <a:pt x="589" y="1271"/>
                </a:lnTo>
                <a:lnTo>
                  <a:pt x="589" y="1271"/>
                </a:lnTo>
                <a:lnTo>
                  <a:pt x="589" y="1271"/>
                </a:lnTo>
                <a:cubicBezTo>
                  <a:pt x="589" y="1271"/>
                  <a:pt x="589" y="1302"/>
                  <a:pt x="589" y="1332"/>
                </a:cubicBezTo>
                <a:cubicBezTo>
                  <a:pt x="589" y="1364"/>
                  <a:pt x="589" y="1364"/>
                  <a:pt x="589" y="1395"/>
                </a:cubicBezTo>
                <a:lnTo>
                  <a:pt x="589" y="1395"/>
                </a:lnTo>
                <a:cubicBezTo>
                  <a:pt x="589" y="1426"/>
                  <a:pt x="589" y="1426"/>
                  <a:pt x="557" y="1426"/>
                </a:cubicBezTo>
                <a:cubicBezTo>
                  <a:pt x="557" y="1456"/>
                  <a:pt x="557" y="1456"/>
                  <a:pt x="557" y="1456"/>
                </a:cubicBezTo>
                <a:cubicBezTo>
                  <a:pt x="589" y="1456"/>
                  <a:pt x="557" y="1488"/>
                  <a:pt x="557" y="1519"/>
                </a:cubicBezTo>
                <a:lnTo>
                  <a:pt x="557" y="1519"/>
                </a:lnTo>
                <a:cubicBezTo>
                  <a:pt x="557" y="1519"/>
                  <a:pt x="557" y="1519"/>
                  <a:pt x="557" y="1550"/>
                </a:cubicBezTo>
                <a:lnTo>
                  <a:pt x="557" y="1550"/>
                </a:lnTo>
                <a:cubicBezTo>
                  <a:pt x="557" y="1580"/>
                  <a:pt x="557" y="1580"/>
                  <a:pt x="557" y="1612"/>
                </a:cubicBezTo>
                <a:lnTo>
                  <a:pt x="557" y="1643"/>
                </a:lnTo>
                <a:cubicBezTo>
                  <a:pt x="557" y="1643"/>
                  <a:pt x="557" y="1643"/>
                  <a:pt x="557" y="1674"/>
                </a:cubicBezTo>
                <a:lnTo>
                  <a:pt x="557" y="1704"/>
                </a:lnTo>
                <a:cubicBezTo>
                  <a:pt x="557" y="1704"/>
                  <a:pt x="557" y="1736"/>
                  <a:pt x="527" y="1736"/>
                </a:cubicBezTo>
                <a:lnTo>
                  <a:pt x="527" y="1767"/>
                </a:lnTo>
                <a:cubicBezTo>
                  <a:pt x="527" y="1798"/>
                  <a:pt x="527" y="1798"/>
                  <a:pt x="527" y="1798"/>
                </a:cubicBezTo>
                <a:lnTo>
                  <a:pt x="527" y="1798"/>
                </a:lnTo>
                <a:lnTo>
                  <a:pt x="527" y="1798"/>
                </a:lnTo>
                <a:lnTo>
                  <a:pt x="527" y="1828"/>
                </a:lnTo>
                <a:lnTo>
                  <a:pt x="527" y="1828"/>
                </a:lnTo>
                <a:cubicBezTo>
                  <a:pt x="527" y="1828"/>
                  <a:pt x="527" y="1828"/>
                  <a:pt x="527" y="1860"/>
                </a:cubicBezTo>
                <a:cubicBezTo>
                  <a:pt x="527" y="1860"/>
                  <a:pt x="527" y="1891"/>
                  <a:pt x="496" y="1891"/>
                </a:cubicBezTo>
                <a:lnTo>
                  <a:pt x="496" y="1922"/>
                </a:lnTo>
                <a:cubicBezTo>
                  <a:pt x="496" y="1922"/>
                  <a:pt x="496" y="1922"/>
                  <a:pt x="496" y="1952"/>
                </a:cubicBezTo>
                <a:cubicBezTo>
                  <a:pt x="496" y="1952"/>
                  <a:pt x="496" y="1952"/>
                  <a:pt x="496" y="1984"/>
                </a:cubicBezTo>
                <a:cubicBezTo>
                  <a:pt x="527" y="1984"/>
                  <a:pt x="496" y="2046"/>
                  <a:pt x="496" y="2046"/>
                </a:cubicBezTo>
                <a:lnTo>
                  <a:pt x="496" y="2076"/>
                </a:lnTo>
                <a:cubicBezTo>
                  <a:pt x="496" y="2076"/>
                  <a:pt x="496" y="2108"/>
                  <a:pt x="496" y="2139"/>
                </a:cubicBezTo>
                <a:lnTo>
                  <a:pt x="496" y="2139"/>
                </a:lnTo>
                <a:cubicBezTo>
                  <a:pt x="496" y="2139"/>
                  <a:pt x="496" y="2139"/>
                  <a:pt x="496" y="2169"/>
                </a:cubicBezTo>
                <a:cubicBezTo>
                  <a:pt x="496" y="2169"/>
                  <a:pt x="496" y="2200"/>
                  <a:pt x="465" y="2232"/>
                </a:cubicBezTo>
                <a:lnTo>
                  <a:pt x="433" y="2263"/>
                </a:lnTo>
                <a:lnTo>
                  <a:pt x="433" y="2293"/>
                </a:lnTo>
                <a:lnTo>
                  <a:pt x="433" y="2293"/>
                </a:lnTo>
                <a:cubicBezTo>
                  <a:pt x="433" y="2293"/>
                  <a:pt x="433" y="2293"/>
                  <a:pt x="433" y="2324"/>
                </a:cubicBezTo>
                <a:lnTo>
                  <a:pt x="403" y="2324"/>
                </a:lnTo>
                <a:lnTo>
                  <a:pt x="403" y="2324"/>
                </a:lnTo>
                <a:cubicBezTo>
                  <a:pt x="403" y="2356"/>
                  <a:pt x="403" y="2356"/>
                  <a:pt x="403" y="2356"/>
                </a:cubicBezTo>
                <a:lnTo>
                  <a:pt x="403" y="2356"/>
                </a:lnTo>
                <a:cubicBezTo>
                  <a:pt x="403" y="2387"/>
                  <a:pt x="403" y="2387"/>
                  <a:pt x="403" y="2417"/>
                </a:cubicBezTo>
                <a:lnTo>
                  <a:pt x="403" y="2417"/>
                </a:lnTo>
                <a:lnTo>
                  <a:pt x="403" y="2448"/>
                </a:lnTo>
                <a:cubicBezTo>
                  <a:pt x="403" y="2448"/>
                  <a:pt x="433" y="2480"/>
                  <a:pt x="403" y="2511"/>
                </a:cubicBezTo>
                <a:cubicBezTo>
                  <a:pt x="403" y="2541"/>
                  <a:pt x="372" y="2572"/>
                  <a:pt x="372" y="2572"/>
                </a:cubicBezTo>
                <a:lnTo>
                  <a:pt x="372" y="2572"/>
                </a:lnTo>
                <a:cubicBezTo>
                  <a:pt x="403" y="2572"/>
                  <a:pt x="403" y="2572"/>
                  <a:pt x="403" y="2572"/>
                </a:cubicBezTo>
                <a:lnTo>
                  <a:pt x="433" y="2572"/>
                </a:lnTo>
                <a:lnTo>
                  <a:pt x="433" y="2572"/>
                </a:lnTo>
                <a:lnTo>
                  <a:pt x="433" y="2572"/>
                </a:lnTo>
                <a:lnTo>
                  <a:pt x="433" y="2572"/>
                </a:lnTo>
                <a:cubicBezTo>
                  <a:pt x="465" y="2604"/>
                  <a:pt x="465" y="2604"/>
                  <a:pt x="465" y="2604"/>
                </a:cubicBezTo>
                <a:cubicBezTo>
                  <a:pt x="465" y="2604"/>
                  <a:pt x="433" y="2572"/>
                  <a:pt x="433" y="25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2" name="Freeform 161"/>
          <p:cNvSpPr>
            <a:spLocks noChangeArrowheads="1"/>
          </p:cNvSpPr>
          <p:nvPr/>
        </p:nvSpPr>
        <p:spPr bwMode="auto">
          <a:xfrm>
            <a:off x="4167218" y="4691712"/>
            <a:ext cx="32313" cy="33860"/>
          </a:xfrm>
          <a:custGeom>
            <a:avLst/>
            <a:gdLst>
              <a:gd name="T0" fmla="*/ 92 w 93"/>
              <a:gd name="T1" fmla="*/ 63 h 95"/>
              <a:gd name="T2" fmla="*/ 92 w 93"/>
              <a:gd name="T3" fmla="*/ 63 h 95"/>
              <a:gd name="T4" fmla="*/ 31 w 93"/>
              <a:gd name="T5" fmla="*/ 31 h 95"/>
              <a:gd name="T6" fmla="*/ 31 w 93"/>
              <a:gd name="T7" fmla="*/ 0 h 95"/>
              <a:gd name="T8" fmla="*/ 31 w 93"/>
              <a:gd name="T9" fmla="*/ 0 h 95"/>
              <a:gd name="T10" fmla="*/ 31 w 93"/>
              <a:gd name="T11" fmla="*/ 0 h 95"/>
              <a:gd name="T12" fmla="*/ 0 w 93"/>
              <a:gd name="T13" fmla="*/ 0 h 95"/>
              <a:gd name="T14" fmla="*/ 0 w 93"/>
              <a:gd name="T15" fmla="*/ 0 h 95"/>
              <a:gd name="T16" fmla="*/ 31 w 93"/>
              <a:gd name="T17" fmla="*/ 63 h 95"/>
              <a:gd name="T18" fmla="*/ 31 w 93"/>
              <a:gd name="T19" fmla="*/ 94 h 95"/>
              <a:gd name="T20" fmla="*/ 31 w 93"/>
              <a:gd name="T21" fmla="*/ 94 h 95"/>
              <a:gd name="T22" fmla="*/ 62 w 93"/>
              <a:gd name="T23" fmla="*/ 94 h 95"/>
              <a:gd name="T24" fmla="*/ 92 w 93"/>
              <a:gd name="T25" fmla="*/ 94 h 95"/>
              <a:gd name="T26" fmla="*/ 92 w 93"/>
              <a:gd name="T27" fmla="*/ 94 h 95"/>
              <a:gd name="T28" fmla="*/ 92 w 93"/>
              <a:gd name="T29" fmla="*/ 94 h 95"/>
              <a:gd name="T30" fmla="*/ 92 w 93"/>
              <a:gd name="T31" fmla="*/ 6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" h="95">
                <a:moveTo>
                  <a:pt x="92" y="63"/>
                </a:moveTo>
                <a:lnTo>
                  <a:pt x="92" y="63"/>
                </a:lnTo>
                <a:cubicBezTo>
                  <a:pt x="62" y="63"/>
                  <a:pt x="62" y="63"/>
                  <a:pt x="31" y="31"/>
                </a:cubicBezTo>
                <a:cubicBezTo>
                  <a:pt x="31" y="31"/>
                  <a:pt x="31" y="31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31" y="0"/>
                  <a:pt x="31" y="31"/>
                  <a:pt x="31" y="63"/>
                </a:cubicBezTo>
                <a:cubicBezTo>
                  <a:pt x="31" y="63"/>
                  <a:pt x="31" y="63"/>
                  <a:pt x="31" y="94"/>
                </a:cubicBezTo>
                <a:lnTo>
                  <a:pt x="31" y="94"/>
                </a:lnTo>
                <a:lnTo>
                  <a:pt x="62" y="94"/>
                </a:lnTo>
                <a:cubicBezTo>
                  <a:pt x="92" y="94"/>
                  <a:pt x="92" y="94"/>
                  <a:pt x="92" y="94"/>
                </a:cubicBezTo>
                <a:lnTo>
                  <a:pt x="92" y="94"/>
                </a:lnTo>
                <a:lnTo>
                  <a:pt x="92" y="94"/>
                </a:lnTo>
                <a:cubicBezTo>
                  <a:pt x="92" y="63"/>
                  <a:pt x="92" y="63"/>
                  <a:pt x="92" y="6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3" name="Freeform 162"/>
          <p:cNvSpPr>
            <a:spLocks noChangeArrowheads="1"/>
          </p:cNvSpPr>
          <p:nvPr/>
        </p:nvSpPr>
        <p:spPr bwMode="auto">
          <a:xfrm>
            <a:off x="4037966" y="3665126"/>
            <a:ext cx="1539" cy="10773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31 h 32"/>
              <a:gd name="T6" fmla="*/ 0 w 1"/>
              <a:gd name="T7" fmla="*/ 0 h 32"/>
              <a:gd name="T8" fmla="*/ 0 w 1"/>
              <a:gd name="T9" fmla="*/ 0 h 32"/>
              <a:gd name="T10" fmla="*/ 0 w 1"/>
              <a:gd name="T11" fmla="*/ 0 h 32"/>
              <a:gd name="T12" fmla="*/ 0 w 1"/>
              <a:gd name="T1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4" name="Freeform 163"/>
          <p:cNvSpPr>
            <a:spLocks noChangeArrowheads="1"/>
          </p:cNvSpPr>
          <p:nvPr/>
        </p:nvSpPr>
        <p:spPr bwMode="auto">
          <a:xfrm>
            <a:off x="4221073" y="4747120"/>
            <a:ext cx="1538" cy="154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5" name="Freeform 164"/>
          <p:cNvSpPr>
            <a:spLocks noChangeArrowheads="1"/>
          </p:cNvSpPr>
          <p:nvPr/>
        </p:nvSpPr>
        <p:spPr bwMode="auto">
          <a:xfrm>
            <a:off x="4199531" y="4540879"/>
            <a:ext cx="10770" cy="21548"/>
          </a:xfrm>
          <a:custGeom>
            <a:avLst/>
            <a:gdLst>
              <a:gd name="T0" fmla="*/ 0 w 33"/>
              <a:gd name="T1" fmla="*/ 31 h 62"/>
              <a:gd name="T2" fmla="*/ 0 w 33"/>
              <a:gd name="T3" fmla="*/ 31 h 62"/>
              <a:gd name="T4" fmla="*/ 32 w 33"/>
              <a:gd name="T5" fmla="*/ 61 h 62"/>
              <a:gd name="T6" fmla="*/ 32 w 33"/>
              <a:gd name="T7" fmla="*/ 61 h 62"/>
              <a:gd name="T8" fmla="*/ 32 w 33"/>
              <a:gd name="T9" fmla="*/ 61 h 62"/>
              <a:gd name="T10" fmla="*/ 32 w 33"/>
              <a:gd name="T11" fmla="*/ 31 h 62"/>
              <a:gd name="T12" fmla="*/ 32 w 33"/>
              <a:gd name="T13" fmla="*/ 31 h 62"/>
              <a:gd name="T14" fmla="*/ 32 w 33"/>
              <a:gd name="T15" fmla="*/ 31 h 62"/>
              <a:gd name="T16" fmla="*/ 0 w 33"/>
              <a:gd name="T17" fmla="*/ 0 h 62"/>
              <a:gd name="T18" fmla="*/ 0 w 33"/>
              <a:gd name="T19" fmla="*/ 0 h 62"/>
              <a:gd name="T20" fmla="*/ 0 w 33"/>
              <a:gd name="T21" fmla="*/ 0 h 62"/>
              <a:gd name="T22" fmla="*/ 0 w 33"/>
              <a:gd name="T23" fmla="*/ 0 h 62"/>
              <a:gd name="T24" fmla="*/ 0 w 33"/>
              <a:gd name="T2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" h="62">
                <a:moveTo>
                  <a:pt x="0" y="31"/>
                </a:moveTo>
                <a:lnTo>
                  <a:pt x="0" y="31"/>
                </a:lnTo>
                <a:lnTo>
                  <a:pt x="32" y="61"/>
                </a:lnTo>
                <a:lnTo>
                  <a:pt x="32" y="61"/>
                </a:lnTo>
                <a:lnTo>
                  <a:pt x="32" y="61"/>
                </a:lnTo>
                <a:cubicBezTo>
                  <a:pt x="32" y="61"/>
                  <a:pt x="32" y="61"/>
                  <a:pt x="32" y="31"/>
                </a:cubicBezTo>
                <a:lnTo>
                  <a:pt x="32" y="31"/>
                </a:lnTo>
                <a:lnTo>
                  <a:pt x="32" y="31"/>
                </a:lnTo>
                <a:cubicBezTo>
                  <a:pt x="0" y="3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6" name="Freeform 165"/>
          <p:cNvSpPr>
            <a:spLocks noChangeArrowheads="1"/>
          </p:cNvSpPr>
          <p:nvPr/>
        </p:nvSpPr>
        <p:spPr bwMode="auto">
          <a:xfrm>
            <a:off x="4156447" y="4573201"/>
            <a:ext cx="55394" cy="86190"/>
          </a:xfrm>
          <a:custGeom>
            <a:avLst/>
            <a:gdLst>
              <a:gd name="T0" fmla="*/ 63 w 157"/>
              <a:gd name="T1" fmla="*/ 248 h 249"/>
              <a:gd name="T2" fmla="*/ 63 w 157"/>
              <a:gd name="T3" fmla="*/ 248 h 249"/>
              <a:gd name="T4" fmla="*/ 63 w 157"/>
              <a:gd name="T5" fmla="*/ 248 h 249"/>
              <a:gd name="T6" fmla="*/ 94 w 157"/>
              <a:gd name="T7" fmla="*/ 248 h 249"/>
              <a:gd name="T8" fmla="*/ 94 w 157"/>
              <a:gd name="T9" fmla="*/ 248 h 249"/>
              <a:gd name="T10" fmla="*/ 124 w 157"/>
              <a:gd name="T11" fmla="*/ 217 h 249"/>
              <a:gd name="T12" fmla="*/ 124 w 157"/>
              <a:gd name="T13" fmla="*/ 217 h 249"/>
              <a:gd name="T14" fmla="*/ 124 w 157"/>
              <a:gd name="T15" fmla="*/ 217 h 249"/>
              <a:gd name="T16" fmla="*/ 124 w 157"/>
              <a:gd name="T17" fmla="*/ 217 h 249"/>
              <a:gd name="T18" fmla="*/ 124 w 157"/>
              <a:gd name="T19" fmla="*/ 187 h 249"/>
              <a:gd name="T20" fmla="*/ 124 w 157"/>
              <a:gd name="T21" fmla="*/ 156 h 249"/>
              <a:gd name="T22" fmla="*/ 124 w 157"/>
              <a:gd name="T23" fmla="*/ 124 h 249"/>
              <a:gd name="T24" fmla="*/ 124 w 157"/>
              <a:gd name="T25" fmla="*/ 124 h 249"/>
              <a:gd name="T26" fmla="*/ 124 w 157"/>
              <a:gd name="T27" fmla="*/ 124 h 249"/>
              <a:gd name="T28" fmla="*/ 156 w 157"/>
              <a:gd name="T29" fmla="*/ 93 h 249"/>
              <a:gd name="T30" fmla="*/ 156 w 157"/>
              <a:gd name="T31" fmla="*/ 93 h 249"/>
              <a:gd name="T32" fmla="*/ 156 w 157"/>
              <a:gd name="T33" fmla="*/ 93 h 249"/>
              <a:gd name="T34" fmla="*/ 156 w 157"/>
              <a:gd name="T35" fmla="*/ 93 h 249"/>
              <a:gd name="T36" fmla="*/ 156 w 157"/>
              <a:gd name="T37" fmla="*/ 63 h 249"/>
              <a:gd name="T38" fmla="*/ 156 w 157"/>
              <a:gd name="T39" fmla="*/ 63 h 249"/>
              <a:gd name="T40" fmla="*/ 156 w 157"/>
              <a:gd name="T41" fmla="*/ 63 h 249"/>
              <a:gd name="T42" fmla="*/ 156 w 157"/>
              <a:gd name="T43" fmla="*/ 32 h 249"/>
              <a:gd name="T44" fmla="*/ 156 w 157"/>
              <a:gd name="T45" fmla="*/ 32 h 249"/>
              <a:gd name="T46" fmla="*/ 156 w 157"/>
              <a:gd name="T47" fmla="*/ 32 h 249"/>
              <a:gd name="T48" fmla="*/ 156 w 157"/>
              <a:gd name="T49" fmla="*/ 0 h 249"/>
              <a:gd name="T50" fmla="*/ 124 w 157"/>
              <a:gd name="T51" fmla="*/ 32 h 249"/>
              <a:gd name="T52" fmla="*/ 124 w 157"/>
              <a:gd name="T53" fmla="*/ 32 h 249"/>
              <a:gd name="T54" fmla="*/ 124 w 157"/>
              <a:gd name="T55" fmla="*/ 63 h 249"/>
              <a:gd name="T56" fmla="*/ 94 w 157"/>
              <a:gd name="T57" fmla="*/ 63 h 249"/>
              <a:gd name="T58" fmla="*/ 94 w 157"/>
              <a:gd name="T59" fmla="*/ 63 h 249"/>
              <a:gd name="T60" fmla="*/ 94 w 157"/>
              <a:gd name="T61" fmla="*/ 93 h 249"/>
              <a:gd name="T62" fmla="*/ 63 w 157"/>
              <a:gd name="T63" fmla="*/ 63 h 249"/>
              <a:gd name="T64" fmla="*/ 32 w 157"/>
              <a:gd name="T65" fmla="*/ 93 h 249"/>
              <a:gd name="T66" fmla="*/ 32 w 157"/>
              <a:gd name="T67" fmla="*/ 93 h 249"/>
              <a:gd name="T68" fmla="*/ 32 w 157"/>
              <a:gd name="T69" fmla="*/ 93 h 249"/>
              <a:gd name="T70" fmla="*/ 0 w 157"/>
              <a:gd name="T71" fmla="*/ 93 h 249"/>
              <a:gd name="T72" fmla="*/ 32 w 157"/>
              <a:gd name="T73" fmla="*/ 93 h 249"/>
              <a:gd name="T74" fmla="*/ 32 w 157"/>
              <a:gd name="T75" fmla="*/ 93 h 249"/>
              <a:gd name="T76" fmla="*/ 63 w 157"/>
              <a:gd name="T77" fmla="*/ 124 h 249"/>
              <a:gd name="T78" fmla="*/ 63 w 157"/>
              <a:gd name="T79" fmla="*/ 156 h 249"/>
              <a:gd name="T80" fmla="*/ 94 w 157"/>
              <a:gd name="T81" fmla="*/ 187 h 249"/>
              <a:gd name="T82" fmla="*/ 94 w 157"/>
              <a:gd name="T83" fmla="*/ 217 h 249"/>
              <a:gd name="T84" fmla="*/ 63 w 157"/>
              <a:gd name="T85" fmla="*/ 217 h 249"/>
              <a:gd name="T86" fmla="*/ 32 w 157"/>
              <a:gd name="T87" fmla="*/ 217 h 249"/>
              <a:gd name="T88" fmla="*/ 32 w 157"/>
              <a:gd name="T89" fmla="*/ 217 h 249"/>
              <a:gd name="T90" fmla="*/ 63 w 157"/>
              <a:gd name="T91" fmla="*/ 24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249">
                <a:moveTo>
                  <a:pt x="63" y="248"/>
                </a:moveTo>
                <a:lnTo>
                  <a:pt x="63" y="248"/>
                </a:lnTo>
                <a:lnTo>
                  <a:pt x="63" y="248"/>
                </a:lnTo>
                <a:cubicBezTo>
                  <a:pt x="94" y="248"/>
                  <a:pt x="94" y="248"/>
                  <a:pt x="94" y="248"/>
                </a:cubicBezTo>
                <a:lnTo>
                  <a:pt x="94" y="248"/>
                </a:lnTo>
                <a:cubicBezTo>
                  <a:pt x="94" y="217"/>
                  <a:pt x="94" y="217"/>
                  <a:pt x="124" y="217"/>
                </a:cubicBez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cubicBezTo>
                  <a:pt x="124" y="187"/>
                  <a:pt x="124" y="187"/>
                  <a:pt x="124" y="187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124"/>
                  <a:pt x="124" y="12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lnTo>
                  <a:pt x="156" y="93"/>
                </a:lnTo>
                <a:lnTo>
                  <a:pt x="156" y="93"/>
                </a:lnTo>
                <a:lnTo>
                  <a:pt x="156" y="93"/>
                </a:lnTo>
                <a:lnTo>
                  <a:pt x="156" y="93"/>
                </a:lnTo>
                <a:lnTo>
                  <a:pt x="156" y="63"/>
                </a:lnTo>
                <a:lnTo>
                  <a:pt x="156" y="63"/>
                </a:lnTo>
                <a:lnTo>
                  <a:pt x="156" y="63"/>
                </a:lnTo>
                <a:cubicBezTo>
                  <a:pt x="156" y="63"/>
                  <a:pt x="156" y="63"/>
                  <a:pt x="156" y="32"/>
                </a:cubicBezTo>
                <a:lnTo>
                  <a:pt x="156" y="32"/>
                </a:lnTo>
                <a:lnTo>
                  <a:pt x="156" y="32"/>
                </a:lnTo>
                <a:cubicBezTo>
                  <a:pt x="156" y="32"/>
                  <a:pt x="156" y="32"/>
                  <a:pt x="156" y="0"/>
                </a:cubicBezTo>
                <a:cubicBezTo>
                  <a:pt x="124" y="32"/>
                  <a:pt x="124" y="32"/>
                  <a:pt x="124" y="32"/>
                </a:cubicBezTo>
                <a:lnTo>
                  <a:pt x="124" y="32"/>
                </a:lnTo>
                <a:cubicBezTo>
                  <a:pt x="124" y="63"/>
                  <a:pt x="124" y="63"/>
                  <a:pt x="124" y="63"/>
                </a:cubicBezTo>
                <a:cubicBezTo>
                  <a:pt x="94" y="63"/>
                  <a:pt x="94" y="63"/>
                  <a:pt x="94" y="63"/>
                </a:cubicBezTo>
                <a:lnTo>
                  <a:pt x="94" y="63"/>
                </a:lnTo>
                <a:cubicBezTo>
                  <a:pt x="94" y="93"/>
                  <a:pt x="94" y="93"/>
                  <a:pt x="94" y="93"/>
                </a:cubicBezTo>
                <a:cubicBezTo>
                  <a:pt x="63" y="93"/>
                  <a:pt x="63" y="63"/>
                  <a:pt x="63" y="63"/>
                </a:cubicBezTo>
                <a:cubicBezTo>
                  <a:pt x="63" y="63"/>
                  <a:pt x="63" y="63"/>
                  <a:pt x="32" y="93"/>
                </a:cubicBezTo>
                <a:lnTo>
                  <a:pt x="32" y="93"/>
                </a:lnTo>
                <a:lnTo>
                  <a:pt x="32" y="93"/>
                </a:lnTo>
                <a:cubicBezTo>
                  <a:pt x="32" y="93"/>
                  <a:pt x="32" y="93"/>
                  <a:pt x="0" y="93"/>
                </a:cubicBezTo>
                <a:cubicBezTo>
                  <a:pt x="32" y="93"/>
                  <a:pt x="32" y="93"/>
                  <a:pt x="32" y="93"/>
                </a:cubicBezTo>
                <a:lnTo>
                  <a:pt x="32" y="93"/>
                </a:lnTo>
                <a:lnTo>
                  <a:pt x="63" y="124"/>
                </a:lnTo>
                <a:cubicBezTo>
                  <a:pt x="63" y="124"/>
                  <a:pt x="63" y="124"/>
                  <a:pt x="63" y="156"/>
                </a:cubicBezTo>
                <a:cubicBezTo>
                  <a:pt x="63" y="156"/>
                  <a:pt x="94" y="156"/>
                  <a:pt x="94" y="187"/>
                </a:cubicBezTo>
                <a:lnTo>
                  <a:pt x="94" y="217"/>
                </a:lnTo>
                <a:lnTo>
                  <a:pt x="63" y="217"/>
                </a:lnTo>
                <a:lnTo>
                  <a:pt x="32" y="217"/>
                </a:lnTo>
                <a:lnTo>
                  <a:pt x="32" y="217"/>
                </a:lnTo>
                <a:cubicBezTo>
                  <a:pt x="63" y="248"/>
                  <a:pt x="63" y="248"/>
                  <a:pt x="63" y="24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7" name="Freeform 166"/>
          <p:cNvSpPr>
            <a:spLocks noChangeArrowheads="1"/>
          </p:cNvSpPr>
          <p:nvPr/>
        </p:nvSpPr>
        <p:spPr bwMode="auto">
          <a:xfrm>
            <a:off x="5119680" y="1955172"/>
            <a:ext cx="53854" cy="32322"/>
          </a:xfrm>
          <a:custGeom>
            <a:avLst/>
            <a:gdLst>
              <a:gd name="T0" fmla="*/ 61 w 156"/>
              <a:gd name="T1" fmla="*/ 62 h 94"/>
              <a:gd name="T2" fmla="*/ 61 w 156"/>
              <a:gd name="T3" fmla="*/ 62 h 94"/>
              <a:gd name="T4" fmla="*/ 61 w 156"/>
              <a:gd name="T5" fmla="*/ 62 h 94"/>
              <a:gd name="T6" fmla="*/ 61 w 156"/>
              <a:gd name="T7" fmla="*/ 62 h 94"/>
              <a:gd name="T8" fmla="*/ 124 w 156"/>
              <a:gd name="T9" fmla="*/ 93 h 94"/>
              <a:gd name="T10" fmla="*/ 124 w 156"/>
              <a:gd name="T11" fmla="*/ 93 h 94"/>
              <a:gd name="T12" fmla="*/ 155 w 156"/>
              <a:gd name="T13" fmla="*/ 93 h 94"/>
              <a:gd name="T14" fmla="*/ 155 w 156"/>
              <a:gd name="T15" fmla="*/ 93 h 94"/>
              <a:gd name="T16" fmla="*/ 155 w 156"/>
              <a:gd name="T17" fmla="*/ 93 h 94"/>
              <a:gd name="T18" fmla="*/ 155 w 156"/>
              <a:gd name="T19" fmla="*/ 93 h 94"/>
              <a:gd name="T20" fmla="*/ 155 w 156"/>
              <a:gd name="T21" fmla="*/ 31 h 94"/>
              <a:gd name="T22" fmla="*/ 155 w 156"/>
              <a:gd name="T23" fmla="*/ 31 h 94"/>
              <a:gd name="T24" fmla="*/ 155 w 156"/>
              <a:gd name="T25" fmla="*/ 31 h 94"/>
              <a:gd name="T26" fmla="*/ 124 w 156"/>
              <a:gd name="T27" fmla="*/ 31 h 94"/>
              <a:gd name="T28" fmla="*/ 92 w 156"/>
              <a:gd name="T29" fmla="*/ 31 h 94"/>
              <a:gd name="T30" fmla="*/ 31 w 156"/>
              <a:gd name="T31" fmla="*/ 0 h 94"/>
              <a:gd name="T32" fmla="*/ 0 w 156"/>
              <a:gd name="T33" fmla="*/ 0 h 94"/>
              <a:gd name="T34" fmla="*/ 0 w 156"/>
              <a:gd name="T35" fmla="*/ 0 h 94"/>
              <a:gd name="T36" fmla="*/ 0 w 156"/>
              <a:gd name="T37" fmla="*/ 0 h 94"/>
              <a:gd name="T38" fmla="*/ 61 w 156"/>
              <a:gd name="T39" fmla="*/ 6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6" h="94">
                <a:moveTo>
                  <a:pt x="61" y="62"/>
                </a:moveTo>
                <a:lnTo>
                  <a:pt x="61" y="62"/>
                </a:lnTo>
                <a:lnTo>
                  <a:pt x="61" y="62"/>
                </a:lnTo>
                <a:lnTo>
                  <a:pt x="61" y="62"/>
                </a:lnTo>
                <a:cubicBezTo>
                  <a:pt x="92" y="62"/>
                  <a:pt x="124" y="62"/>
                  <a:pt x="124" y="93"/>
                </a:cubicBezTo>
                <a:lnTo>
                  <a:pt x="124" y="93"/>
                </a:lnTo>
                <a:cubicBezTo>
                  <a:pt x="155" y="93"/>
                  <a:pt x="155" y="93"/>
                  <a:pt x="155" y="93"/>
                </a:cubicBezTo>
                <a:lnTo>
                  <a:pt x="155" y="93"/>
                </a:lnTo>
                <a:lnTo>
                  <a:pt x="155" y="93"/>
                </a:lnTo>
                <a:lnTo>
                  <a:pt x="155" y="93"/>
                </a:lnTo>
                <a:cubicBezTo>
                  <a:pt x="155" y="62"/>
                  <a:pt x="155" y="62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lnTo>
                  <a:pt x="124" y="31"/>
                </a:lnTo>
                <a:cubicBezTo>
                  <a:pt x="124" y="31"/>
                  <a:pt x="124" y="31"/>
                  <a:pt x="92" y="31"/>
                </a:cubicBezTo>
                <a:cubicBezTo>
                  <a:pt x="92" y="31"/>
                  <a:pt x="61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31" y="31"/>
                  <a:pt x="61" y="31"/>
                  <a:pt x="61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8" name="Freeform 167"/>
          <p:cNvSpPr>
            <a:spLocks noChangeArrowheads="1"/>
          </p:cNvSpPr>
          <p:nvPr/>
        </p:nvSpPr>
        <p:spPr bwMode="auto">
          <a:xfrm>
            <a:off x="4221073" y="1707376"/>
            <a:ext cx="995545" cy="509445"/>
          </a:xfrm>
          <a:custGeom>
            <a:avLst/>
            <a:gdLst>
              <a:gd name="T0" fmla="*/ 2541 w 2853"/>
              <a:gd name="T1" fmla="*/ 837 h 1458"/>
              <a:gd name="T2" fmla="*/ 2356 w 2853"/>
              <a:gd name="T3" fmla="*/ 837 h 1458"/>
              <a:gd name="T4" fmla="*/ 2293 w 2853"/>
              <a:gd name="T5" fmla="*/ 651 h 1458"/>
              <a:gd name="T6" fmla="*/ 2510 w 2853"/>
              <a:gd name="T7" fmla="*/ 682 h 1458"/>
              <a:gd name="T8" fmla="*/ 2541 w 2853"/>
              <a:gd name="T9" fmla="*/ 589 h 1458"/>
              <a:gd name="T10" fmla="*/ 2697 w 2853"/>
              <a:gd name="T11" fmla="*/ 589 h 1458"/>
              <a:gd name="T12" fmla="*/ 2697 w 2853"/>
              <a:gd name="T13" fmla="*/ 496 h 1458"/>
              <a:gd name="T14" fmla="*/ 2852 w 2853"/>
              <a:gd name="T15" fmla="*/ 496 h 1458"/>
              <a:gd name="T16" fmla="*/ 2728 w 2853"/>
              <a:gd name="T17" fmla="*/ 434 h 1458"/>
              <a:gd name="T18" fmla="*/ 2789 w 2853"/>
              <a:gd name="T19" fmla="*/ 248 h 1458"/>
              <a:gd name="T20" fmla="*/ 2852 w 2853"/>
              <a:gd name="T21" fmla="*/ 186 h 1458"/>
              <a:gd name="T22" fmla="*/ 2821 w 2853"/>
              <a:gd name="T23" fmla="*/ 124 h 1458"/>
              <a:gd name="T24" fmla="*/ 2665 w 2853"/>
              <a:gd name="T25" fmla="*/ 93 h 1458"/>
              <a:gd name="T26" fmla="*/ 2480 w 2853"/>
              <a:gd name="T27" fmla="*/ 124 h 1458"/>
              <a:gd name="T28" fmla="*/ 2201 w 2853"/>
              <a:gd name="T29" fmla="*/ 124 h 1458"/>
              <a:gd name="T30" fmla="*/ 2201 w 2853"/>
              <a:gd name="T31" fmla="*/ 31 h 1458"/>
              <a:gd name="T32" fmla="*/ 2480 w 2853"/>
              <a:gd name="T33" fmla="*/ 31 h 1458"/>
              <a:gd name="T34" fmla="*/ 2325 w 2853"/>
              <a:gd name="T35" fmla="*/ 0 h 1458"/>
              <a:gd name="T36" fmla="*/ 2076 w 2853"/>
              <a:gd name="T37" fmla="*/ 0 h 1458"/>
              <a:gd name="T38" fmla="*/ 1860 w 2853"/>
              <a:gd name="T39" fmla="*/ 0 h 1458"/>
              <a:gd name="T40" fmla="*/ 1642 w 2853"/>
              <a:gd name="T41" fmla="*/ 31 h 1458"/>
              <a:gd name="T42" fmla="*/ 1518 w 2853"/>
              <a:gd name="T43" fmla="*/ 31 h 1458"/>
              <a:gd name="T44" fmla="*/ 1333 w 2853"/>
              <a:gd name="T45" fmla="*/ 93 h 1458"/>
              <a:gd name="T46" fmla="*/ 1116 w 2853"/>
              <a:gd name="T47" fmla="*/ 93 h 1458"/>
              <a:gd name="T48" fmla="*/ 929 w 2853"/>
              <a:gd name="T49" fmla="*/ 62 h 1458"/>
              <a:gd name="T50" fmla="*/ 681 w 2853"/>
              <a:gd name="T51" fmla="*/ 93 h 1458"/>
              <a:gd name="T52" fmla="*/ 557 w 2853"/>
              <a:gd name="T53" fmla="*/ 155 h 1458"/>
              <a:gd name="T54" fmla="*/ 433 w 2853"/>
              <a:gd name="T55" fmla="*/ 155 h 1458"/>
              <a:gd name="T56" fmla="*/ 309 w 2853"/>
              <a:gd name="T57" fmla="*/ 279 h 1458"/>
              <a:gd name="T58" fmla="*/ 93 w 2853"/>
              <a:gd name="T59" fmla="*/ 310 h 1458"/>
              <a:gd name="T60" fmla="*/ 124 w 2853"/>
              <a:gd name="T61" fmla="*/ 341 h 1458"/>
              <a:gd name="T62" fmla="*/ 279 w 2853"/>
              <a:gd name="T63" fmla="*/ 341 h 1458"/>
              <a:gd name="T64" fmla="*/ 155 w 2853"/>
              <a:gd name="T65" fmla="*/ 403 h 1458"/>
              <a:gd name="T66" fmla="*/ 248 w 2853"/>
              <a:gd name="T67" fmla="*/ 434 h 1458"/>
              <a:gd name="T68" fmla="*/ 372 w 2853"/>
              <a:gd name="T69" fmla="*/ 434 h 1458"/>
              <a:gd name="T70" fmla="*/ 681 w 2853"/>
              <a:gd name="T71" fmla="*/ 434 h 1458"/>
              <a:gd name="T72" fmla="*/ 837 w 2853"/>
              <a:gd name="T73" fmla="*/ 558 h 1458"/>
              <a:gd name="T74" fmla="*/ 899 w 2853"/>
              <a:gd name="T75" fmla="*/ 589 h 1458"/>
              <a:gd name="T76" fmla="*/ 899 w 2853"/>
              <a:gd name="T77" fmla="*/ 744 h 1458"/>
              <a:gd name="T78" fmla="*/ 961 w 2853"/>
              <a:gd name="T79" fmla="*/ 713 h 1458"/>
              <a:gd name="T80" fmla="*/ 1177 w 2853"/>
              <a:gd name="T81" fmla="*/ 806 h 1458"/>
              <a:gd name="T82" fmla="*/ 1085 w 2853"/>
              <a:gd name="T83" fmla="*/ 961 h 1458"/>
              <a:gd name="T84" fmla="*/ 992 w 2853"/>
              <a:gd name="T85" fmla="*/ 1023 h 1458"/>
              <a:gd name="T86" fmla="*/ 1116 w 2853"/>
              <a:gd name="T87" fmla="*/ 1116 h 1458"/>
              <a:gd name="T88" fmla="*/ 1177 w 2853"/>
              <a:gd name="T89" fmla="*/ 1209 h 1458"/>
              <a:gd name="T90" fmla="*/ 1240 w 2853"/>
              <a:gd name="T91" fmla="*/ 1364 h 1458"/>
              <a:gd name="T92" fmla="*/ 1333 w 2853"/>
              <a:gd name="T93" fmla="*/ 1426 h 1458"/>
              <a:gd name="T94" fmla="*/ 1394 w 2853"/>
              <a:gd name="T95" fmla="*/ 1394 h 1458"/>
              <a:gd name="T96" fmla="*/ 1488 w 2853"/>
              <a:gd name="T97" fmla="*/ 1457 h 1458"/>
              <a:gd name="T98" fmla="*/ 1581 w 2853"/>
              <a:gd name="T99" fmla="*/ 1426 h 1458"/>
              <a:gd name="T100" fmla="*/ 1581 w 2853"/>
              <a:gd name="T101" fmla="*/ 1270 h 1458"/>
              <a:gd name="T102" fmla="*/ 1581 w 2853"/>
              <a:gd name="T103" fmla="*/ 1178 h 1458"/>
              <a:gd name="T104" fmla="*/ 1766 w 2853"/>
              <a:gd name="T105" fmla="*/ 1116 h 1458"/>
              <a:gd name="T106" fmla="*/ 1890 w 2853"/>
              <a:gd name="T107" fmla="*/ 1085 h 1458"/>
              <a:gd name="T108" fmla="*/ 2076 w 2853"/>
              <a:gd name="T109" fmla="*/ 1023 h 1458"/>
              <a:gd name="T110" fmla="*/ 2201 w 2853"/>
              <a:gd name="T111" fmla="*/ 930 h 1458"/>
              <a:gd name="T112" fmla="*/ 2293 w 2853"/>
              <a:gd name="T113" fmla="*/ 930 h 1458"/>
              <a:gd name="T114" fmla="*/ 2541 w 2853"/>
              <a:gd name="T115" fmla="*/ 899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53" h="1458">
                <a:moveTo>
                  <a:pt x="2604" y="868"/>
                </a:moveTo>
                <a:lnTo>
                  <a:pt x="2604" y="868"/>
                </a:lnTo>
                <a:cubicBezTo>
                  <a:pt x="2604" y="837"/>
                  <a:pt x="2604" y="837"/>
                  <a:pt x="2573" y="837"/>
                </a:cubicBezTo>
                <a:lnTo>
                  <a:pt x="2573" y="837"/>
                </a:lnTo>
                <a:lnTo>
                  <a:pt x="2541" y="837"/>
                </a:lnTo>
                <a:lnTo>
                  <a:pt x="2541" y="837"/>
                </a:lnTo>
                <a:cubicBezTo>
                  <a:pt x="2510" y="837"/>
                  <a:pt x="2510" y="837"/>
                  <a:pt x="2510" y="837"/>
                </a:cubicBezTo>
                <a:cubicBezTo>
                  <a:pt x="2480" y="837"/>
                  <a:pt x="2449" y="837"/>
                  <a:pt x="2449" y="837"/>
                </a:cubicBezTo>
                <a:lnTo>
                  <a:pt x="2449" y="837"/>
                </a:lnTo>
                <a:cubicBezTo>
                  <a:pt x="2449" y="837"/>
                  <a:pt x="2449" y="837"/>
                  <a:pt x="2417" y="837"/>
                </a:cubicBezTo>
                <a:cubicBezTo>
                  <a:pt x="2417" y="837"/>
                  <a:pt x="2417" y="837"/>
                  <a:pt x="2386" y="837"/>
                </a:cubicBezTo>
                <a:cubicBezTo>
                  <a:pt x="2386" y="837"/>
                  <a:pt x="2386" y="837"/>
                  <a:pt x="2356" y="837"/>
                </a:cubicBezTo>
                <a:lnTo>
                  <a:pt x="2356" y="837"/>
                </a:lnTo>
                <a:cubicBezTo>
                  <a:pt x="2325" y="837"/>
                  <a:pt x="2325" y="806"/>
                  <a:pt x="2325" y="806"/>
                </a:cubicBezTo>
                <a:cubicBezTo>
                  <a:pt x="2325" y="775"/>
                  <a:pt x="2356" y="775"/>
                  <a:pt x="2356" y="744"/>
                </a:cubicBezTo>
                <a:lnTo>
                  <a:pt x="2356" y="744"/>
                </a:lnTo>
                <a:cubicBezTo>
                  <a:pt x="2356" y="713"/>
                  <a:pt x="2356" y="713"/>
                  <a:pt x="2356" y="713"/>
                </a:cubicBezTo>
                <a:cubicBezTo>
                  <a:pt x="2293" y="651"/>
                  <a:pt x="2293" y="651"/>
                  <a:pt x="2293" y="651"/>
                </a:cubicBezTo>
                <a:cubicBezTo>
                  <a:pt x="2386" y="682"/>
                  <a:pt x="2386" y="682"/>
                  <a:pt x="2386" y="682"/>
                </a:cubicBezTo>
                <a:cubicBezTo>
                  <a:pt x="2449" y="682"/>
                  <a:pt x="2449" y="713"/>
                  <a:pt x="2480" y="713"/>
                </a:cubicBezTo>
                <a:lnTo>
                  <a:pt x="2510" y="713"/>
                </a:lnTo>
                <a:lnTo>
                  <a:pt x="2510" y="713"/>
                </a:lnTo>
                <a:lnTo>
                  <a:pt x="2510" y="682"/>
                </a:lnTo>
                <a:lnTo>
                  <a:pt x="2510" y="682"/>
                </a:lnTo>
                <a:cubicBezTo>
                  <a:pt x="2510" y="682"/>
                  <a:pt x="2510" y="651"/>
                  <a:pt x="2480" y="651"/>
                </a:cubicBezTo>
                <a:cubicBezTo>
                  <a:pt x="2480" y="651"/>
                  <a:pt x="2480" y="651"/>
                  <a:pt x="2480" y="620"/>
                </a:cubicBezTo>
                <a:lnTo>
                  <a:pt x="2480" y="620"/>
                </a:lnTo>
                <a:cubicBezTo>
                  <a:pt x="2480" y="620"/>
                  <a:pt x="2480" y="620"/>
                  <a:pt x="2510" y="620"/>
                </a:cubicBezTo>
                <a:lnTo>
                  <a:pt x="2510" y="620"/>
                </a:lnTo>
                <a:cubicBezTo>
                  <a:pt x="2510" y="589"/>
                  <a:pt x="2510" y="589"/>
                  <a:pt x="2541" y="589"/>
                </a:cubicBezTo>
                <a:lnTo>
                  <a:pt x="2541" y="589"/>
                </a:lnTo>
                <a:cubicBezTo>
                  <a:pt x="2573" y="589"/>
                  <a:pt x="2573" y="589"/>
                  <a:pt x="2573" y="589"/>
                </a:cubicBezTo>
                <a:lnTo>
                  <a:pt x="2573" y="589"/>
                </a:lnTo>
                <a:cubicBezTo>
                  <a:pt x="2573" y="589"/>
                  <a:pt x="2573" y="589"/>
                  <a:pt x="2604" y="589"/>
                </a:cubicBezTo>
                <a:cubicBezTo>
                  <a:pt x="2604" y="589"/>
                  <a:pt x="2634" y="558"/>
                  <a:pt x="2665" y="558"/>
                </a:cubicBezTo>
                <a:lnTo>
                  <a:pt x="2697" y="589"/>
                </a:lnTo>
                <a:lnTo>
                  <a:pt x="2697" y="589"/>
                </a:lnTo>
                <a:lnTo>
                  <a:pt x="2697" y="589"/>
                </a:lnTo>
                <a:lnTo>
                  <a:pt x="2697" y="558"/>
                </a:lnTo>
                <a:lnTo>
                  <a:pt x="2697" y="558"/>
                </a:lnTo>
                <a:cubicBezTo>
                  <a:pt x="2697" y="527"/>
                  <a:pt x="2697" y="527"/>
                  <a:pt x="2697" y="527"/>
                </a:cubicBezTo>
                <a:cubicBezTo>
                  <a:pt x="2665" y="496"/>
                  <a:pt x="2665" y="496"/>
                  <a:pt x="2697" y="496"/>
                </a:cubicBezTo>
                <a:cubicBezTo>
                  <a:pt x="2697" y="465"/>
                  <a:pt x="2728" y="465"/>
                  <a:pt x="2758" y="465"/>
                </a:cubicBezTo>
                <a:cubicBezTo>
                  <a:pt x="2789" y="465"/>
                  <a:pt x="2789" y="465"/>
                  <a:pt x="2789" y="496"/>
                </a:cubicBezTo>
                <a:cubicBezTo>
                  <a:pt x="2789" y="496"/>
                  <a:pt x="2789" y="496"/>
                  <a:pt x="2821" y="496"/>
                </a:cubicBezTo>
                <a:lnTo>
                  <a:pt x="2821" y="496"/>
                </a:lnTo>
                <a:lnTo>
                  <a:pt x="2821" y="496"/>
                </a:lnTo>
                <a:lnTo>
                  <a:pt x="2852" y="496"/>
                </a:lnTo>
                <a:lnTo>
                  <a:pt x="2852" y="465"/>
                </a:lnTo>
                <a:lnTo>
                  <a:pt x="2852" y="465"/>
                </a:lnTo>
                <a:lnTo>
                  <a:pt x="2821" y="465"/>
                </a:lnTo>
                <a:lnTo>
                  <a:pt x="2789" y="465"/>
                </a:lnTo>
                <a:lnTo>
                  <a:pt x="2789" y="465"/>
                </a:lnTo>
                <a:cubicBezTo>
                  <a:pt x="2789" y="465"/>
                  <a:pt x="2728" y="465"/>
                  <a:pt x="2728" y="434"/>
                </a:cubicBezTo>
                <a:cubicBezTo>
                  <a:pt x="2697" y="434"/>
                  <a:pt x="2697" y="403"/>
                  <a:pt x="2697" y="403"/>
                </a:cubicBezTo>
                <a:cubicBezTo>
                  <a:pt x="2728" y="372"/>
                  <a:pt x="2728" y="372"/>
                  <a:pt x="2728" y="372"/>
                </a:cubicBezTo>
                <a:cubicBezTo>
                  <a:pt x="2728" y="372"/>
                  <a:pt x="2728" y="372"/>
                  <a:pt x="2728" y="341"/>
                </a:cubicBezTo>
                <a:lnTo>
                  <a:pt x="2728" y="310"/>
                </a:lnTo>
                <a:cubicBezTo>
                  <a:pt x="2758" y="310"/>
                  <a:pt x="2758" y="279"/>
                  <a:pt x="2758" y="279"/>
                </a:cubicBezTo>
                <a:cubicBezTo>
                  <a:pt x="2758" y="248"/>
                  <a:pt x="2789" y="248"/>
                  <a:pt x="2789" y="248"/>
                </a:cubicBezTo>
                <a:lnTo>
                  <a:pt x="2821" y="248"/>
                </a:lnTo>
                <a:lnTo>
                  <a:pt x="2852" y="248"/>
                </a:lnTo>
                <a:lnTo>
                  <a:pt x="2852" y="248"/>
                </a:lnTo>
                <a:cubicBezTo>
                  <a:pt x="2852" y="217"/>
                  <a:pt x="2852" y="217"/>
                  <a:pt x="2852" y="217"/>
                </a:cubicBezTo>
                <a:lnTo>
                  <a:pt x="2852" y="217"/>
                </a:lnTo>
                <a:cubicBezTo>
                  <a:pt x="2852" y="217"/>
                  <a:pt x="2852" y="217"/>
                  <a:pt x="2852" y="186"/>
                </a:cubicBezTo>
                <a:lnTo>
                  <a:pt x="2821" y="217"/>
                </a:lnTo>
                <a:cubicBezTo>
                  <a:pt x="2821" y="217"/>
                  <a:pt x="2789" y="217"/>
                  <a:pt x="2789" y="186"/>
                </a:cubicBezTo>
                <a:lnTo>
                  <a:pt x="2789" y="155"/>
                </a:lnTo>
                <a:cubicBezTo>
                  <a:pt x="2789" y="124"/>
                  <a:pt x="2821" y="124"/>
                  <a:pt x="2852" y="124"/>
                </a:cubicBezTo>
                <a:lnTo>
                  <a:pt x="2852" y="124"/>
                </a:lnTo>
                <a:cubicBezTo>
                  <a:pt x="2821" y="124"/>
                  <a:pt x="2821" y="124"/>
                  <a:pt x="2821" y="124"/>
                </a:cubicBezTo>
                <a:cubicBezTo>
                  <a:pt x="2821" y="124"/>
                  <a:pt x="2728" y="155"/>
                  <a:pt x="2697" y="155"/>
                </a:cubicBezTo>
                <a:lnTo>
                  <a:pt x="2697" y="155"/>
                </a:lnTo>
                <a:cubicBezTo>
                  <a:pt x="2634" y="186"/>
                  <a:pt x="2634" y="186"/>
                  <a:pt x="2634" y="186"/>
                </a:cubicBezTo>
                <a:cubicBezTo>
                  <a:pt x="2604" y="186"/>
                  <a:pt x="2604" y="186"/>
                  <a:pt x="2604" y="186"/>
                </a:cubicBezTo>
                <a:lnTo>
                  <a:pt x="2604" y="155"/>
                </a:lnTo>
                <a:cubicBezTo>
                  <a:pt x="2634" y="124"/>
                  <a:pt x="2634" y="124"/>
                  <a:pt x="2665" y="93"/>
                </a:cubicBezTo>
                <a:lnTo>
                  <a:pt x="2665" y="93"/>
                </a:lnTo>
                <a:lnTo>
                  <a:pt x="2634" y="93"/>
                </a:lnTo>
                <a:cubicBezTo>
                  <a:pt x="2634" y="93"/>
                  <a:pt x="2634" y="124"/>
                  <a:pt x="2604" y="124"/>
                </a:cubicBezTo>
                <a:cubicBezTo>
                  <a:pt x="2573" y="124"/>
                  <a:pt x="2541" y="124"/>
                  <a:pt x="2541" y="124"/>
                </a:cubicBezTo>
                <a:cubicBezTo>
                  <a:pt x="2510" y="124"/>
                  <a:pt x="2510" y="124"/>
                  <a:pt x="2510" y="124"/>
                </a:cubicBezTo>
                <a:lnTo>
                  <a:pt x="2480" y="124"/>
                </a:lnTo>
                <a:lnTo>
                  <a:pt x="2480" y="124"/>
                </a:lnTo>
                <a:cubicBezTo>
                  <a:pt x="2449" y="124"/>
                  <a:pt x="2449" y="124"/>
                  <a:pt x="2417" y="124"/>
                </a:cubicBezTo>
                <a:lnTo>
                  <a:pt x="2386" y="124"/>
                </a:lnTo>
                <a:cubicBezTo>
                  <a:pt x="2356" y="124"/>
                  <a:pt x="2356" y="124"/>
                  <a:pt x="2325" y="124"/>
                </a:cubicBezTo>
                <a:cubicBezTo>
                  <a:pt x="2325" y="124"/>
                  <a:pt x="2293" y="124"/>
                  <a:pt x="2262" y="124"/>
                </a:cubicBezTo>
                <a:cubicBezTo>
                  <a:pt x="2232" y="124"/>
                  <a:pt x="2232" y="124"/>
                  <a:pt x="2201" y="124"/>
                </a:cubicBezTo>
                <a:lnTo>
                  <a:pt x="2169" y="124"/>
                </a:lnTo>
                <a:cubicBezTo>
                  <a:pt x="2138" y="124"/>
                  <a:pt x="2138" y="93"/>
                  <a:pt x="2138" y="93"/>
                </a:cubicBezTo>
                <a:lnTo>
                  <a:pt x="2138" y="93"/>
                </a:lnTo>
                <a:cubicBezTo>
                  <a:pt x="2138" y="62"/>
                  <a:pt x="2138" y="62"/>
                  <a:pt x="2169" y="31"/>
                </a:cubicBezTo>
                <a:lnTo>
                  <a:pt x="2201" y="31"/>
                </a:lnTo>
                <a:lnTo>
                  <a:pt x="2201" y="31"/>
                </a:lnTo>
                <a:cubicBezTo>
                  <a:pt x="2262" y="31"/>
                  <a:pt x="2293" y="31"/>
                  <a:pt x="2325" y="31"/>
                </a:cubicBezTo>
                <a:cubicBezTo>
                  <a:pt x="2356" y="31"/>
                  <a:pt x="2356" y="31"/>
                  <a:pt x="2356" y="31"/>
                </a:cubicBezTo>
                <a:cubicBezTo>
                  <a:pt x="2386" y="31"/>
                  <a:pt x="2417" y="31"/>
                  <a:pt x="2417" y="31"/>
                </a:cubicBezTo>
                <a:cubicBezTo>
                  <a:pt x="2449" y="31"/>
                  <a:pt x="2449" y="31"/>
                  <a:pt x="2480" y="31"/>
                </a:cubicBezTo>
                <a:lnTo>
                  <a:pt x="2480" y="31"/>
                </a:lnTo>
                <a:lnTo>
                  <a:pt x="2480" y="31"/>
                </a:lnTo>
                <a:lnTo>
                  <a:pt x="2510" y="31"/>
                </a:lnTo>
                <a:cubicBezTo>
                  <a:pt x="2510" y="31"/>
                  <a:pt x="2510" y="31"/>
                  <a:pt x="2541" y="31"/>
                </a:cubicBezTo>
                <a:lnTo>
                  <a:pt x="2510" y="0"/>
                </a:lnTo>
                <a:cubicBezTo>
                  <a:pt x="2510" y="0"/>
                  <a:pt x="2510" y="0"/>
                  <a:pt x="2480" y="0"/>
                </a:cubicBezTo>
                <a:cubicBezTo>
                  <a:pt x="2449" y="0"/>
                  <a:pt x="2449" y="0"/>
                  <a:pt x="2417" y="0"/>
                </a:cubicBezTo>
                <a:cubicBezTo>
                  <a:pt x="2386" y="0"/>
                  <a:pt x="2356" y="0"/>
                  <a:pt x="2325" y="0"/>
                </a:cubicBezTo>
                <a:lnTo>
                  <a:pt x="2293" y="0"/>
                </a:lnTo>
                <a:cubicBezTo>
                  <a:pt x="2262" y="0"/>
                  <a:pt x="2262" y="0"/>
                  <a:pt x="2262" y="0"/>
                </a:cubicBezTo>
                <a:lnTo>
                  <a:pt x="2232" y="0"/>
                </a:lnTo>
                <a:lnTo>
                  <a:pt x="2201" y="0"/>
                </a:lnTo>
                <a:cubicBezTo>
                  <a:pt x="2169" y="0"/>
                  <a:pt x="2169" y="0"/>
                  <a:pt x="2169" y="0"/>
                </a:cubicBezTo>
                <a:cubicBezTo>
                  <a:pt x="2138" y="0"/>
                  <a:pt x="2108" y="0"/>
                  <a:pt x="2076" y="0"/>
                </a:cubicBezTo>
                <a:cubicBezTo>
                  <a:pt x="2076" y="0"/>
                  <a:pt x="2076" y="0"/>
                  <a:pt x="2045" y="0"/>
                </a:cubicBezTo>
                <a:cubicBezTo>
                  <a:pt x="2014" y="0"/>
                  <a:pt x="2014" y="0"/>
                  <a:pt x="1984" y="0"/>
                </a:cubicBezTo>
                <a:cubicBezTo>
                  <a:pt x="1953" y="0"/>
                  <a:pt x="1953" y="0"/>
                  <a:pt x="1953" y="0"/>
                </a:cubicBezTo>
                <a:cubicBezTo>
                  <a:pt x="1921" y="0"/>
                  <a:pt x="1921" y="0"/>
                  <a:pt x="1890" y="0"/>
                </a:cubicBezTo>
                <a:lnTo>
                  <a:pt x="1890" y="0"/>
                </a:lnTo>
                <a:cubicBezTo>
                  <a:pt x="1890" y="0"/>
                  <a:pt x="1890" y="0"/>
                  <a:pt x="1860" y="0"/>
                </a:cubicBezTo>
                <a:cubicBezTo>
                  <a:pt x="1860" y="0"/>
                  <a:pt x="1860" y="0"/>
                  <a:pt x="1829" y="0"/>
                </a:cubicBezTo>
                <a:lnTo>
                  <a:pt x="1829" y="31"/>
                </a:lnTo>
                <a:cubicBezTo>
                  <a:pt x="1829" y="62"/>
                  <a:pt x="1829" y="62"/>
                  <a:pt x="1797" y="62"/>
                </a:cubicBezTo>
                <a:lnTo>
                  <a:pt x="1797" y="62"/>
                </a:lnTo>
                <a:cubicBezTo>
                  <a:pt x="1797" y="62"/>
                  <a:pt x="1736" y="31"/>
                  <a:pt x="1673" y="31"/>
                </a:cubicBezTo>
                <a:lnTo>
                  <a:pt x="1642" y="31"/>
                </a:lnTo>
                <a:cubicBezTo>
                  <a:pt x="1642" y="31"/>
                  <a:pt x="1642" y="31"/>
                  <a:pt x="1612" y="31"/>
                </a:cubicBezTo>
                <a:lnTo>
                  <a:pt x="1612" y="31"/>
                </a:lnTo>
                <a:cubicBezTo>
                  <a:pt x="1612" y="31"/>
                  <a:pt x="1612" y="31"/>
                  <a:pt x="1581" y="31"/>
                </a:cubicBezTo>
                <a:lnTo>
                  <a:pt x="1549" y="31"/>
                </a:lnTo>
                <a:lnTo>
                  <a:pt x="1549" y="31"/>
                </a:lnTo>
                <a:cubicBezTo>
                  <a:pt x="1518" y="31"/>
                  <a:pt x="1518" y="31"/>
                  <a:pt x="1518" y="31"/>
                </a:cubicBezTo>
                <a:lnTo>
                  <a:pt x="1488" y="31"/>
                </a:lnTo>
                <a:cubicBezTo>
                  <a:pt x="1488" y="31"/>
                  <a:pt x="1518" y="31"/>
                  <a:pt x="1518" y="62"/>
                </a:cubicBezTo>
                <a:cubicBezTo>
                  <a:pt x="1518" y="93"/>
                  <a:pt x="1488" y="93"/>
                  <a:pt x="1488" y="93"/>
                </a:cubicBezTo>
                <a:cubicBezTo>
                  <a:pt x="1488" y="124"/>
                  <a:pt x="1488" y="124"/>
                  <a:pt x="1488" y="124"/>
                </a:cubicBezTo>
                <a:cubicBezTo>
                  <a:pt x="1457" y="124"/>
                  <a:pt x="1457" y="124"/>
                  <a:pt x="1457" y="124"/>
                </a:cubicBezTo>
                <a:cubicBezTo>
                  <a:pt x="1457" y="124"/>
                  <a:pt x="1394" y="93"/>
                  <a:pt x="1333" y="93"/>
                </a:cubicBezTo>
                <a:cubicBezTo>
                  <a:pt x="1301" y="93"/>
                  <a:pt x="1301" y="93"/>
                  <a:pt x="1271" y="62"/>
                </a:cubicBezTo>
                <a:cubicBezTo>
                  <a:pt x="1271" y="62"/>
                  <a:pt x="1271" y="62"/>
                  <a:pt x="1240" y="62"/>
                </a:cubicBezTo>
                <a:cubicBezTo>
                  <a:pt x="1240" y="62"/>
                  <a:pt x="1240" y="62"/>
                  <a:pt x="1208" y="62"/>
                </a:cubicBezTo>
                <a:cubicBezTo>
                  <a:pt x="1240" y="62"/>
                  <a:pt x="1240" y="93"/>
                  <a:pt x="1240" y="93"/>
                </a:cubicBezTo>
                <a:cubicBezTo>
                  <a:pt x="1208" y="124"/>
                  <a:pt x="1177" y="124"/>
                  <a:pt x="1177" y="124"/>
                </a:cubicBezTo>
                <a:cubicBezTo>
                  <a:pt x="1147" y="124"/>
                  <a:pt x="1116" y="93"/>
                  <a:pt x="1116" y="93"/>
                </a:cubicBezTo>
                <a:lnTo>
                  <a:pt x="1085" y="93"/>
                </a:lnTo>
                <a:lnTo>
                  <a:pt x="1053" y="93"/>
                </a:lnTo>
                <a:lnTo>
                  <a:pt x="1053" y="93"/>
                </a:lnTo>
                <a:cubicBezTo>
                  <a:pt x="1023" y="93"/>
                  <a:pt x="1023" y="124"/>
                  <a:pt x="992" y="124"/>
                </a:cubicBezTo>
                <a:lnTo>
                  <a:pt x="961" y="124"/>
                </a:lnTo>
                <a:cubicBezTo>
                  <a:pt x="929" y="93"/>
                  <a:pt x="929" y="93"/>
                  <a:pt x="929" y="62"/>
                </a:cubicBezTo>
                <a:lnTo>
                  <a:pt x="929" y="62"/>
                </a:lnTo>
                <a:lnTo>
                  <a:pt x="929" y="62"/>
                </a:lnTo>
                <a:cubicBezTo>
                  <a:pt x="899" y="93"/>
                  <a:pt x="837" y="93"/>
                  <a:pt x="805" y="93"/>
                </a:cubicBezTo>
                <a:cubicBezTo>
                  <a:pt x="775" y="93"/>
                  <a:pt x="775" y="93"/>
                  <a:pt x="744" y="93"/>
                </a:cubicBezTo>
                <a:lnTo>
                  <a:pt x="713" y="93"/>
                </a:lnTo>
                <a:lnTo>
                  <a:pt x="681" y="93"/>
                </a:lnTo>
                <a:cubicBezTo>
                  <a:pt x="651" y="93"/>
                  <a:pt x="651" y="93"/>
                  <a:pt x="651" y="93"/>
                </a:cubicBezTo>
                <a:cubicBezTo>
                  <a:pt x="651" y="93"/>
                  <a:pt x="620" y="93"/>
                  <a:pt x="620" y="124"/>
                </a:cubicBezTo>
                <a:lnTo>
                  <a:pt x="620" y="124"/>
                </a:lnTo>
                <a:cubicBezTo>
                  <a:pt x="620" y="124"/>
                  <a:pt x="620" y="155"/>
                  <a:pt x="589" y="155"/>
                </a:cubicBezTo>
                <a:cubicBezTo>
                  <a:pt x="589" y="155"/>
                  <a:pt x="589" y="155"/>
                  <a:pt x="557" y="155"/>
                </a:cubicBezTo>
                <a:lnTo>
                  <a:pt x="557" y="155"/>
                </a:lnTo>
                <a:lnTo>
                  <a:pt x="527" y="155"/>
                </a:lnTo>
                <a:cubicBezTo>
                  <a:pt x="496" y="155"/>
                  <a:pt x="496" y="155"/>
                  <a:pt x="465" y="155"/>
                </a:cubicBezTo>
                <a:lnTo>
                  <a:pt x="465" y="155"/>
                </a:lnTo>
                <a:cubicBezTo>
                  <a:pt x="433" y="155"/>
                  <a:pt x="433" y="155"/>
                  <a:pt x="433" y="155"/>
                </a:cubicBezTo>
                <a:cubicBezTo>
                  <a:pt x="465" y="155"/>
                  <a:pt x="465" y="155"/>
                  <a:pt x="465" y="155"/>
                </a:cubicBezTo>
                <a:cubicBezTo>
                  <a:pt x="465" y="155"/>
                  <a:pt x="465" y="155"/>
                  <a:pt x="433" y="155"/>
                </a:cubicBezTo>
                <a:cubicBezTo>
                  <a:pt x="465" y="186"/>
                  <a:pt x="465" y="186"/>
                  <a:pt x="465" y="186"/>
                </a:cubicBezTo>
                <a:cubicBezTo>
                  <a:pt x="465" y="186"/>
                  <a:pt x="465" y="217"/>
                  <a:pt x="433" y="217"/>
                </a:cubicBezTo>
                <a:lnTo>
                  <a:pt x="433" y="217"/>
                </a:lnTo>
                <a:cubicBezTo>
                  <a:pt x="433" y="248"/>
                  <a:pt x="403" y="248"/>
                  <a:pt x="403" y="248"/>
                </a:cubicBezTo>
                <a:cubicBezTo>
                  <a:pt x="372" y="279"/>
                  <a:pt x="341" y="279"/>
                  <a:pt x="309" y="279"/>
                </a:cubicBezTo>
                <a:lnTo>
                  <a:pt x="309" y="279"/>
                </a:lnTo>
                <a:cubicBezTo>
                  <a:pt x="309" y="279"/>
                  <a:pt x="309" y="279"/>
                  <a:pt x="279" y="279"/>
                </a:cubicBezTo>
                <a:cubicBezTo>
                  <a:pt x="279" y="279"/>
                  <a:pt x="248" y="279"/>
                  <a:pt x="217" y="279"/>
                </a:cubicBezTo>
                <a:cubicBezTo>
                  <a:pt x="185" y="279"/>
                  <a:pt x="185" y="279"/>
                  <a:pt x="185" y="279"/>
                </a:cubicBezTo>
                <a:cubicBezTo>
                  <a:pt x="155" y="310"/>
                  <a:pt x="155" y="310"/>
                  <a:pt x="124" y="310"/>
                </a:cubicBezTo>
                <a:lnTo>
                  <a:pt x="124" y="310"/>
                </a:lnTo>
                <a:cubicBezTo>
                  <a:pt x="124" y="310"/>
                  <a:pt x="124" y="310"/>
                  <a:pt x="93" y="310"/>
                </a:cubicBezTo>
                <a:lnTo>
                  <a:pt x="93" y="310"/>
                </a:lnTo>
                <a:cubicBezTo>
                  <a:pt x="61" y="310"/>
                  <a:pt x="61" y="310"/>
                  <a:pt x="61" y="310"/>
                </a:cubicBezTo>
                <a:lnTo>
                  <a:pt x="31" y="310"/>
                </a:lnTo>
                <a:lnTo>
                  <a:pt x="0" y="310"/>
                </a:lnTo>
                <a:cubicBezTo>
                  <a:pt x="0" y="310"/>
                  <a:pt x="31" y="310"/>
                  <a:pt x="61" y="310"/>
                </a:cubicBezTo>
                <a:cubicBezTo>
                  <a:pt x="93" y="310"/>
                  <a:pt x="93" y="310"/>
                  <a:pt x="124" y="341"/>
                </a:cubicBezTo>
                <a:lnTo>
                  <a:pt x="124" y="341"/>
                </a:lnTo>
                <a:lnTo>
                  <a:pt x="124" y="341"/>
                </a:lnTo>
                <a:cubicBezTo>
                  <a:pt x="155" y="341"/>
                  <a:pt x="155" y="341"/>
                  <a:pt x="185" y="341"/>
                </a:cubicBezTo>
                <a:cubicBezTo>
                  <a:pt x="185" y="341"/>
                  <a:pt x="185" y="341"/>
                  <a:pt x="217" y="341"/>
                </a:cubicBezTo>
                <a:lnTo>
                  <a:pt x="217" y="341"/>
                </a:lnTo>
                <a:cubicBezTo>
                  <a:pt x="248" y="341"/>
                  <a:pt x="248" y="341"/>
                  <a:pt x="279" y="341"/>
                </a:cubicBezTo>
                <a:lnTo>
                  <a:pt x="279" y="341"/>
                </a:lnTo>
                <a:lnTo>
                  <a:pt x="279" y="341"/>
                </a:lnTo>
                <a:cubicBezTo>
                  <a:pt x="309" y="341"/>
                  <a:pt x="309" y="372"/>
                  <a:pt x="309" y="372"/>
                </a:cubicBezTo>
                <a:cubicBezTo>
                  <a:pt x="309" y="403"/>
                  <a:pt x="279" y="403"/>
                  <a:pt x="279" y="403"/>
                </a:cubicBezTo>
                <a:lnTo>
                  <a:pt x="279" y="403"/>
                </a:lnTo>
                <a:cubicBezTo>
                  <a:pt x="248" y="403"/>
                  <a:pt x="185" y="403"/>
                  <a:pt x="155" y="403"/>
                </a:cubicBezTo>
                <a:cubicBezTo>
                  <a:pt x="155" y="403"/>
                  <a:pt x="155" y="403"/>
                  <a:pt x="155" y="434"/>
                </a:cubicBezTo>
                <a:lnTo>
                  <a:pt x="155" y="434"/>
                </a:lnTo>
                <a:cubicBezTo>
                  <a:pt x="185" y="434"/>
                  <a:pt x="185" y="434"/>
                  <a:pt x="217" y="403"/>
                </a:cubicBezTo>
                <a:lnTo>
                  <a:pt x="217" y="403"/>
                </a:lnTo>
                <a:lnTo>
                  <a:pt x="248" y="403"/>
                </a:lnTo>
                <a:cubicBezTo>
                  <a:pt x="248" y="403"/>
                  <a:pt x="248" y="403"/>
                  <a:pt x="248" y="434"/>
                </a:cubicBezTo>
                <a:cubicBezTo>
                  <a:pt x="248" y="434"/>
                  <a:pt x="248" y="434"/>
                  <a:pt x="279" y="434"/>
                </a:cubicBezTo>
                <a:lnTo>
                  <a:pt x="279" y="403"/>
                </a:lnTo>
                <a:cubicBezTo>
                  <a:pt x="309" y="403"/>
                  <a:pt x="309" y="403"/>
                  <a:pt x="309" y="403"/>
                </a:cubicBezTo>
                <a:cubicBezTo>
                  <a:pt x="341" y="403"/>
                  <a:pt x="341" y="434"/>
                  <a:pt x="341" y="434"/>
                </a:cubicBezTo>
                <a:lnTo>
                  <a:pt x="341" y="434"/>
                </a:lnTo>
                <a:cubicBezTo>
                  <a:pt x="341" y="434"/>
                  <a:pt x="341" y="434"/>
                  <a:pt x="372" y="434"/>
                </a:cubicBezTo>
                <a:cubicBezTo>
                  <a:pt x="403" y="403"/>
                  <a:pt x="403" y="403"/>
                  <a:pt x="433" y="403"/>
                </a:cubicBezTo>
                <a:cubicBezTo>
                  <a:pt x="465" y="403"/>
                  <a:pt x="465" y="403"/>
                  <a:pt x="496" y="403"/>
                </a:cubicBezTo>
                <a:cubicBezTo>
                  <a:pt x="527" y="434"/>
                  <a:pt x="589" y="434"/>
                  <a:pt x="651" y="434"/>
                </a:cubicBezTo>
                <a:lnTo>
                  <a:pt x="651" y="434"/>
                </a:lnTo>
                <a:cubicBezTo>
                  <a:pt x="681" y="434"/>
                  <a:pt x="681" y="434"/>
                  <a:pt x="681" y="434"/>
                </a:cubicBezTo>
                <a:lnTo>
                  <a:pt x="681" y="434"/>
                </a:lnTo>
                <a:cubicBezTo>
                  <a:pt x="681" y="434"/>
                  <a:pt x="681" y="434"/>
                  <a:pt x="713" y="434"/>
                </a:cubicBezTo>
                <a:cubicBezTo>
                  <a:pt x="713" y="434"/>
                  <a:pt x="713" y="434"/>
                  <a:pt x="744" y="465"/>
                </a:cubicBezTo>
                <a:cubicBezTo>
                  <a:pt x="744" y="465"/>
                  <a:pt x="744" y="465"/>
                  <a:pt x="744" y="496"/>
                </a:cubicBezTo>
                <a:lnTo>
                  <a:pt x="744" y="496"/>
                </a:lnTo>
                <a:cubicBezTo>
                  <a:pt x="744" y="496"/>
                  <a:pt x="775" y="496"/>
                  <a:pt x="805" y="496"/>
                </a:cubicBezTo>
                <a:cubicBezTo>
                  <a:pt x="805" y="527"/>
                  <a:pt x="837" y="527"/>
                  <a:pt x="837" y="558"/>
                </a:cubicBezTo>
                <a:lnTo>
                  <a:pt x="837" y="558"/>
                </a:lnTo>
                <a:lnTo>
                  <a:pt x="868" y="558"/>
                </a:lnTo>
                <a:lnTo>
                  <a:pt x="868" y="589"/>
                </a:lnTo>
                <a:lnTo>
                  <a:pt x="868" y="589"/>
                </a:lnTo>
                <a:lnTo>
                  <a:pt x="868" y="589"/>
                </a:lnTo>
                <a:cubicBezTo>
                  <a:pt x="899" y="589"/>
                  <a:pt x="899" y="589"/>
                  <a:pt x="899" y="589"/>
                </a:cubicBezTo>
                <a:cubicBezTo>
                  <a:pt x="899" y="620"/>
                  <a:pt x="899" y="620"/>
                  <a:pt x="899" y="620"/>
                </a:cubicBezTo>
                <a:cubicBezTo>
                  <a:pt x="929" y="620"/>
                  <a:pt x="929" y="651"/>
                  <a:pt x="929" y="651"/>
                </a:cubicBezTo>
                <a:lnTo>
                  <a:pt x="929" y="682"/>
                </a:lnTo>
                <a:cubicBezTo>
                  <a:pt x="992" y="713"/>
                  <a:pt x="992" y="713"/>
                  <a:pt x="992" y="713"/>
                </a:cubicBezTo>
                <a:cubicBezTo>
                  <a:pt x="899" y="744"/>
                  <a:pt x="899" y="744"/>
                  <a:pt x="899" y="744"/>
                </a:cubicBezTo>
                <a:lnTo>
                  <a:pt x="899" y="744"/>
                </a:lnTo>
                <a:lnTo>
                  <a:pt x="899" y="744"/>
                </a:lnTo>
                <a:lnTo>
                  <a:pt x="929" y="744"/>
                </a:lnTo>
                <a:lnTo>
                  <a:pt x="929" y="744"/>
                </a:lnTo>
                <a:lnTo>
                  <a:pt x="961" y="744"/>
                </a:lnTo>
                <a:lnTo>
                  <a:pt x="961" y="744"/>
                </a:lnTo>
                <a:lnTo>
                  <a:pt x="961" y="713"/>
                </a:lnTo>
                <a:cubicBezTo>
                  <a:pt x="992" y="713"/>
                  <a:pt x="992" y="713"/>
                  <a:pt x="1023" y="713"/>
                </a:cubicBezTo>
                <a:cubicBezTo>
                  <a:pt x="1023" y="713"/>
                  <a:pt x="1023" y="713"/>
                  <a:pt x="1053" y="713"/>
                </a:cubicBezTo>
                <a:cubicBezTo>
                  <a:pt x="1053" y="744"/>
                  <a:pt x="1116" y="744"/>
                  <a:pt x="1147" y="775"/>
                </a:cubicBezTo>
                <a:cubicBezTo>
                  <a:pt x="1147" y="775"/>
                  <a:pt x="1177" y="775"/>
                  <a:pt x="1177" y="806"/>
                </a:cubicBezTo>
                <a:lnTo>
                  <a:pt x="1177" y="806"/>
                </a:lnTo>
                <a:lnTo>
                  <a:pt x="1177" y="806"/>
                </a:lnTo>
                <a:cubicBezTo>
                  <a:pt x="1177" y="806"/>
                  <a:pt x="1177" y="806"/>
                  <a:pt x="1177" y="837"/>
                </a:cubicBezTo>
                <a:cubicBezTo>
                  <a:pt x="1208" y="837"/>
                  <a:pt x="1177" y="868"/>
                  <a:pt x="1177" y="868"/>
                </a:cubicBezTo>
                <a:cubicBezTo>
                  <a:pt x="1177" y="868"/>
                  <a:pt x="1177" y="868"/>
                  <a:pt x="1177" y="899"/>
                </a:cubicBezTo>
                <a:cubicBezTo>
                  <a:pt x="1177" y="899"/>
                  <a:pt x="1177" y="899"/>
                  <a:pt x="1147" y="930"/>
                </a:cubicBezTo>
                <a:lnTo>
                  <a:pt x="1147" y="930"/>
                </a:lnTo>
                <a:cubicBezTo>
                  <a:pt x="1147" y="930"/>
                  <a:pt x="1116" y="961"/>
                  <a:pt x="1085" y="961"/>
                </a:cubicBezTo>
                <a:lnTo>
                  <a:pt x="1085" y="961"/>
                </a:lnTo>
                <a:cubicBezTo>
                  <a:pt x="1053" y="961"/>
                  <a:pt x="1023" y="961"/>
                  <a:pt x="1023" y="961"/>
                </a:cubicBezTo>
                <a:cubicBezTo>
                  <a:pt x="1023" y="992"/>
                  <a:pt x="1023" y="992"/>
                  <a:pt x="1023" y="992"/>
                </a:cubicBezTo>
                <a:cubicBezTo>
                  <a:pt x="1023" y="992"/>
                  <a:pt x="1023" y="1023"/>
                  <a:pt x="992" y="1023"/>
                </a:cubicBezTo>
                <a:lnTo>
                  <a:pt x="992" y="1023"/>
                </a:lnTo>
                <a:lnTo>
                  <a:pt x="992" y="1023"/>
                </a:lnTo>
                <a:lnTo>
                  <a:pt x="992" y="1054"/>
                </a:lnTo>
                <a:cubicBezTo>
                  <a:pt x="992" y="1085"/>
                  <a:pt x="1023" y="1085"/>
                  <a:pt x="1023" y="1085"/>
                </a:cubicBezTo>
                <a:cubicBezTo>
                  <a:pt x="1053" y="1116"/>
                  <a:pt x="1053" y="1116"/>
                  <a:pt x="1085" y="1147"/>
                </a:cubicBezTo>
                <a:lnTo>
                  <a:pt x="1085" y="1147"/>
                </a:lnTo>
                <a:lnTo>
                  <a:pt x="1085" y="1178"/>
                </a:lnTo>
                <a:cubicBezTo>
                  <a:pt x="1116" y="1147"/>
                  <a:pt x="1116" y="1116"/>
                  <a:pt x="1116" y="1116"/>
                </a:cubicBezTo>
                <a:cubicBezTo>
                  <a:pt x="1147" y="1116"/>
                  <a:pt x="1147" y="1147"/>
                  <a:pt x="1147" y="1147"/>
                </a:cubicBezTo>
                <a:cubicBezTo>
                  <a:pt x="1147" y="1147"/>
                  <a:pt x="1147" y="1147"/>
                  <a:pt x="1177" y="1147"/>
                </a:cubicBezTo>
                <a:lnTo>
                  <a:pt x="1177" y="1147"/>
                </a:lnTo>
                <a:cubicBezTo>
                  <a:pt x="1208" y="1178"/>
                  <a:pt x="1208" y="1178"/>
                  <a:pt x="1208" y="1178"/>
                </a:cubicBezTo>
                <a:cubicBezTo>
                  <a:pt x="1208" y="1209"/>
                  <a:pt x="1208" y="1209"/>
                  <a:pt x="1208" y="1209"/>
                </a:cubicBezTo>
                <a:cubicBezTo>
                  <a:pt x="1177" y="1209"/>
                  <a:pt x="1177" y="1209"/>
                  <a:pt x="1177" y="1209"/>
                </a:cubicBezTo>
                <a:cubicBezTo>
                  <a:pt x="1177" y="1240"/>
                  <a:pt x="1177" y="1240"/>
                  <a:pt x="1177" y="1270"/>
                </a:cubicBezTo>
                <a:lnTo>
                  <a:pt x="1177" y="1270"/>
                </a:lnTo>
                <a:cubicBezTo>
                  <a:pt x="1177" y="1302"/>
                  <a:pt x="1208" y="1333"/>
                  <a:pt x="1208" y="1333"/>
                </a:cubicBezTo>
                <a:cubicBezTo>
                  <a:pt x="1208" y="1333"/>
                  <a:pt x="1208" y="1333"/>
                  <a:pt x="1240" y="1333"/>
                </a:cubicBezTo>
                <a:lnTo>
                  <a:pt x="1240" y="1364"/>
                </a:lnTo>
                <a:lnTo>
                  <a:pt x="1240" y="1364"/>
                </a:lnTo>
                <a:lnTo>
                  <a:pt x="1271" y="1364"/>
                </a:lnTo>
                <a:cubicBezTo>
                  <a:pt x="1271" y="1364"/>
                  <a:pt x="1271" y="1364"/>
                  <a:pt x="1301" y="1394"/>
                </a:cubicBezTo>
                <a:lnTo>
                  <a:pt x="1301" y="1394"/>
                </a:lnTo>
                <a:cubicBezTo>
                  <a:pt x="1301" y="1394"/>
                  <a:pt x="1301" y="1394"/>
                  <a:pt x="1301" y="1426"/>
                </a:cubicBezTo>
                <a:lnTo>
                  <a:pt x="1333" y="1426"/>
                </a:lnTo>
                <a:lnTo>
                  <a:pt x="1333" y="1426"/>
                </a:lnTo>
                <a:cubicBezTo>
                  <a:pt x="1333" y="1394"/>
                  <a:pt x="1333" y="1394"/>
                  <a:pt x="1364" y="1394"/>
                </a:cubicBezTo>
                <a:lnTo>
                  <a:pt x="1364" y="1394"/>
                </a:lnTo>
                <a:lnTo>
                  <a:pt x="1364" y="1394"/>
                </a:lnTo>
                <a:lnTo>
                  <a:pt x="1364" y="1394"/>
                </a:lnTo>
                <a:cubicBezTo>
                  <a:pt x="1364" y="1394"/>
                  <a:pt x="1364" y="1394"/>
                  <a:pt x="1394" y="1394"/>
                </a:cubicBezTo>
                <a:lnTo>
                  <a:pt x="1394" y="1394"/>
                </a:lnTo>
                <a:lnTo>
                  <a:pt x="1425" y="1394"/>
                </a:lnTo>
                <a:cubicBezTo>
                  <a:pt x="1457" y="1394"/>
                  <a:pt x="1457" y="1394"/>
                  <a:pt x="1457" y="1394"/>
                </a:cubicBezTo>
                <a:cubicBezTo>
                  <a:pt x="1457" y="1394"/>
                  <a:pt x="1488" y="1394"/>
                  <a:pt x="1488" y="1426"/>
                </a:cubicBezTo>
                <a:cubicBezTo>
                  <a:pt x="1488" y="1426"/>
                  <a:pt x="1457" y="1426"/>
                  <a:pt x="1457" y="1457"/>
                </a:cubicBezTo>
                <a:lnTo>
                  <a:pt x="1457" y="1457"/>
                </a:lnTo>
                <a:cubicBezTo>
                  <a:pt x="1488" y="1457"/>
                  <a:pt x="1488" y="1457"/>
                  <a:pt x="1488" y="1457"/>
                </a:cubicBezTo>
                <a:cubicBezTo>
                  <a:pt x="1518" y="1457"/>
                  <a:pt x="1518" y="1457"/>
                  <a:pt x="1518" y="1457"/>
                </a:cubicBezTo>
                <a:cubicBezTo>
                  <a:pt x="1518" y="1457"/>
                  <a:pt x="1518" y="1457"/>
                  <a:pt x="1549" y="1457"/>
                </a:cubicBezTo>
                <a:lnTo>
                  <a:pt x="1549" y="1457"/>
                </a:lnTo>
                <a:lnTo>
                  <a:pt x="1549" y="1457"/>
                </a:lnTo>
                <a:cubicBezTo>
                  <a:pt x="1549" y="1426"/>
                  <a:pt x="1549" y="1426"/>
                  <a:pt x="1581" y="1426"/>
                </a:cubicBezTo>
                <a:lnTo>
                  <a:pt x="1581" y="1426"/>
                </a:lnTo>
                <a:cubicBezTo>
                  <a:pt x="1581" y="1394"/>
                  <a:pt x="1581" y="1394"/>
                  <a:pt x="1581" y="1394"/>
                </a:cubicBezTo>
                <a:cubicBezTo>
                  <a:pt x="1581" y="1394"/>
                  <a:pt x="1581" y="1394"/>
                  <a:pt x="1581" y="1364"/>
                </a:cubicBezTo>
                <a:cubicBezTo>
                  <a:pt x="1581" y="1364"/>
                  <a:pt x="1549" y="1364"/>
                  <a:pt x="1549" y="1333"/>
                </a:cubicBezTo>
                <a:lnTo>
                  <a:pt x="1549" y="1333"/>
                </a:lnTo>
                <a:cubicBezTo>
                  <a:pt x="1549" y="1333"/>
                  <a:pt x="1549" y="1333"/>
                  <a:pt x="1549" y="1302"/>
                </a:cubicBezTo>
                <a:lnTo>
                  <a:pt x="1581" y="1270"/>
                </a:lnTo>
                <a:cubicBezTo>
                  <a:pt x="1581" y="1270"/>
                  <a:pt x="1581" y="1270"/>
                  <a:pt x="1612" y="1270"/>
                </a:cubicBezTo>
                <a:cubicBezTo>
                  <a:pt x="1612" y="1270"/>
                  <a:pt x="1612" y="1270"/>
                  <a:pt x="1612" y="1240"/>
                </a:cubicBezTo>
                <a:lnTo>
                  <a:pt x="1642" y="1240"/>
                </a:lnTo>
                <a:lnTo>
                  <a:pt x="1642" y="1240"/>
                </a:lnTo>
                <a:cubicBezTo>
                  <a:pt x="1673" y="1240"/>
                  <a:pt x="1673" y="1240"/>
                  <a:pt x="1673" y="1240"/>
                </a:cubicBezTo>
                <a:cubicBezTo>
                  <a:pt x="1581" y="1178"/>
                  <a:pt x="1581" y="1178"/>
                  <a:pt x="1581" y="1178"/>
                </a:cubicBezTo>
                <a:cubicBezTo>
                  <a:pt x="1673" y="1178"/>
                  <a:pt x="1673" y="1178"/>
                  <a:pt x="1673" y="1178"/>
                </a:cubicBezTo>
                <a:lnTo>
                  <a:pt x="1673" y="1178"/>
                </a:lnTo>
                <a:cubicBezTo>
                  <a:pt x="1673" y="1147"/>
                  <a:pt x="1673" y="1147"/>
                  <a:pt x="1673" y="1116"/>
                </a:cubicBezTo>
                <a:cubicBezTo>
                  <a:pt x="1705" y="1116"/>
                  <a:pt x="1705" y="1116"/>
                  <a:pt x="1736" y="1116"/>
                </a:cubicBezTo>
                <a:lnTo>
                  <a:pt x="1736" y="1116"/>
                </a:lnTo>
                <a:lnTo>
                  <a:pt x="1766" y="1116"/>
                </a:lnTo>
                <a:cubicBezTo>
                  <a:pt x="1766" y="1085"/>
                  <a:pt x="1766" y="1085"/>
                  <a:pt x="1797" y="1085"/>
                </a:cubicBezTo>
                <a:lnTo>
                  <a:pt x="1797" y="1085"/>
                </a:lnTo>
                <a:lnTo>
                  <a:pt x="1829" y="1085"/>
                </a:lnTo>
                <a:lnTo>
                  <a:pt x="1829" y="1085"/>
                </a:lnTo>
                <a:lnTo>
                  <a:pt x="1860" y="1085"/>
                </a:lnTo>
                <a:lnTo>
                  <a:pt x="1890" y="1085"/>
                </a:lnTo>
                <a:lnTo>
                  <a:pt x="1921" y="1085"/>
                </a:lnTo>
                <a:lnTo>
                  <a:pt x="1953" y="1085"/>
                </a:lnTo>
                <a:lnTo>
                  <a:pt x="1984" y="1085"/>
                </a:lnTo>
                <a:cubicBezTo>
                  <a:pt x="1984" y="1085"/>
                  <a:pt x="2014" y="1085"/>
                  <a:pt x="2014" y="1054"/>
                </a:cubicBezTo>
                <a:cubicBezTo>
                  <a:pt x="2045" y="1054"/>
                  <a:pt x="2045" y="1054"/>
                  <a:pt x="2045" y="1023"/>
                </a:cubicBezTo>
                <a:cubicBezTo>
                  <a:pt x="2076" y="1023"/>
                  <a:pt x="2076" y="1023"/>
                  <a:pt x="2076" y="1023"/>
                </a:cubicBezTo>
                <a:cubicBezTo>
                  <a:pt x="2076" y="992"/>
                  <a:pt x="2076" y="992"/>
                  <a:pt x="2076" y="992"/>
                </a:cubicBezTo>
                <a:cubicBezTo>
                  <a:pt x="2108" y="961"/>
                  <a:pt x="2108" y="961"/>
                  <a:pt x="2138" y="961"/>
                </a:cubicBezTo>
                <a:lnTo>
                  <a:pt x="2138" y="930"/>
                </a:lnTo>
                <a:lnTo>
                  <a:pt x="2169" y="930"/>
                </a:lnTo>
                <a:lnTo>
                  <a:pt x="2169" y="930"/>
                </a:lnTo>
                <a:cubicBezTo>
                  <a:pt x="2201" y="930"/>
                  <a:pt x="2201" y="930"/>
                  <a:pt x="2201" y="930"/>
                </a:cubicBezTo>
                <a:lnTo>
                  <a:pt x="2201" y="930"/>
                </a:lnTo>
                <a:lnTo>
                  <a:pt x="2232" y="930"/>
                </a:lnTo>
                <a:cubicBezTo>
                  <a:pt x="2232" y="930"/>
                  <a:pt x="2232" y="930"/>
                  <a:pt x="2262" y="930"/>
                </a:cubicBezTo>
                <a:lnTo>
                  <a:pt x="2262" y="930"/>
                </a:lnTo>
                <a:lnTo>
                  <a:pt x="2293" y="930"/>
                </a:lnTo>
                <a:lnTo>
                  <a:pt x="2293" y="930"/>
                </a:lnTo>
                <a:cubicBezTo>
                  <a:pt x="2325" y="930"/>
                  <a:pt x="2325" y="930"/>
                  <a:pt x="2325" y="930"/>
                </a:cubicBezTo>
                <a:lnTo>
                  <a:pt x="2325" y="930"/>
                </a:lnTo>
                <a:cubicBezTo>
                  <a:pt x="2356" y="930"/>
                  <a:pt x="2356" y="930"/>
                  <a:pt x="2356" y="930"/>
                </a:cubicBezTo>
                <a:cubicBezTo>
                  <a:pt x="2356" y="930"/>
                  <a:pt x="2356" y="930"/>
                  <a:pt x="2386" y="930"/>
                </a:cubicBezTo>
                <a:cubicBezTo>
                  <a:pt x="2386" y="930"/>
                  <a:pt x="2417" y="930"/>
                  <a:pt x="2449" y="899"/>
                </a:cubicBezTo>
                <a:cubicBezTo>
                  <a:pt x="2480" y="899"/>
                  <a:pt x="2510" y="899"/>
                  <a:pt x="2541" y="899"/>
                </a:cubicBezTo>
                <a:cubicBezTo>
                  <a:pt x="2541" y="899"/>
                  <a:pt x="2541" y="899"/>
                  <a:pt x="2573" y="868"/>
                </a:cubicBezTo>
                <a:lnTo>
                  <a:pt x="2573" y="868"/>
                </a:lnTo>
                <a:cubicBezTo>
                  <a:pt x="2573" y="868"/>
                  <a:pt x="2573" y="868"/>
                  <a:pt x="2604" y="86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9" name="Freeform 168"/>
          <p:cNvSpPr>
            <a:spLocks noChangeArrowheads="1"/>
          </p:cNvSpPr>
          <p:nvPr/>
        </p:nvSpPr>
        <p:spPr bwMode="auto">
          <a:xfrm>
            <a:off x="5259702" y="1739697"/>
            <a:ext cx="76936" cy="10774"/>
          </a:xfrm>
          <a:custGeom>
            <a:avLst/>
            <a:gdLst>
              <a:gd name="T0" fmla="*/ 62 w 219"/>
              <a:gd name="T1" fmla="*/ 31 h 32"/>
              <a:gd name="T2" fmla="*/ 62 w 219"/>
              <a:gd name="T3" fmla="*/ 31 h 32"/>
              <a:gd name="T4" fmla="*/ 94 w 219"/>
              <a:gd name="T5" fmla="*/ 31 h 32"/>
              <a:gd name="T6" fmla="*/ 155 w 219"/>
              <a:gd name="T7" fmla="*/ 31 h 32"/>
              <a:gd name="T8" fmla="*/ 218 w 219"/>
              <a:gd name="T9" fmla="*/ 0 h 32"/>
              <a:gd name="T10" fmla="*/ 218 w 219"/>
              <a:gd name="T11" fmla="*/ 0 h 32"/>
              <a:gd name="T12" fmla="*/ 155 w 219"/>
              <a:gd name="T13" fmla="*/ 0 h 32"/>
              <a:gd name="T14" fmla="*/ 124 w 219"/>
              <a:gd name="T15" fmla="*/ 0 h 32"/>
              <a:gd name="T16" fmla="*/ 94 w 219"/>
              <a:gd name="T17" fmla="*/ 0 h 32"/>
              <a:gd name="T18" fmla="*/ 62 w 219"/>
              <a:gd name="T19" fmla="*/ 0 h 32"/>
              <a:gd name="T20" fmla="*/ 62 w 219"/>
              <a:gd name="T21" fmla="*/ 0 h 32"/>
              <a:gd name="T22" fmla="*/ 0 w 219"/>
              <a:gd name="T23" fmla="*/ 0 h 32"/>
              <a:gd name="T24" fmla="*/ 0 w 219"/>
              <a:gd name="T25" fmla="*/ 0 h 32"/>
              <a:gd name="T26" fmla="*/ 0 w 219"/>
              <a:gd name="T27" fmla="*/ 0 h 32"/>
              <a:gd name="T28" fmla="*/ 0 w 219"/>
              <a:gd name="T29" fmla="*/ 31 h 32"/>
              <a:gd name="T30" fmla="*/ 31 w 219"/>
              <a:gd name="T31" fmla="*/ 31 h 32"/>
              <a:gd name="T32" fmla="*/ 62 w 219"/>
              <a:gd name="T3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9" h="32">
                <a:moveTo>
                  <a:pt x="62" y="31"/>
                </a:moveTo>
                <a:lnTo>
                  <a:pt x="62" y="31"/>
                </a:lnTo>
                <a:lnTo>
                  <a:pt x="94" y="31"/>
                </a:lnTo>
                <a:cubicBezTo>
                  <a:pt x="124" y="31"/>
                  <a:pt x="124" y="31"/>
                  <a:pt x="155" y="31"/>
                </a:cubicBezTo>
                <a:cubicBezTo>
                  <a:pt x="186" y="31"/>
                  <a:pt x="186" y="31"/>
                  <a:pt x="218" y="0"/>
                </a:cubicBezTo>
                <a:lnTo>
                  <a:pt x="218" y="0"/>
                </a:lnTo>
                <a:cubicBezTo>
                  <a:pt x="186" y="0"/>
                  <a:pt x="186" y="0"/>
                  <a:pt x="155" y="0"/>
                </a:cubicBezTo>
                <a:lnTo>
                  <a:pt x="124" y="0"/>
                </a:lnTo>
                <a:lnTo>
                  <a:pt x="94" y="0"/>
                </a:lnTo>
                <a:cubicBezTo>
                  <a:pt x="94" y="0"/>
                  <a:pt x="94" y="0"/>
                  <a:pt x="62" y="0"/>
                </a:cubicBezTo>
                <a:lnTo>
                  <a:pt x="62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cubicBezTo>
                  <a:pt x="0" y="31"/>
                  <a:pt x="0" y="31"/>
                  <a:pt x="31" y="31"/>
                </a:cubicBezTo>
                <a:lnTo>
                  <a:pt x="62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0" name="Freeform 169"/>
          <p:cNvSpPr>
            <a:spLocks noChangeArrowheads="1"/>
          </p:cNvSpPr>
          <p:nvPr/>
        </p:nvSpPr>
        <p:spPr bwMode="auto">
          <a:xfrm>
            <a:off x="5184306" y="2085997"/>
            <a:ext cx="141561" cy="53868"/>
          </a:xfrm>
          <a:custGeom>
            <a:avLst/>
            <a:gdLst>
              <a:gd name="T0" fmla="*/ 341 w 404"/>
              <a:gd name="T1" fmla="*/ 93 h 156"/>
              <a:gd name="T2" fmla="*/ 341 w 404"/>
              <a:gd name="T3" fmla="*/ 93 h 156"/>
              <a:gd name="T4" fmla="*/ 372 w 404"/>
              <a:gd name="T5" fmla="*/ 93 h 156"/>
              <a:gd name="T6" fmla="*/ 372 w 404"/>
              <a:gd name="T7" fmla="*/ 93 h 156"/>
              <a:gd name="T8" fmla="*/ 403 w 404"/>
              <a:gd name="T9" fmla="*/ 62 h 156"/>
              <a:gd name="T10" fmla="*/ 403 w 404"/>
              <a:gd name="T11" fmla="*/ 31 h 156"/>
              <a:gd name="T12" fmla="*/ 403 w 404"/>
              <a:gd name="T13" fmla="*/ 0 h 156"/>
              <a:gd name="T14" fmla="*/ 372 w 404"/>
              <a:gd name="T15" fmla="*/ 0 h 156"/>
              <a:gd name="T16" fmla="*/ 341 w 404"/>
              <a:gd name="T17" fmla="*/ 31 h 156"/>
              <a:gd name="T18" fmla="*/ 341 w 404"/>
              <a:gd name="T19" fmla="*/ 31 h 156"/>
              <a:gd name="T20" fmla="*/ 341 w 404"/>
              <a:gd name="T21" fmla="*/ 31 h 156"/>
              <a:gd name="T22" fmla="*/ 311 w 404"/>
              <a:gd name="T23" fmla="*/ 31 h 156"/>
              <a:gd name="T24" fmla="*/ 311 w 404"/>
              <a:gd name="T25" fmla="*/ 0 h 156"/>
              <a:gd name="T26" fmla="*/ 279 w 404"/>
              <a:gd name="T27" fmla="*/ 0 h 156"/>
              <a:gd name="T28" fmla="*/ 279 w 404"/>
              <a:gd name="T29" fmla="*/ 0 h 156"/>
              <a:gd name="T30" fmla="*/ 248 w 404"/>
              <a:gd name="T31" fmla="*/ 31 h 156"/>
              <a:gd name="T32" fmla="*/ 217 w 404"/>
              <a:gd name="T33" fmla="*/ 31 h 156"/>
              <a:gd name="T34" fmla="*/ 187 w 404"/>
              <a:gd name="T35" fmla="*/ 31 h 156"/>
              <a:gd name="T36" fmla="*/ 187 w 404"/>
              <a:gd name="T37" fmla="*/ 62 h 156"/>
              <a:gd name="T38" fmla="*/ 187 w 404"/>
              <a:gd name="T39" fmla="*/ 62 h 156"/>
              <a:gd name="T40" fmla="*/ 155 w 404"/>
              <a:gd name="T41" fmla="*/ 31 h 156"/>
              <a:gd name="T42" fmla="*/ 155 w 404"/>
              <a:gd name="T43" fmla="*/ 31 h 156"/>
              <a:gd name="T44" fmla="*/ 155 w 404"/>
              <a:gd name="T45" fmla="*/ 31 h 156"/>
              <a:gd name="T46" fmla="*/ 124 w 404"/>
              <a:gd name="T47" fmla="*/ 31 h 156"/>
              <a:gd name="T48" fmla="*/ 124 w 404"/>
              <a:gd name="T49" fmla="*/ 31 h 156"/>
              <a:gd name="T50" fmla="*/ 124 w 404"/>
              <a:gd name="T51" fmla="*/ 62 h 156"/>
              <a:gd name="T52" fmla="*/ 124 w 404"/>
              <a:gd name="T53" fmla="*/ 62 h 156"/>
              <a:gd name="T54" fmla="*/ 94 w 404"/>
              <a:gd name="T55" fmla="*/ 31 h 156"/>
              <a:gd name="T56" fmla="*/ 94 w 404"/>
              <a:gd name="T57" fmla="*/ 31 h 156"/>
              <a:gd name="T58" fmla="*/ 94 w 404"/>
              <a:gd name="T59" fmla="*/ 62 h 156"/>
              <a:gd name="T60" fmla="*/ 63 w 404"/>
              <a:gd name="T61" fmla="*/ 62 h 156"/>
              <a:gd name="T62" fmla="*/ 31 w 404"/>
              <a:gd name="T63" fmla="*/ 93 h 156"/>
              <a:gd name="T64" fmla="*/ 31 w 404"/>
              <a:gd name="T65" fmla="*/ 93 h 156"/>
              <a:gd name="T66" fmla="*/ 0 w 404"/>
              <a:gd name="T67" fmla="*/ 93 h 156"/>
              <a:gd name="T68" fmla="*/ 0 w 404"/>
              <a:gd name="T69" fmla="*/ 93 h 156"/>
              <a:gd name="T70" fmla="*/ 31 w 404"/>
              <a:gd name="T71" fmla="*/ 124 h 156"/>
              <a:gd name="T72" fmla="*/ 31 w 404"/>
              <a:gd name="T73" fmla="*/ 124 h 156"/>
              <a:gd name="T74" fmla="*/ 31 w 404"/>
              <a:gd name="T75" fmla="*/ 124 h 156"/>
              <a:gd name="T76" fmla="*/ 63 w 404"/>
              <a:gd name="T77" fmla="*/ 124 h 156"/>
              <a:gd name="T78" fmla="*/ 155 w 404"/>
              <a:gd name="T79" fmla="*/ 155 h 156"/>
              <a:gd name="T80" fmla="*/ 155 w 404"/>
              <a:gd name="T81" fmla="*/ 155 h 156"/>
              <a:gd name="T82" fmla="*/ 155 w 404"/>
              <a:gd name="T83" fmla="*/ 155 h 156"/>
              <a:gd name="T84" fmla="*/ 217 w 404"/>
              <a:gd name="T85" fmla="*/ 124 h 156"/>
              <a:gd name="T86" fmla="*/ 279 w 404"/>
              <a:gd name="T87" fmla="*/ 124 h 156"/>
              <a:gd name="T88" fmla="*/ 311 w 404"/>
              <a:gd name="T89" fmla="*/ 124 h 156"/>
              <a:gd name="T90" fmla="*/ 311 w 404"/>
              <a:gd name="T91" fmla="*/ 93 h 156"/>
              <a:gd name="T92" fmla="*/ 341 w 404"/>
              <a:gd name="T93" fmla="*/ 93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04" h="156">
                <a:moveTo>
                  <a:pt x="341" y="93"/>
                </a:moveTo>
                <a:lnTo>
                  <a:pt x="341" y="93"/>
                </a:lnTo>
                <a:cubicBezTo>
                  <a:pt x="372" y="93"/>
                  <a:pt x="372" y="93"/>
                  <a:pt x="372" y="93"/>
                </a:cubicBezTo>
                <a:lnTo>
                  <a:pt x="372" y="93"/>
                </a:lnTo>
                <a:cubicBezTo>
                  <a:pt x="372" y="62"/>
                  <a:pt x="403" y="62"/>
                  <a:pt x="403" y="62"/>
                </a:cubicBezTo>
                <a:lnTo>
                  <a:pt x="403" y="31"/>
                </a:lnTo>
                <a:lnTo>
                  <a:pt x="403" y="0"/>
                </a:lnTo>
                <a:lnTo>
                  <a:pt x="372" y="0"/>
                </a:lnTo>
                <a:cubicBezTo>
                  <a:pt x="372" y="31"/>
                  <a:pt x="372" y="31"/>
                  <a:pt x="341" y="31"/>
                </a:cubicBezTo>
                <a:lnTo>
                  <a:pt x="341" y="31"/>
                </a:lnTo>
                <a:lnTo>
                  <a:pt x="341" y="31"/>
                </a:lnTo>
                <a:cubicBezTo>
                  <a:pt x="341" y="31"/>
                  <a:pt x="341" y="31"/>
                  <a:pt x="311" y="31"/>
                </a:cubicBezTo>
                <a:cubicBezTo>
                  <a:pt x="311" y="0"/>
                  <a:pt x="311" y="0"/>
                  <a:pt x="311" y="0"/>
                </a:cubicBezTo>
                <a:cubicBezTo>
                  <a:pt x="279" y="0"/>
                  <a:pt x="279" y="0"/>
                  <a:pt x="279" y="0"/>
                </a:cubicBezTo>
                <a:lnTo>
                  <a:pt x="279" y="0"/>
                </a:lnTo>
                <a:cubicBezTo>
                  <a:pt x="279" y="31"/>
                  <a:pt x="248" y="31"/>
                  <a:pt x="248" y="31"/>
                </a:cubicBezTo>
                <a:lnTo>
                  <a:pt x="217" y="31"/>
                </a:lnTo>
                <a:cubicBezTo>
                  <a:pt x="217" y="31"/>
                  <a:pt x="217" y="31"/>
                  <a:pt x="187" y="31"/>
                </a:cubicBezTo>
                <a:lnTo>
                  <a:pt x="187" y="62"/>
                </a:lnTo>
                <a:lnTo>
                  <a:pt x="187" y="62"/>
                </a:ln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55" y="31"/>
                  <a:pt x="155" y="31"/>
                  <a:pt x="124" y="31"/>
                </a:cubicBezTo>
                <a:lnTo>
                  <a:pt x="124" y="31"/>
                </a:lnTo>
                <a:lnTo>
                  <a:pt x="124" y="62"/>
                </a:lnTo>
                <a:lnTo>
                  <a:pt x="124" y="62"/>
                </a:lnTo>
                <a:cubicBezTo>
                  <a:pt x="94" y="62"/>
                  <a:pt x="94" y="62"/>
                  <a:pt x="94" y="31"/>
                </a:cubicBezTo>
                <a:lnTo>
                  <a:pt x="94" y="31"/>
                </a:lnTo>
                <a:cubicBezTo>
                  <a:pt x="94" y="31"/>
                  <a:pt x="94" y="31"/>
                  <a:pt x="94" y="62"/>
                </a:cubicBezTo>
                <a:lnTo>
                  <a:pt x="63" y="62"/>
                </a:lnTo>
                <a:cubicBezTo>
                  <a:pt x="63" y="93"/>
                  <a:pt x="31" y="93"/>
                  <a:pt x="31" y="93"/>
                </a:cubicBezTo>
                <a:lnTo>
                  <a:pt x="31" y="93"/>
                </a:lnTo>
                <a:lnTo>
                  <a:pt x="0" y="93"/>
                </a:lnTo>
                <a:lnTo>
                  <a:pt x="0" y="93"/>
                </a:lnTo>
                <a:cubicBezTo>
                  <a:pt x="31" y="93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63" y="124"/>
                </a:lnTo>
                <a:cubicBezTo>
                  <a:pt x="94" y="124"/>
                  <a:pt x="124" y="155"/>
                  <a:pt x="155" y="155"/>
                </a:cubicBezTo>
                <a:lnTo>
                  <a:pt x="155" y="155"/>
                </a:lnTo>
                <a:lnTo>
                  <a:pt x="155" y="155"/>
                </a:lnTo>
                <a:cubicBezTo>
                  <a:pt x="187" y="155"/>
                  <a:pt x="187" y="155"/>
                  <a:pt x="217" y="124"/>
                </a:cubicBezTo>
                <a:cubicBezTo>
                  <a:pt x="248" y="124"/>
                  <a:pt x="248" y="124"/>
                  <a:pt x="279" y="124"/>
                </a:cubicBezTo>
                <a:cubicBezTo>
                  <a:pt x="279" y="124"/>
                  <a:pt x="279" y="124"/>
                  <a:pt x="311" y="124"/>
                </a:cubicBezTo>
                <a:cubicBezTo>
                  <a:pt x="311" y="124"/>
                  <a:pt x="311" y="124"/>
                  <a:pt x="311" y="93"/>
                </a:cubicBezTo>
                <a:lnTo>
                  <a:pt x="341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1" name="Freeform 170"/>
          <p:cNvSpPr>
            <a:spLocks noChangeArrowheads="1"/>
          </p:cNvSpPr>
          <p:nvPr/>
        </p:nvSpPr>
        <p:spPr bwMode="auto">
          <a:xfrm>
            <a:off x="4091822" y="3080263"/>
            <a:ext cx="43084" cy="33860"/>
          </a:xfrm>
          <a:custGeom>
            <a:avLst/>
            <a:gdLst>
              <a:gd name="T0" fmla="*/ 62 w 125"/>
              <a:gd name="T1" fmla="*/ 62 h 95"/>
              <a:gd name="T2" fmla="*/ 62 w 125"/>
              <a:gd name="T3" fmla="*/ 62 h 95"/>
              <a:gd name="T4" fmla="*/ 31 w 125"/>
              <a:gd name="T5" fmla="*/ 0 h 95"/>
              <a:gd name="T6" fmla="*/ 0 w 125"/>
              <a:gd name="T7" fmla="*/ 0 h 95"/>
              <a:gd name="T8" fmla="*/ 0 w 125"/>
              <a:gd name="T9" fmla="*/ 0 h 95"/>
              <a:gd name="T10" fmla="*/ 0 w 125"/>
              <a:gd name="T11" fmla="*/ 31 h 95"/>
              <a:gd name="T12" fmla="*/ 62 w 125"/>
              <a:gd name="T13" fmla="*/ 62 h 95"/>
              <a:gd name="T14" fmla="*/ 62 w 125"/>
              <a:gd name="T15" fmla="*/ 62 h 95"/>
              <a:gd name="T16" fmla="*/ 93 w 125"/>
              <a:gd name="T17" fmla="*/ 62 h 95"/>
              <a:gd name="T18" fmla="*/ 93 w 125"/>
              <a:gd name="T19" fmla="*/ 94 h 95"/>
              <a:gd name="T20" fmla="*/ 93 w 125"/>
              <a:gd name="T21" fmla="*/ 94 h 95"/>
              <a:gd name="T22" fmla="*/ 124 w 125"/>
              <a:gd name="T23" fmla="*/ 94 h 95"/>
              <a:gd name="T24" fmla="*/ 124 w 125"/>
              <a:gd name="T25" fmla="*/ 94 h 95"/>
              <a:gd name="T26" fmla="*/ 124 w 125"/>
              <a:gd name="T27" fmla="*/ 62 h 95"/>
              <a:gd name="T28" fmla="*/ 62 w 125"/>
              <a:gd name="T29" fmla="*/ 6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95">
                <a:moveTo>
                  <a:pt x="62" y="62"/>
                </a:moveTo>
                <a:lnTo>
                  <a:pt x="62" y="62"/>
                </a:lnTo>
                <a:cubicBezTo>
                  <a:pt x="62" y="31"/>
                  <a:pt x="31" y="31"/>
                  <a:pt x="31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cubicBezTo>
                  <a:pt x="31" y="31"/>
                  <a:pt x="31" y="62"/>
                  <a:pt x="62" y="62"/>
                </a:cubicBezTo>
                <a:lnTo>
                  <a:pt x="62" y="62"/>
                </a:lnTo>
                <a:lnTo>
                  <a:pt x="93" y="62"/>
                </a:lnTo>
                <a:cubicBezTo>
                  <a:pt x="93" y="94"/>
                  <a:pt x="93" y="94"/>
                  <a:pt x="93" y="94"/>
                </a:cubicBezTo>
                <a:lnTo>
                  <a:pt x="93" y="94"/>
                </a:lnTo>
                <a:cubicBezTo>
                  <a:pt x="93" y="94"/>
                  <a:pt x="93" y="94"/>
                  <a:pt x="124" y="94"/>
                </a:cubicBezTo>
                <a:lnTo>
                  <a:pt x="124" y="94"/>
                </a:lnTo>
                <a:cubicBezTo>
                  <a:pt x="124" y="62"/>
                  <a:pt x="124" y="62"/>
                  <a:pt x="124" y="62"/>
                </a:cubicBezTo>
                <a:cubicBezTo>
                  <a:pt x="93" y="62"/>
                  <a:pt x="62" y="62"/>
                  <a:pt x="62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2" name="Freeform 171"/>
          <p:cNvSpPr>
            <a:spLocks noChangeArrowheads="1"/>
          </p:cNvSpPr>
          <p:nvPr/>
        </p:nvSpPr>
        <p:spPr bwMode="auto">
          <a:xfrm>
            <a:off x="4134905" y="3114124"/>
            <a:ext cx="10770" cy="1539"/>
          </a:xfrm>
          <a:custGeom>
            <a:avLst/>
            <a:gdLst>
              <a:gd name="T0" fmla="*/ 0 w 32"/>
              <a:gd name="T1" fmla="*/ 0 h 1"/>
              <a:gd name="T2" fmla="*/ 0 w 32"/>
              <a:gd name="T3" fmla="*/ 0 h 1"/>
              <a:gd name="T4" fmla="*/ 0 w 32"/>
              <a:gd name="T5" fmla="*/ 0 h 1"/>
              <a:gd name="T6" fmla="*/ 0 w 32"/>
              <a:gd name="T7" fmla="*/ 0 h 1"/>
              <a:gd name="T8" fmla="*/ 31 w 32"/>
              <a:gd name="T9" fmla="*/ 0 h 1"/>
              <a:gd name="T10" fmla="*/ 31 w 32"/>
              <a:gd name="T11" fmla="*/ 0 h 1"/>
              <a:gd name="T12" fmla="*/ 31 w 32"/>
              <a:gd name="T13" fmla="*/ 0 h 1"/>
              <a:gd name="T14" fmla="*/ 0 w 32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3" name="Freeform 172"/>
          <p:cNvSpPr>
            <a:spLocks noChangeArrowheads="1"/>
          </p:cNvSpPr>
          <p:nvPr/>
        </p:nvSpPr>
        <p:spPr bwMode="auto">
          <a:xfrm>
            <a:off x="4048738" y="3058716"/>
            <a:ext cx="43084" cy="21548"/>
          </a:xfrm>
          <a:custGeom>
            <a:avLst/>
            <a:gdLst>
              <a:gd name="T0" fmla="*/ 92 w 125"/>
              <a:gd name="T1" fmla="*/ 32 h 63"/>
              <a:gd name="T2" fmla="*/ 92 w 125"/>
              <a:gd name="T3" fmla="*/ 32 h 63"/>
              <a:gd name="T4" fmla="*/ 92 w 125"/>
              <a:gd name="T5" fmla="*/ 32 h 63"/>
              <a:gd name="T6" fmla="*/ 62 w 125"/>
              <a:gd name="T7" fmla="*/ 32 h 63"/>
              <a:gd name="T8" fmla="*/ 62 w 125"/>
              <a:gd name="T9" fmla="*/ 32 h 63"/>
              <a:gd name="T10" fmla="*/ 31 w 125"/>
              <a:gd name="T11" fmla="*/ 32 h 63"/>
              <a:gd name="T12" fmla="*/ 0 w 125"/>
              <a:gd name="T13" fmla="*/ 0 h 63"/>
              <a:gd name="T14" fmla="*/ 0 w 125"/>
              <a:gd name="T15" fmla="*/ 0 h 63"/>
              <a:gd name="T16" fmla="*/ 0 w 125"/>
              <a:gd name="T17" fmla="*/ 0 h 63"/>
              <a:gd name="T18" fmla="*/ 0 w 125"/>
              <a:gd name="T19" fmla="*/ 0 h 63"/>
              <a:gd name="T20" fmla="*/ 0 w 125"/>
              <a:gd name="T21" fmla="*/ 32 h 63"/>
              <a:gd name="T22" fmla="*/ 31 w 125"/>
              <a:gd name="T23" fmla="*/ 32 h 63"/>
              <a:gd name="T24" fmla="*/ 31 w 125"/>
              <a:gd name="T25" fmla="*/ 32 h 63"/>
              <a:gd name="T26" fmla="*/ 92 w 125"/>
              <a:gd name="T27" fmla="*/ 62 h 63"/>
              <a:gd name="T28" fmla="*/ 124 w 125"/>
              <a:gd name="T29" fmla="*/ 62 h 63"/>
              <a:gd name="T30" fmla="*/ 92 w 125"/>
              <a:gd name="T31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5" h="63">
                <a:moveTo>
                  <a:pt x="92" y="32"/>
                </a:moveTo>
                <a:lnTo>
                  <a:pt x="92" y="32"/>
                </a:lnTo>
                <a:lnTo>
                  <a:pt x="92" y="32"/>
                </a:lnTo>
                <a:lnTo>
                  <a:pt x="62" y="32"/>
                </a:lnTo>
                <a:lnTo>
                  <a:pt x="62" y="32"/>
                </a:ln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2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2"/>
                  <a:pt x="0" y="32"/>
                  <a:pt x="0" y="32"/>
                </a:cubicBezTo>
                <a:cubicBezTo>
                  <a:pt x="31" y="32"/>
                  <a:pt x="31" y="32"/>
                  <a:pt x="31" y="32"/>
                </a:cubicBezTo>
                <a:lnTo>
                  <a:pt x="31" y="32"/>
                </a:lnTo>
                <a:cubicBezTo>
                  <a:pt x="62" y="32"/>
                  <a:pt x="92" y="62"/>
                  <a:pt x="92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32"/>
                  <a:pt x="124" y="32"/>
                  <a:pt x="92" y="3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4" name="Freeform 173"/>
          <p:cNvSpPr>
            <a:spLocks noChangeArrowheads="1"/>
          </p:cNvSpPr>
          <p:nvPr/>
        </p:nvSpPr>
        <p:spPr bwMode="auto">
          <a:xfrm>
            <a:off x="3885634" y="3221862"/>
            <a:ext cx="96938" cy="43095"/>
          </a:xfrm>
          <a:custGeom>
            <a:avLst/>
            <a:gdLst>
              <a:gd name="T0" fmla="*/ 0 w 280"/>
              <a:gd name="T1" fmla="*/ 62 h 124"/>
              <a:gd name="T2" fmla="*/ 0 w 280"/>
              <a:gd name="T3" fmla="*/ 62 h 124"/>
              <a:gd name="T4" fmla="*/ 0 w 280"/>
              <a:gd name="T5" fmla="*/ 62 h 124"/>
              <a:gd name="T6" fmla="*/ 0 w 280"/>
              <a:gd name="T7" fmla="*/ 62 h 124"/>
              <a:gd name="T8" fmla="*/ 31 w 280"/>
              <a:gd name="T9" fmla="*/ 62 h 124"/>
              <a:gd name="T10" fmla="*/ 31 w 280"/>
              <a:gd name="T11" fmla="*/ 62 h 124"/>
              <a:gd name="T12" fmla="*/ 31 w 280"/>
              <a:gd name="T13" fmla="*/ 62 h 124"/>
              <a:gd name="T14" fmla="*/ 62 w 280"/>
              <a:gd name="T15" fmla="*/ 62 h 124"/>
              <a:gd name="T16" fmla="*/ 62 w 280"/>
              <a:gd name="T17" fmla="*/ 62 h 124"/>
              <a:gd name="T18" fmla="*/ 93 w 280"/>
              <a:gd name="T19" fmla="*/ 123 h 124"/>
              <a:gd name="T20" fmla="*/ 93 w 280"/>
              <a:gd name="T21" fmla="*/ 123 h 124"/>
              <a:gd name="T22" fmla="*/ 93 w 280"/>
              <a:gd name="T23" fmla="*/ 123 h 124"/>
              <a:gd name="T24" fmla="*/ 93 w 280"/>
              <a:gd name="T25" fmla="*/ 123 h 124"/>
              <a:gd name="T26" fmla="*/ 93 w 280"/>
              <a:gd name="T27" fmla="*/ 123 h 124"/>
              <a:gd name="T28" fmla="*/ 93 w 280"/>
              <a:gd name="T29" fmla="*/ 92 h 124"/>
              <a:gd name="T30" fmla="*/ 124 w 280"/>
              <a:gd name="T31" fmla="*/ 92 h 124"/>
              <a:gd name="T32" fmla="*/ 124 w 280"/>
              <a:gd name="T33" fmla="*/ 62 h 124"/>
              <a:gd name="T34" fmla="*/ 124 w 280"/>
              <a:gd name="T35" fmla="*/ 62 h 124"/>
              <a:gd name="T36" fmla="*/ 155 w 280"/>
              <a:gd name="T37" fmla="*/ 62 h 124"/>
              <a:gd name="T38" fmla="*/ 155 w 280"/>
              <a:gd name="T39" fmla="*/ 62 h 124"/>
              <a:gd name="T40" fmla="*/ 155 w 280"/>
              <a:gd name="T41" fmla="*/ 62 h 124"/>
              <a:gd name="T42" fmla="*/ 186 w 280"/>
              <a:gd name="T43" fmla="*/ 62 h 124"/>
              <a:gd name="T44" fmla="*/ 186 w 280"/>
              <a:gd name="T45" fmla="*/ 62 h 124"/>
              <a:gd name="T46" fmla="*/ 186 w 280"/>
              <a:gd name="T47" fmla="*/ 62 h 124"/>
              <a:gd name="T48" fmla="*/ 186 w 280"/>
              <a:gd name="T49" fmla="*/ 30 h 124"/>
              <a:gd name="T50" fmla="*/ 217 w 280"/>
              <a:gd name="T51" fmla="*/ 30 h 124"/>
              <a:gd name="T52" fmla="*/ 217 w 280"/>
              <a:gd name="T53" fmla="*/ 30 h 124"/>
              <a:gd name="T54" fmla="*/ 248 w 280"/>
              <a:gd name="T55" fmla="*/ 30 h 124"/>
              <a:gd name="T56" fmla="*/ 248 w 280"/>
              <a:gd name="T57" fmla="*/ 30 h 124"/>
              <a:gd name="T58" fmla="*/ 248 w 280"/>
              <a:gd name="T59" fmla="*/ 30 h 124"/>
              <a:gd name="T60" fmla="*/ 279 w 280"/>
              <a:gd name="T61" fmla="*/ 30 h 124"/>
              <a:gd name="T62" fmla="*/ 217 w 280"/>
              <a:gd name="T63" fmla="*/ 0 h 124"/>
              <a:gd name="T64" fmla="*/ 186 w 280"/>
              <a:gd name="T65" fmla="*/ 0 h 124"/>
              <a:gd name="T66" fmla="*/ 186 w 280"/>
              <a:gd name="T67" fmla="*/ 0 h 124"/>
              <a:gd name="T68" fmla="*/ 155 w 280"/>
              <a:gd name="T69" fmla="*/ 0 h 124"/>
              <a:gd name="T70" fmla="*/ 155 w 280"/>
              <a:gd name="T71" fmla="*/ 0 h 124"/>
              <a:gd name="T72" fmla="*/ 155 w 280"/>
              <a:gd name="T73" fmla="*/ 0 h 124"/>
              <a:gd name="T74" fmla="*/ 124 w 280"/>
              <a:gd name="T75" fmla="*/ 0 h 124"/>
              <a:gd name="T76" fmla="*/ 62 w 280"/>
              <a:gd name="T77" fmla="*/ 0 h 124"/>
              <a:gd name="T78" fmla="*/ 62 w 280"/>
              <a:gd name="T79" fmla="*/ 0 h 124"/>
              <a:gd name="T80" fmla="*/ 62 w 280"/>
              <a:gd name="T81" fmla="*/ 0 h 124"/>
              <a:gd name="T82" fmla="*/ 62 w 280"/>
              <a:gd name="T83" fmla="*/ 0 h 124"/>
              <a:gd name="T84" fmla="*/ 62 w 280"/>
              <a:gd name="T85" fmla="*/ 0 h 124"/>
              <a:gd name="T86" fmla="*/ 31 w 280"/>
              <a:gd name="T87" fmla="*/ 0 h 124"/>
              <a:gd name="T88" fmla="*/ 31 w 280"/>
              <a:gd name="T89" fmla="*/ 30 h 124"/>
              <a:gd name="T90" fmla="*/ 0 w 280"/>
              <a:gd name="T91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0" h="124">
                <a:moveTo>
                  <a:pt x="0" y="62"/>
                </a:move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  <a:lnTo>
                  <a:pt x="31" y="62"/>
                </a:lnTo>
                <a:lnTo>
                  <a:pt x="31" y="62"/>
                </a:lnTo>
                <a:cubicBezTo>
                  <a:pt x="31" y="62"/>
                  <a:pt x="31" y="62"/>
                  <a:pt x="62" y="62"/>
                </a:cubicBezTo>
                <a:lnTo>
                  <a:pt x="62" y="62"/>
                </a:lnTo>
                <a:cubicBezTo>
                  <a:pt x="62" y="62"/>
                  <a:pt x="93" y="92"/>
                  <a:pt x="93" y="123"/>
                </a:cubicBezTo>
                <a:lnTo>
                  <a:pt x="93" y="123"/>
                </a:lnTo>
                <a:lnTo>
                  <a:pt x="93" y="123"/>
                </a:lnTo>
                <a:lnTo>
                  <a:pt x="93" y="123"/>
                </a:lnTo>
                <a:lnTo>
                  <a:pt x="93" y="123"/>
                </a:lnTo>
                <a:cubicBezTo>
                  <a:pt x="93" y="92"/>
                  <a:pt x="93" y="92"/>
                  <a:pt x="93" y="92"/>
                </a:cubicBezTo>
                <a:cubicBezTo>
                  <a:pt x="93" y="92"/>
                  <a:pt x="93" y="92"/>
                  <a:pt x="124" y="92"/>
                </a:cubicBezTo>
                <a:cubicBezTo>
                  <a:pt x="124" y="92"/>
                  <a:pt x="124" y="92"/>
                  <a:pt x="124" y="62"/>
                </a:cubicBezTo>
                <a:lnTo>
                  <a:pt x="124" y="62"/>
                </a:lnTo>
                <a:lnTo>
                  <a:pt x="155" y="62"/>
                </a:lnTo>
                <a:lnTo>
                  <a:pt x="155" y="62"/>
                </a:lnTo>
                <a:lnTo>
                  <a:pt x="155" y="62"/>
                </a:lnTo>
                <a:cubicBezTo>
                  <a:pt x="155" y="62"/>
                  <a:pt x="155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cubicBezTo>
                  <a:pt x="186" y="30"/>
                  <a:pt x="186" y="30"/>
                  <a:pt x="186" y="30"/>
                </a:cubicBezTo>
                <a:cubicBezTo>
                  <a:pt x="217" y="30"/>
                  <a:pt x="217" y="30"/>
                  <a:pt x="217" y="30"/>
                </a:cubicBezTo>
                <a:lnTo>
                  <a:pt x="217" y="30"/>
                </a:lnTo>
                <a:cubicBezTo>
                  <a:pt x="248" y="30"/>
                  <a:pt x="248" y="30"/>
                  <a:pt x="248" y="30"/>
                </a:cubicBezTo>
                <a:lnTo>
                  <a:pt x="248" y="30"/>
                </a:lnTo>
                <a:lnTo>
                  <a:pt x="248" y="30"/>
                </a:lnTo>
                <a:lnTo>
                  <a:pt x="279" y="30"/>
                </a:lnTo>
                <a:cubicBezTo>
                  <a:pt x="248" y="0"/>
                  <a:pt x="248" y="0"/>
                  <a:pt x="217" y="0"/>
                </a:cubicBez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30"/>
                  <a:pt x="31" y="30"/>
                  <a:pt x="31" y="30"/>
                </a:cubicBezTo>
                <a:lnTo>
                  <a:pt x="0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5" name="Freeform 174"/>
          <p:cNvSpPr>
            <a:spLocks noChangeArrowheads="1"/>
          </p:cNvSpPr>
          <p:nvPr/>
        </p:nvSpPr>
        <p:spPr bwMode="auto">
          <a:xfrm>
            <a:off x="4481115" y="2464619"/>
            <a:ext cx="64626" cy="43095"/>
          </a:xfrm>
          <a:custGeom>
            <a:avLst/>
            <a:gdLst>
              <a:gd name="T0" fmla="*/ 0 w 186"/>
              <a:gd name="T1" fmla="*/ 92 h 125"/>
              <a:gd name="T2" fmla="*/ 0 w 186"/>
              <a:gd name="T3" fmla="*/ 92 h 125"/>
              <a:gd name="T4" fmla="*/ 31 w 186"/>
              <a:gd name="T5" fmla="*/ 92 h 125"/>
              <a:gd name="T6" fmla="*/ 31 w 186"/>
              <a:gd name="T7" fmla="*/ 92 h 125"/>
              <a:gd name="T8" fmla="*/ 61 w 186"/>
              <a:gd name="T9" fmla="*/ 92 h 125"/>
              <a:gd name="T10" fmla="*/ 61 w 186"/>
              <a:gd name="T11" fmla="*/ 92 h 125"/>
              <a:gd name="T12" fmla="*/ 93 w 186"/>
              <a:gd name="T13" fmla="*/ 62 h 125"/>
              <a:gd name="T14" fmla="*/ 93 w 186"/>
              <a:gd name="T15" fmla="*/ 62 h 125"/>
              <a:gd name="T16" fmla="*/ 124 w 186"/>
              <a:gd name="T17" fmla="*/ 62 h 125"/>
              <a:gd name="T18" fmla="*/ 155 w 186"/>
              <a:gd name="T19" fmla="*/ 62 h 125"/>
              <a:gd name="T20" fmla="*/ 155 w 186"/>
              <a:gd name="T21" fmla="*/ 92 h 125"/>
              <a:gd name="T22" fmla="*/ 155 w 186"/>
              <a:gd name="T23" fmla="*/ 92 h 125"/>
              <a:gd name="T24" fmla="*/ 155 w 186"/>
              <a:gd name="T25" fmla="*/ 124 h 125"/>
              <a:gd name="T26" fmla="*/ 155 w 186"/>
              <a:gd name="T27" fmla="*/ 124 h 125"/>
              <a:gd name="T28" fmla="*/ 155 w 186"/>
              <a:gd name="T29" fmla="*/ 124 h 125"/>
              <a:gd name="T30" fmla="*/ 185 w 186"/>
              <a:gd name="T31" fmla="*/ 124 h 125"/>
              <a:gd name="T32" fmla="*/ 185 w 186"/>
              <a:gd name="T33" fmla="*/ 124 h 125"/>
              <a:gd name="T34" fmla="*/ 185 w 186"/>
              <a:gd name="T35" fmla="*/ 92 h 125"/>
              <a:gd name="T36" fmla="*/ 185 w 186"/>
              <a:gd name="T37" fmla="*/ 62 h 125"/>
              <a:gd name="T38" fmla="*/ 185 w 186"/>
              <a:gd name="T39" fmla="*/ 62 h 125"/>
              <a:gd name="T40" fmla="*/ 185 w 186"/>
              <a:gd name="T41" fmla="*/ 31 h 125"/>
              <a:gd name="T42" fmla="*/ 185 w 186"/>
              <a:gd name="T43" fmla="*/ 31 h 125"/>
              <a:gd name="T44" fmla="*/ 185 w 186"/>
              <a:gd name="T45" fmla="*/ 31 h 125"/>
              <a:gd name="T46" fmla="*/ 185 w 186"/>
              <a:gd name="T47" fmla="*/ 0 h 125"/>
              <a:gd name="T48" fmla="*/ 185 w 186"/>
              <a:gd name="T49" fmla="*/ 0 h 125"/>
              <a:gd name="T50" fmla="*/ 155 w 186"/>
              <a:gd name="T51" fmla="*/ 31 h 125"/>
              <a:gd name="T52" fmla="*/ 124 w 186"/>
              <a:gd name="T53" fmla="*/ 31 h 125"/>
              <a:gd name="T54" fmla="*/ 93 w 186"/>
              <a:gd name="T55" fmla="*/ 0 h 125"/>
              <a:gd name="T56" fmla="*/ 31 w 186"/>
              <a:gd name="T57" fmla="*/ 31 h 125"/>
              <a:gd name="T58" fmla="*/ 0 w 186"/>
              <a:gd name="T59" fmla="*/ 9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6" h="125">
                <a:moveTo>
                  <a:pt x="0" y="92"/>
                </a:moveTo>
                <a:lnTo>
                  <a:pt x="0" y="92"/>
                </a:lnTo>
                <a:cubicBezTo>
                  <a:pt x="0" y="92"/>
                  <a:pt x="0" y="92"/>
                  <a:pt x="31" y="92"/>
                </a:cubicBezTo>
                <a:lnTo>
                  <a:pt x="31" y="92"/>
                </a:lnTo>
                <a:cubicBezTo>
                  <a:pt x="61" y="92"/>
                  <a:pt x="61" y="92"/>
                  <a:pt x="61" y="92"/>
                </a:cubicBezTo>
                <a:lnTo>
                  <a:pt x="61" y="92"/>
                </a:lnTo>
                <a:cubicBezTo>
                  <a:pt x="61" y="92"/>
                  <a:pt x="93" y="92"/>
                  <a:pt x="93" y="62"/>
                </a:cubicBezTo>
                <a:lnTo>
                  <a:pt x="93" y="62"/>
                </a:lnTo>
                <a:cubicBezTo>
                  <a:pt x="124" y="62"/>
                  <a:pt x="124" y="62"/>
                  <a:pt x="124" y="62"/>
                </a:cubicBezTo>
                <a:cubicBezTo>
                  <a:pt x="124" y="62"/>
                  <a:pt x="124" y="62"/>
                  <a:pt x="155" y="62"/>
                </a:cubicBezTo>
                <a:cubicBezTo>
                  <a:pt x="155" y="92"/>
                  <a:pt x="155" y="92"/>
                  <a:pt x="155" y="92"/>
                </a:cubicBezTo>
                <a:lnTo>
                  <a:pt x="155" y="92"/>
                </a:lnTo>
                <a:lnTo>
                  <a:pt x="155" y="124"/>
                </a:lnTo>
                <a:lnTo>
                  <a:pt x="155" y="124"/>
                </a:lnTo>
                <a:lnTo>
                  <a:pt x="155" y="124"/>
                </a:lnTo>
                <a:cubicBezTo>
                  <a:pt x="155" y="124"/>
                  <a:pt x="155" y="124"/>
                  <a:pt x="185" y="124"/>
                </a:cubicBezTo>
                <a:lnTo>
                  <a:pt x="185" y="124"/>
                </a:lnTo>
                <a:cubicBezTo>
                  <a:pt x="185" y="92"/>
                  <a:pt x="185" y="92"/>
                  <a:pt x="185" y="92"/>
                </a:cubicBezTo>
                <a:cubicBezTo>
                  <a:pt x="185" y="62"/>
                  <a:pt x="185" y="62"/>
                  <a:pt x="185" y="62"/>
                </a:cubicBezTo>
                <a:lnTo>
                  <a:pt x="185" y="62"/>
                </a:lnTo>
                <a:lnTo>
                  <a:pt x="185" y="31"/>
                </a:lnTo>
                <a:lnTo>
                  <a:pt x="185" y="31"/>
                </a:lnTo>
                <a:lnTo>
                  <a:pt x="185" y="31"/>
                </a:lnTo>
                <a:cubicBezTo>
                  <a:pt x="185" y="0"/>
                  <a:pt x="185" y="0"/>
                  <a:pt x="185" y="0"/>
                </a:cubicBezTo>
                <a:lnTo>
                  <a:pt x="185" y="0"/>
                </a:lnTo>
                <a:cubicBezTo>
                  <a:pt x="185" y="31"/>
                  <a:pt x="155" y="31"/>
                  <a:pt x="155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0"/>
                  <a:pt x="93" y="0"/>
                </a:cubicBezTo>
                <a:cubicBezTo>
                  <a:pt x="31" y="31"/>
                  <a:pt x="31" y="31"/>
                  <a:pt x="31" y="31"/>
                </a:cubicBezTo>
                <a:cubicBezTo>
                  <a:pt x="0" y="62"/>
                  <a:pt x="0" y="62"/>
                  <a:pt x="0" y="9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6" name="Freeform 175"/>
          <p:cNvSpPr>
            <a:spLocks noChangeArrowheads="1"/>
          </p:cNvSpPr>
          <p:nvPr/>
        </p:nvSpPr>
        <p:spPr bwMode="auto">
          <a:xfrm>
            <a:off x="4276467" y="2475392"/>
            <a:ext cx="64626" cy="75417"/>
          </a:xfrm>
          <a:custGeom>
            <a:avLst/>
            <a:gdLst>
              <a:gd name="T0" fmla="*/ 0 w 187"/>
              <a:gd name="T1" fmla="*/ 61 h 218"/>
              <a:gd name="T2" fmla="*/ 0 w 187"/>
              <a:gd name="T3" fmla="*/ 61 h 218"/>
              <a:gd name="T4" fmla="*/ 0 w 187"/>
              <a:gd name="T5" fmla="*/ 61 h 218"/>
              <a:gd name="T6" fmla="*/ 30 w 187"/>
              <a:gd name="T7" fmla="*/ 61 h 218"/>
              <a:gd name="T8" fmla="*/ 30 w 187"/>
              <a:gd name="T9" fmla="*/ 61 h 218"/>
              <a:gd name="T10" fmla="*/ 62 w 187"/>
              <a:gd name="T11" fmla="*/ 93 h 218"/>
              <a:gd name="T12" fmla="*/ 62 w 187"/>
              <a:gd name="T13" fmla="*/ 124 h 218"/>
              <a:gd name="T14" fmla="*/ 62 w 187"/>
              <a:gd name="T15" fmla="*/ 155 h 218"/>
              <a:gd name="T16" fmla="*/ 62 w 187"/>
              <a:gd name="T17" fmla="*/ 185 h 218"/>
              <a:gd name="T18" fmla="*/ 93 w 187"/>
              <a:gd name="T19" fmla="*/ 217 h 218"/>
              <a:gd name="T20" fmla="*/ 93 w 187"/>
              <a:gd name="T21" fmla="*/ 217 h 218"/>
              <a:gd name="T22" fmla="*/ 93 w 187"/>
              <a:gd name="T23" fmla="*/ 217 h 218"/>
              <a:gd name="T24" fmla="*/ 124 w 187"/>
              <a:gd name="T25" fmla="*/ 217 h 218"/>
              <a:gd name="T26" fmla="*/ 124 w 187"/>
              <a:gd name="T27" fmla="*/ 217 h 218"/>
              <a:gd name="T28" fmla="*/ 154 w 187"/>
              <a:gd name="T29" fmla="*/ 185 h 218"/>
              <a:gd name="T30" fmla="*/ 154 w 187"/>
              <a:gd name="T31" fmla="*/ 185 h 218"/>
              <a:gd name="T32" fmla="*/ 154 w 187"/>
              <a:gd name="T33" fmla="*/ 185 h 218"/>
              <a:gd name="T34" fmla="*/ 186 w 187"/>
              <a:gd name="T35" fmla="*/ 185 h 218"/>
              <a:gd name="T36" fmla="*/ 186 w 187"/>
              <a:gd name="T37" fmla="*/ 155 h 218"/>
              <a:gd name="T38" fmla="*/ 186 w 187"/>
              <a:gd name="T39" fmla="*/ 124 h 218"/>
              <a:gd name="T40" fmla="*/ 186 w 187"/>
              <a:gd name="T41" fmla="*/ 124 h 218"/>
              <a:gd name="T42" fmla="*/ 186 w 187"/>
              <a:gd name="T43" fmla="*/ 124 h 218"/>
              <a:gd name="T44" fmla="*/ 154 w 187"/>
              <a:gd name="T45" fmla="*/ 93 h 218"/>
              <a:gd name="T46" fmla="*/ 154 w 187"/>
              <a:gd name="T47" fmla="*/ 93 h 218"/>
              <a:gd name="T48" fmla="*/ 124 w 187"/>
              <a:gd name="T49" fmla="*/ 61 h 218"/>
              <a:gd name="T50" fmla="*/ 124 w 187"/>
              <a:gd name="T51" fmla="*/ 61 h 218"/>
              <a:gd name="T52" fmla="*/ 124 w 187"/>
              <a:gd name="T53" fmla="*/ 61 h 218"/>
              <a:gd name="T54" fmla="*/ 124 w 187"/>
              <a:gd name="T55" fmla="*/ 0 h 218"/>
              <a:gd name="T56" fmla="*/ 154 w 187"/>
              <a:gd name="T57" fmla="*/ 0 h 218"/>
              <a:gd name="T58" fmla="*/ 154 w 187"/>
              <a:gd name="T59" fmla="*/ 0 h 218"/>
              <a:gd name="T60" fmla="*/ 186 w 187"/>
              <a:gd name="T61" fmla="*/ 31 h 218"/>
              <a:gd name="T62" fmla="*/ 186 w 187"/>
              <a:gd name="T63" fmla="*/ 0 h 218"/>
              <a:gd name="T64" fmla="*/ 186 w 187"/>
              <a:gd name="T65" fmla="*/ 0 h 218"/>
              <a:gd name="T66" fmla="*/ 186 w 187"/>
              <a:gd name="T67" fmla="*/ 0 h 218"/>
              <a:gd name="T68" fmla="*/ 186 w 187"/>
              <a:gd name="T69" fmla="*/ 0 h 218"/>
              <a:gd name="T70" fmla="*/ 186 w 187"/>
              <a:gd name="T71" fmla="*/ 0 h 218"/>
              <a:gd name="T72" fmla="*/ 154 w 187"/>
              <a:gd name="T73" fmla="*/ 0 h 218"/>
              <a:gd name="T74" fmla="*/ 124 w 187"/>
              <a:gd name="T75" fmla="*/ 0 h 218"/>
              <a:gd name="T76" fmla="*/ 62 w 187"/>
              <a:gd name="T77" fmla="*/ 31 h 218"/>
              <a:gd name="T78" fmla="*/ 62 w 187"/>
              <a:gd name="T79" fmla="*/ 31 h 218"/>
              <a:gd name="T80" fmla="*/ 0 w 187"/>
              <a:gd name="T81" fmla="*/ 61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7" h="218">
                <a:moveTo>
                  <a:pt x="0" y="61"/>
                </a:moveTo>
                <a:lnTo>
                  <a:pt x="0" y="61"/>
                </a:lnTo>
                <a:lnTo>
                  <a:pt x="0" y="61"/>
                </a:lnTo>
                <a:lnTo>
                  <a:pt x="30" y="61"/>
                </a:lnTo>
                <a:lnTo>
                  <a:pt x="30" y="61"/>
                </a:lnTo>
                <a:lnTo>
                  <a:pt x="62" y="93"/>
                </a:lnTo>
                <a:cubicBezTo>
                  <a:pt x="62" y="124"/>
                  <a:pt x="62" y="124"/>
                  <a:pt x="62" y="124"/>
                </a:cubicBezTo>
                <a:cubicBezTo>
                  <a:pt x="62" y="155"/>
                  <a:pt x="62" y="155"/>
                  <a:pt x="62" y="155"/>
                </a:cubicBezTo>
                <a:cubicBezTo>
                  <a:pt x="62" y="185"/>
                  <a:pt x="62" y="185"/>
                  <a:pt x="62" y="185"/>
                </a:cubicBezTo>
                <a:cubicBezTo>
                  <a:pt x="93" y="185"/>
                  <a:pt x="93" y="185"/>
                  <a:pt x="93" y="217"/>
                </a:cubicBezTo>
                <a:lnTo>
                  <a:pt x="93" y="217"/>
                </a:lnTo>
                <a:lnTo>
                  <a:pt x="93" y="217"/>
                </a:lnTo>
                <a:cubicBezTo>
                  <a:pt x="124" y="217"/>
                  <a:pt x="124" y="217"/>
                  <a:pt x="124" y="217"/>
                </a:cubicBezTo>
                <a:lnTo>
                  <a:pt x="124" y="217"/>
                </a:lnTo>
                <a:cubicBezTo>
                  <a:pt x="124" y="217"/>
                  <a:pt x="154" y="217"/>
                  <a:pt x="154" y="185"/>
                </a:cubicBezTo>
                <a:lnTo>
                  <a:pt x="154" y="185"/>
                </a:lnTo>
                <a:lnTo>
                  <a:pt x="154" y="185"/>
                </a:lnTo>
                <a:lnTo>
                  <a:pt x="186" y="185"/>
                </a:lnTo>
                <a:cubicBezTo>
                  <a:pt x="186" y="155"/>
                  <a:pt x="186" y="155"/>
                  <a:pt x="186" y="155"/>
                </a:cubicBezTo>
                <a:cubicBezTo>
                  <a:pt x="186" y="155"/>
                  <a:pt x="186" y="155"/>
                  <a:pt x="186" y="124"/>
                </a:cubicBezTo>
                <a:lnTo>
                  <a:pt x="186" y="124"/>
                </a:lnTo>
                <a:lnTo>
                  <a:pt x="186" y="124"/>
                </a:lnTo>
                <a:cubicBezTo>
                  <a:pt x="154" y="124"/>
                  <a:pt x="154" y="124"/>
                  <a:pt x="154" y="93"/>
                </a:cubicBezTo>
                <a:lnTo>
                  <a:pt x="154" y="93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124" y="31"/>
                  <a:pt x="124" y="31"/>
                  <a:pt x="124" y="0"/>
                </a:cubicBezTo>
                <a:lnTo>
                  <a:pt x="154" y="0"/>
                </a:lnTo>
                <a:lnTo>
                  <a:pt x="154" y="0"/>
                </a:lnTo>
                <a:lnTo>
                  <a:pt x="186" y="31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86" y="0"/>
                  <a:pt x="154" y="0"/>
                </a:cubicBezTo>
                <a:cubicBezTo>
                  <a:pt x="154" y="0"/>
                  <a:pt x="154" y="0"/>
                  <a:pt x="124" y="0"/>
                </a:cubicBezTo>
                <a:cubicBezTo>
                  <a:pt x="93" y="0"/>
                  <a:pt x="62" y="31"/>
                  <a:pt x="62" y="31"/>
                </a:cubicBezTo>
                <a:lnTo>
                  <a:pt x="62" y="31"/>
                </a:lnTo>
                <a:cubicBezTo>
                  <a:pt x="62" y="31"/>
                  <a:pt x="30" y="61"/>
                  <a:pt x="0" y="6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7" name="Freeform 176"/>
          <p:cNvSpPr>
            <a:spLocks noChangeArrowheads="1"/>
          </p:cNvSpPr>
          <p:nvPr/>
        </p:nvSpPr>
        <p:spPr bwMode="auto">
          <a:xfrm>
            <a:off x="2891627" y="1999807"/>
            <a:ext cx="1623339" cy="606410"/>
          </a:xfrm>
          <a:custGeom>
            <a:avLst/>
            <a:gdLst>
              <a:gd name="T0" fmla="*/ 2759 w 4651"/>
              <a:gd name="T1" fmla="*/ 155 h 1737"/>
              <a:gd name="T2" fmla="*/ 2604 w 4651"/>
              <a:gd name="T3" fmla="*/ 124 h 1737"/>
              <a:gd name="T4" fmla="*/ 2418 w 4651"/>
              <a:gd name="T5" fmla="*/ 155 h 1737"/>
              <a:gd name="T6" fmla="*/ 2325 w 4651"/>
              <a:gd name="T7" fmla="*/ 186 h 1737"/>
              <a:gd name="T8" fmla="*/ 2139 w 4651"/>
              <a:gd name="T9" fmla="*/ 186 h 1737"/>
              <a:gd name="T10" fmla="*/ 2046 w 4651"/>
              <a:gd name="T11" fmla="*/ 155 h 1737"/>
              <a:gd name="T12" fmla="*/ 1829 w 4651"/>
              <a:gd name="T13" fmla="*/ 155 h 1737"/>
              <a:gd name="T14" fmla="*/ 1767 w 4651"/>
              <a:gd name="T15" fmla="*/ 186 h 1737"/>
              <a:gd name="T16" fmla="*/ 1643 w 4651"/>
              <a:gd name="T17" fmla="*/ 155 h 1737"/>
              <a:gd name="T18" fmla="*/ 1457 w 4651"/>
              <a:gd name="T19" fmla="*/ 186 h 1737"/>
              <a:gd name="T20" fmla="*/ 1147 w 4651"/>
              <a:gd name="T21" fmla="*/ 62 h 1737"/>
              <a:gd name="T22" fmla="*/ 931 w 4651"/>
              <a:gd name="T23" fmla="*/ 93 h 1737"/>
              <a:gd name="T24" fmla="*/ 837 w 4651"/>
              <a:gd name="T25" fmla="*/ 62 h 1737"/>
              <a:gd name="T26" fmla="*/ 683 w 4651"/>
              <a:gd name="T27" fmla="*/ 0 h 1737"/>
              <a:gd name="T28" fmla="*/ 496 w 4651"/>
              <a:gd name="T29" fmla="*/ 62 h 1737"/>
              <a:gd name="T30" fmla="*/ 248 w 4651"/>
              <a:gd name="T31" fmla="*/ 93 h 1737"/>
              <a:gd name="T32" fmla="*/ 0 w 4651"/>
              <a:gd name="T33" fmla="*/ 589 h 1737"/>
              <a:gd name="T34" fmla="*/ 63 w 4651"/>
              <a:gd name="T35" fmla="*/ 620 h 1737"/>
              <a:gd name="T36" fmla="*/ 187 w 4651"/>
              <a:gd name="T37" fmla="*/ 713 h 1737"/>
              <a:gd name="T38" fmla="*/ 403 w 4651"/>
              <a:gd name="T39" fmla="*/ 775 h 1737"/>
              <a:gd name="T40" fmla="*/ 527 w 4651"/>
              <a:gd name="T41" fmla="*/ 899 h 1737"/>
              <a:gd name="T42" fmla="*/ 559 w 4651"/>
              <a:gd name="T43" fmla="*/ 1053 h 1737"/>
              <a:gd name="T44" fmla="*/ 683 w 4651"/>
              <a:gd name="T45" fmla="*/ 1116 h 1737"/>
              <a:gd name="T46" fmla="*/ 837 w 4651"/>
              <a:gd name="T47" fmla="*/ 1240 h 1737"/>
              <a:gd name="T48" fmla="*/ 961 w 4651"/>
              <a:gd name="T49" fmla="*/ 1301 h 1737"/>
              <a:gd name="T50" fmla="*/ 2511 w 4651"/>
              <a:gd name="T51" fmla="*/ 1301 h 1737"/>
              <a:gd name="T52" fmla="*/ 2604 w 4651"/>
              <a:gd name="T53" fmla="*/ 1364 h 1737"/>
              <a:gd name="T54" fmla="*/ 2759 w 4651"/>
              <a:gd name="T55" fmla="*/ 1364 h 1737"/>
              <a:gd name="T56" fmla="*/ 2852 w 4651"/>
              <a:gd name="T57" fmla="*/ 1395 h 1737"/>
              <a:gd name="T58" fmla="*/ 3162 w 4651"/>
              <a:gd name="T59" fmla="*/ 1488 h 1737"/>
              <a:gd name="T60" fmla="*/ 3255 w 4651"/>
              <a:gd name="T61" fmla="*/ 1612 h 1737"/>
              <a:gd name="T62" fmla="*/ 3317 w 4651"/>
              <a:gd name="T63" fmla="*/ 1705 h 1737"/>
              <a:gd name="T64" fmla="*/ 3534 w 4651"/>
              <a:gd name="T65" fmla="*/ 1643 h 1737"/>
              <a:gd name="T66" fmla="*/ 3813 w 4651"/>
              <a:gd name="T67" fmla="*/ 1549 h 1737"/>
              <a:gd name="T68" fmla="*/ 3906 w 4651"/>
              <a:gd name="T69" fmla="*/ 1457 h 1737"/>
              <a:gd name="T70" fmla="*/ 4122 w 4651"/>
              <a:gd name="T71" fmla="*/ 1240 h 1737"/>
              <a:gd name="T72" fmla="*/ 4370 w 4651"/>
              <a:gd name="T73" fmla="*/ 1240 h 1737"/>
              <a:gd name="T74" fmla="*/ 4650 w 4651"/>
              <a:gd name="T75" fmla="*/ 1085 h 1737"/>
              <a:gd name="T76" fmla="*/ 4494 w 4651"/>
              <a:gd name="T77" fmla="*/ 1085 h 1737"/>
              <a:gd name="T78" fmla="*/ 4464 w 4651"/>
              <a:gd name="T79" fmla="*/ 992 h 1737"/>
              <a:gd name="T80" fmla="*/ 4309 w 4651"/>
              <a:gd name="T81" fmla="*/ 929 h 1737"/>
              <a:gd name="T82" fmla="*/ 4278 w 4651"/>
              <a:gd name="T83" fmla="*/ 805 h 1737"/>
              <a:gd name="T84" fmla="*/ 4216 w 4651"/>
              <a:gd name="T85" fmla="*/ 681 h 1737"/>
              <a:gd name="T86" fmla="*/ 4154 w 4651"/>
              <a:gd name="T87" fmla="*/ 744 h 1737"/>
              <a:gd name="T88" fmla="*/ 3998 w 4651"/>
              <a:gd name="T89" fmla="*/ 775 h 1737"/>
              <a:gd name="T90" fmla="*/ 3874 w 4651"/>
              <a:gd name="T91" fmla="*/ 681 h 1737"/>
              <a:gd name="T92" fmla="*/ 3844 w 4651"/>
              <a:gd name="T93" fmla="*/ 589 h 1737"/>
              <a:gd name="T94" fmla="*/ 3658 w 4651"/>
              <a:gd name="T95" fmla="*/ 527 h 1737"/>
              <a:gd name="T96" fmla="*/ 3503 w 4651"/>
              <a:gd name="T97" fmla="*/ 527 h 1737"/>
              <a:gd name="T98" fmla="*/ 3441 w 4651"/>
              <a:gd name="T99" fmla="*/ 744 h 1737"/>
              <a:gd name="T100" fmla="*/ 3441 w 4651"/>
              <a:gd name="T101" fmla="*/ 992 h 1737"/>
              <a:gd name="T102" fmla="*/ 3441 w 4651"/>
              <a:gd name="T103" fmla="*/ 1209 h 1737"/>
              <a:gd name="T104" fmla="*/ 3286 w 4651"/>
              <a:gd name="T105" fmla="*/ 1209 h 1737"/>
              <a:gd name="T106" fmla="*/ 3193 w 4651"/>
              <a:gd name="T107" fmla="*/ 1023 h 1737"/>
              <a:gd name="T108" fmla="*/ 2914 w 4651"/>
              <a:gd name="T109" fmla="*/ 929 h 1737"/>
              <a:gd name="T110" fmla="*/ 2635 w 4651"/>
              <a:gd name="T111" fmla="*/ 868 h 1737"/>
              <a:gd name="T112" fmla="*/ 2480 w 4651"/>
              <a:gd name="T113" fmla="*/ 681 h 1737"/>
              <a:gd name="T114" fmla="*/ 2604 w 4651"/>
              <a:gd name="T115" fmla="*/ 496 h 1737"/>
              <a:gd name="T116" fmla="*/ 2635 w 4651"/>
              <a:gd name="T117" fmla="*/ 433 h 1737"/>
              <a:gd name="T118" fmla="*/ 2759 w 4651"/>
              <a:gd name="T119" fmla="*/ 403 h 1737"/>
              <a:gd name="T120" fmla="*/ 2883 w 4651"/>
              <a:gd name="T121" fmla="*/ 372 h 1737"/>
              <a:gd name="T122" fmla="*/ 2883 w 4651"/>
              <a:gd name="T123" fmla="*/ 186 h 1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51" h="1737">
                <a:moveTo>
                  <a:pt x="2945" y="186"/>
                </a:moveTo>
                <a:lnTo>
                  <a:pt x="2945" y="186"/>
                </a:lnTo>
                <a:cubicBezTo>
                  <a:pt x="2914" y="186"/>
                  <a:pt x="2914" y="155"/>
                  <a:pt x="2914" y="155"/>
                </a:cubicBezTo>
                <a:lnTo>
                  <a:pt x="2914" y="155"/>
                </a:lnTo>
                <a:cubicBezTo>
                  <a:pt x="2914" y="124"/>
                  <a:pt x="2883" y="93"/>
                  <a:pt x="2852" y="93"/>
                </a:cubicBezTo>
                <a:lnTo>
                  <a:pt x="2852" y="93"/>
                </a:lnTo>
                <a:cubicBezTo>
                  <a:pt x="2821" y="93"/>
                  <a:pt x="2821" y="124"/>
                  <a:pt x="2790" y="124"/>
                </a:cubicBezTo>
                <a:cubicBezTo>
                  <a:pt x="2759" y="155"/>
                  <a:pt x="2759" y="155"/>
                  <a:pt x="2759" y="155"/>
                </a:cubicBezTo>
                <a:cubicBezTo>
                  <a:pt x="2759" y="124"/>
                  <a:pt x="2759" y="124"/>
                  <a:pt x="2759" y="124"/>
                </a:cubicBezTo>
                <a:cubicBezTo>
                  <a:pt x="2759" y="124"/>
                  <a:pt x="2759" y="93"/>
                  <a:pt x="2759" y="62"/>
                </a:cubicBezTo>
                <a:cubicBezTo>
                  <a:pt x="2728" y="62"/>
                  <a:pt x="2697" y="62"/>
                  <a:pt x="2666" y="62"/>
                </a:cubicBezTo>
                <a:lnTo>
                  <a:pt x="2635" y="62"/>
                </a:lnTo>
                <a:lnTo>
                  <a:pt x="2635" y="62"/>
                </a:lnTo>
                <a:cubicBezTo>
                  <a:pt x="2604" y="62"/>
                  <a:pt x="2604" y="62"/>
                  <a:pt x="2604" y="62"/>
                </a:cubicBezTo>
                <a:lnTo>
                  <a:pt x="2604" y="62"/>
                </a:lnTo>
                <a:cubicBezTo>
                  <a:pt x="2635" y="93"/>
                  <a:pt x="2604" y="124"/>
                  <a:pt x="2604" y="124"/>
                </a:cubicBezTo>
                <a:cubicBezTo>
                  <a:pt x="2604" y="124"/>
                  <a:pt x="2604" y="124"/>
                  <a:pt x="2573" y="155"/>
                </a:cubicBezTo>
                <a:cubicBezTo>
                  <a:pt x="2542" y="155"/>
                  <a:pt x="2542" y="155"/>
                  <a:pt x="2542" y="155"/>
                </a:cubicBezTo>
                <a:lnTo>
                  <a:pt x="2542" y="155"/>
                </a:lnTo>
                <a:cubicBezTo>
                  <a:pt x="2511" y="155"/>
                  <a:pt x="2511" y="155"/>
                  <a:pt x="2511" y="155"/>
                </a:cubicBezTo>
                <a:lnTo>
                  <a:pt x="2511" y="155"/>
                </a:lnTo>
                <a:cubicBezTo>
                  <a:pt x="2511" y="186"/>
                  <a:pt x="2480" y="217"/>
                  <a:pt x="2480" y="217"/>
                </a:cubicBezTo>
                <a:cubicBezTo>
                  <a:pt x="2449" y="279"/>
                  <a:pt x="2449" y="279"/>
                  <a:pt x="2449" y="279"/>
                </a:cubicBezTo>
                <a:cubicBezTo>
                  <a:pt x="2418" y="155"/>
                  <a:pt x="2418" y="155"/>
                  <a:pt x="2418" y="155"/>
                </a:cubicBezTo>
                <a:cubicBezTo>
                  <a:pt x="2418" y="124"/>
                  <a:pt x="2418" y="124"/>
                  <a:pt x="2418" y="124"/>
                </a:cubicBezTo>
                <a:cubicBezTo>
                  <a:pt x="2418" y="155"/>
                  <a:pt x="2387" y="155"/>
                  <a:pt x="2387" y="155"/>
                </a:cubicBezTo>
                <a:lnTo>
                  <a:pt x="2387" y="155"/>
                </a:lnTo>
                <a:cubicBezTo>
                  <a:pt x="2387" y="155"/>
                  <a:pt x="2387" y="186"/>
                  <a:pt x="2356" y="186"/>
                </a:cubicBezTo>
                <a:lnTo>
                  <a:pt x="2356" y="186"/>
                </a:lnTo>
                <a:lnTo>
                  <a:pt x="2325" y="186"/>
                </a:lnTo>
                <a:lnTo>
                  <a:pt x="2325" y="186"/>
                </a:lnTo>
                <a:lnTo>
                  <a:pt x="2325" y="186"/>
                </a:lnTo>
                <a:cubicBezTo>
                  <a:pt x="2294" y="186"/>
                  <a:pt x="2294" y="186"/>
                  <a:pt x="2294" y="186"/>
                </a:cubicBezTo>
                <a:cubicBezTo>
                  <a:pt x="2294" y="186"/>
                  <a:pt x="2294" y="186"/>
                  <a:pt x="2263" y="186"/>
                </a:cubicBezTo>
                <a:lnTo>
                  <a:pt x="2263" y="186"/>
                </a:lnTo>
                <a:cubicBezTo>
                  <a:pt x="2263" y="186"/>
                  <a:pt x="2232" y="186"/>
                  <a:pt x="2232" y="155"/>
                </a:cubicBezTo>
                <a:lnTo>
                  <a:pt x="2232" y="155"/>
                </a:lnTo>
                <a:lnTo>
                  <a:pt x="2232" y="155"/>
                </a:lnTo>
                <a:cubicBezTo>
                  <a:pt x="2201" y="155"/>
                  <a:pt x="2201" y="155"/>
                  <a:pt x="2201" y="186"/>
                </a:cubicBezTo>
                <a:cubicBezTo>
                  <a:pt x="2170" y="186"/>
                  <a:pt x="2170" y="186"/>
                  <a:pt x="2139" y="186"/>
                </a:cubicBezTo>
                <a:lnTo>
                  <a:pt x="2139" y="186"/>
                </a:lnTo>
                <a:lnTo>
                  <a:pt x="2139" y="186"/>
                </a:lnTo>
                <a:cubicBezTo>
                  <a:pt x="2108" y="186"/>
                  <a:pt x="2108" y="186"/>
                  <a:pt x="2077" y="186"/>
                </a:cubicBezTo>
                <a:cubicBezTo>
                  <a:pt x="2077" y="155"/>
                  <a:pt x="2077" y="155"/>
                  <a:pt x="2077" y="155"/>
                </a:cubicBezTo>
                <a:lnTo>
                  <a:pt x="2077" y="155"/>
                </a:lnTo>
                <a:cubicBezTo>
                  <a:pt x="2046" y="155"/>
                  <a:pt x="2046" y="155"/>
                  <a:pt x="2046" y="155"/>
                </a:cubicBezTo>
                <a:lnTo>
                  <a:pt x="2046" y="155"/>
                </a:lnTo>
                <a:lnTo>
                  <a:pt x="2046" y="155"/>
                </a:lnTo>
                <a:lnTo>
                  <a:pt x="2015" y="155"/>
                </a:lnTo>
                <a:cubicBezTo>
                  <a:pt x="2015" y="155"/>
                  <a:pt x="2015" y="155"/>
                  <a:pt x="1984" y="155"/>
                </a:cubicBezTo>
                <a:lnTo>
                  <a:pt x="1984" y="155"/>
                </a:lnTo>
                <a:cubicBezTo>
                  <a:pt x="1953" y="155"/>
                  <a:pt x="1953" y="124"/>
                  <a:pt x="1922" y="124"/>
                </a:cubicBezTo>
                <a:cubicBezTo>
                  <a:pt x="1922" y="124"/>
                  <a:pt x="1922" y="124"/>
                  <a:pt x="1891" y="155"/>
                </a:cubicBezTo>
                <a:cubicBezTo>
                  <a:pt x="1891" y="155"/>
                  <a:pt x="1891" y="155"/>
                  <a:pt x="1860" y="155"/>
                </a:cubicBezTo>
                <a:lnTo>
                  <a:pt x="1860" y="155"/>
                </a:lnTo>
                <a:lnTo>
                  <a:pt x="1829" y="155"/>
                </a:lnTo>
                <a:lnTo>
                  <a:pt x="1860" y="155"/>
                </a:lnTo>
                <a:cubicBezTo>
                  <a:pt x="1860" y="186"/>
                  <a:pt x="1860" y="186"/>
                  <a:pt x="1860" y="186"/>
                </a:cubicBezTo>
                <a:cubicBezTo>
                  <a:pt x="1860" y="217"/>
                  <a:pt x="1860" y="248"/>
                  <a:pt x="1860" y="248"/>
                </a:cubicBezTo>
                <a:cubicBezTo>
                  <a:pt x="1829" y="310"/>
                  <a:pt x="1829" y="310"/>
                  <a:pt x="1829" y="310"/>
                </a:cubicBezTo>
                <a:cubicBezTo>
                  <a:pt x="1829" y="248"/>
                  <a:pt x="1829" y="248"/>
                  <a:pt x="1829" y="248"/>
                </a:cubicBezTo>
                <a:cubicBezTo>
                  <a:pt x="1799" y="248"/>
                  <a:pt x="1799" y="217"/>
                  <a:pt x="1799" y="217"/>
                </a:cubicBezTo>
                <a:lnTo>
                  <a:pt x="1799" y="217"/>
                </a:lnTo>
                <a:cubicBezTo>
                  <a:pt x="1767" y="186"/>
                  <a:pt x="1767" y="186"/>
                  <a:pt x="1767" y="186"/>
                </a:cubicBezTo>
                <a:lnTo>
                  <a:pt x="1767" y="186"/>
                </a:lnTo>
                <a:lnTo>
                  <a:pt x="1767" y="186"/>
                </a:lnTo>
                <a:lnTo>
                  <a:pt x="1736" y="186"/>
                </a:lnTo>
                <a:lnTo>
                  <a:pt x="1705" y="186"/>
                </a:lnTo>
                <a:cubicBezTo>
                  <a:pt x="1705" y="155"/>
                  <a:pt x="1705" y="155"/>
                  <a:pt x="1675" y="155"/>
                </a:cubicBezTo>
                <a:lnTo>
                  <a:pt x="1675" y="155"/>
                </a:lnTo>
                <a:lnTo>
                  <a:pt x="1675" y="155"/>
                </a:lnTo>
                <a:lnTo>
                  <a:pt x="1643" y="155"/>
                </a:lnTo>
                <a:lnTo>
                  <a:pt x="1643" y="155"/>
                </a:lnTo>
                <a:lnTo>
                  <a:pt x="1643" y="155"/>
                </a:lnTo>
                <a:lnTo>
                  <a:pt x="1612" y="186"/>
                </a:lnTo>
                <a:cubicBezTo>
                  <a:pt x="1612" y="186"/>
                  <a:pt x="1612" y="186"/>
                  <a:pt x="1581" y="186"/>
                </a:cubicBezTo>
                <a:lnTo>
                  <a:pt x="1551" y="186"/>
                </a:lnTo>
                <a:cubicBezTo>
                  <a:pt x="1519" y="186"/>
                  <a:pt x="1519" y="186"/>
                  <a:pt x="1519" y="186"/>
                </a:cubicBezTo>
                <a:cubicBezTo>
                  <a:pt x="1519" y="186"/>
                  <a:pt x="1519" y="186"/>
                  <a:pt x="1488" y="186"/>
                </a:cubicBezTo>
                <a:lnTo>
                  <a:pt x="1457" y="186"/>
                </a:lnTo>
                <a:lnTo>
                  <a:pt x="1427" y="186"/>
                </a:lnTo>
                <a:lnTo>
                  <a:pt x="1395" y="186"/>
                </a:lnTo>
                <a:cubicBezTo>
                  <a:pt x="1364" y="155"/>
                  <a:pt x="1364" y="155"/>
                  <a:pt x="1364" y="155"/>
                </a:cubicBezTo>
                <a:cubicBezTo>
                  <a:pt x="1395" y="93"/>
                  <a:pt x="1395" y="93"/>
                  <a:pt x="1395" y="93"/>
                </a:cubicBezTo>
                <a:cubicBezTo>
                  <a:pt x="1364" y="93"/>
                  <a:pt x="1303" y="93"/>
                  <a:pt x="1303" y="93"/>
                </a:cubicBezTo>
                <a:cubicBezTo>
                  <a:pt x="1271" y="93"/>
                  <a:pt x="1240" y="93"/>
                  <a:pt x="1209" y="93"/>
                </a:cubicBezTo>
                <a:lnTo>
                  <a:pt x="1209" y="93"/>
                </a:lnTo>
                <a:cubicBezTo>
                  <a:pt x="1179" y="62"/>
                  <a:pt x="1147" y="62"/>
                  <a:pt x="1147" y="62"/>
                </a:cubicBezTo>
                <a:lnTo>
                  <a:pt x="1147" y="62"/>
                </a:lnTo>
                <a:lnTo>
                  <a:pt x="1147" y="62"/>
                </a:lnTo>
                <a:cubicBezTo>
                  <a:pt x="1116" y="62"/>
                  <a:pt x="1116" y="62"/>
                  <a:pt x="1085" y="62"/>
                </a:cubicBezTo>
                <a:cubicBezTo>
                  <a:pt x="1085" y="62"/>
                  <a:pt x="1055" y="62"/>
                  <a:pt x="992" y="62"/>
                </a:cubicBezTo>
                <a:lnTo>
                  <a:pt x="992" y="62"/>
                </a:lnTo>
                <a:lnTo>
                  <a:pt x="992" y="62"/>
                </a:lnTo>
                <a:lnTo>
                  <a:pt x="961" y="62"/>
                </a:lnTo>
                <a:cubicBezTo>
                  <a:pt x="961" y="93"/>
                  <a:pt x="931" y="93"/>
                  <a:pt x="931" y="93"/>
                </a:cubicBezTo>
                <a:lnTo>
                  <a:pt x="931" y="93"/>
                </a:lnTo>
                <a:lnTo>
                  <a:pt x="931" y="93"/>
                </a:lnTo>
                <a:lnTo>
                  <a:pt x="931" y="93"/>
                </a:lnTo>
                <a:cubicBezTo>
                  <a:pt x="931" y="93"/>
                  <a:pt x="931" y="93"/>
                  <a:pt x="899" y="93"/>
                </a:cubicBezTo>
                <a:cubicBezTo>
                  <a:pt x="899" y="93"/>
                  <a:pt x="899" y="62"/>
                  <a:pt x="868" y="62"/>
                </a:cubicBezTo>
                <a:lnTo>
                  <a:pt x="868" y="62"/>
                </a:lnTo>
                <a:cubicBezTo>
                  <a:pt x="868" y="62"/>
                  <a:pt x="868" y="62"/>
                  <a:pt x="868" y="31"/>
                </a:cubicBezTo>
                <a:cubicBezTo>
                  <a:pt x="837" y="62"/>
                  <a:pt x="837" y="62"/>
                  <a:pt x="837" y="62"/>
                </a:cubicBezTo>
                <a:cubicBezTo>
                  <a:pt x="837" y="93"/>
                  <a:pt x="837" y="93"/>
                  <a:pt x="807" y="93"/>
                </a:cubicBezTo>
                <a:lnTo>
                  <a:pt x="775" y="62"/>
                </a:lnTo>
                <a:lnTo>
                  <a:pt x="775" y="62"/>
                </a:lnTo>
                <a:cubicBezTo>
                  <a:pt x="744" y="62"/>
                  <a:pt x="744" y="62"/>
                  <a:pt x="744" y="62"/>
                </a:cubicBezTo>
                <a:cubicBezTo>
                  <a:pt x="744" y="62"/>
                  <a:pt x="713" y="0"/>
                  <a:pt x="683" y="0"/>
                </a:cubicBezTo>
                <a:lnTo>
                  <a:pt x="683" y="0"/>
                </a:lnTo>
                <a:lnTo>
                  <a:pt x="683" y="0"/>
                </a:lnTo>
                <a:lnTo>
                  <a:pt x="683" y="0"/>
                </a:lnTo>
                <a:lnTo>
                  <a:pt x="683" y="0"/>
                </a:lnTo>
                <a:cubicBezTo>
                  <a:pt x="683" y="0"/>
                  <a:pt x="683" y="31"/>
                  <a:pt x="651" y="31"/>
                </a:cubicBezTo>
                <a:lnTo>
                  <a:pt x="620" y="31"/>
                </a:lnTo>
                <a:lnTo>
                  <a:pt x="620" y="31"/>
                </a:lnTo>
                <a:lnTo>
                  <a:pt x="620" y="31"/>
                </a:lnTo>
                <a:cubicBezTo>
                  <a:pt x="620" y="31"/>
                  <a:pt x="589" y="31"/>
                  <a:pt x="589" y="62"/>
                </a:cubicBezTo>
                <a:lnTo>
                  <a:pt x="559" y="62"/>
                </a:lnTo>
                <a:cubicBezTo>
                  <a:pt x="559" y="62"/>
                  <a:pt x="527" y="62"/>
                  <a:pt x="496" y="62"/>
                </a:cubicBezTo>
                <a:cubicBezTo>
                  <a:pt x="496" y="62"/>
                  <a:pt x="496" y="62"/>
                  <a:pt x="465" y="62"/>
                </a:cubicBezTo>
                <a:cubicBezTo>
                  <a:pt x="465" y="62"/>
                  <a:pt x="465" y="93"/>
                  <a:pt x="435" y="93"/>
                </a:cubicBezTo>
                <a:cubicBezTo>
                  <a:pt x="403" y="93"/>
                  <a:pt x="403" y="93"/>
                  <a:pt x="372" y="93"/>
                </a:cubicBezTo>
                <a:cubicBezTo>
                  <a:pt x="372" y="93"/>
                  <a:pt x="341" y="93"/>
                  <a:pt x="341" y="124"/>
                </a:cubicBezTo>
                <a:lnTo>
                  <a:pt x="341" y="124"/>
                </a:lnTo>
                <a:cubicBezTo>
                  <a:pt x="341" y="124"/>
                  <a:pt x="341" y="124"/>
                  <a:pt x="311" y="124"/>
                </a:cubicBezTo>
                <a:cubicBezTo>
                  <a:pt x="311" y="124"/>
                  <a:pt x="311" y="124"/>
                  <a:pt x="279" y="124"/>
                </a:cubicBezTo>
                <a:lnTo>
                  <a:pt x="248" y="93"/>
                </a:lnTo>
                <a:cubicBezTo>
                  <a:pt x="218" y="93"/>
                  <a:pt x="187" y="93"/>
                  <a:pt x="124" y="93"/>
                </a:cubicBezTo>
                <a:lnTo>
                  <a:pt x="124" y="93"/>
                </a:lnTo>
                <a:cubicBezTo>
                  <a:pt x="94" y="93"/>
                  <a:pt x="94" y="93"/>
                  <a:pt x="94" y="62"/>
                </a:cubicBezTo>
                <a:cubicBezTo>
                  <a:pt x="63" y="62"/>
                  <a:pt x="63" y="62"/>
                  <a:pt x="63" y="62"/>
                </a:cubicBezTo>
                <a:lnTo>
                  <a:pt x="31" y="62"/>
                </a:lnTo>
                <a:cubicBezTo>
                  <a:pt x="0" y="62"/>
                  <a:pt x="0" y="62"/>
                  <a:pt x="0" y="62"/>
                </a:cubicBezTo>
                <a:cubicBezTo>
                  <a:pt x="0" y="589"/>
                  <a:pt x="0" y="589"/>
                  <a:pt x="0" y="589"/>
                </a:cubicBezTo>
                <a:lnTo>
                  <a:pt x="0" y="589"/>
                </a:lnTo>
                <a:lnTo>
                  <a:pt x="0" y="589"/>
                </a:lnTo>
                <a:lnTo>
                  <a:pt x="0" y="589"/>
                </a:lnTo>
                <a:cubicBezTo>
                  <a:pt x="31" y="589"/>
                  <a:pt x="31" y="589"/>
                  <a:pt x="31" y="589"/>
                </a:cubicBezTo>
                <a:lnTo>
                  <a:pt x="31" y="620"/>
                </a:lnTo>
                <a:cubicBezTo>
                  <a:pt x="31" y="589"/>
                  <a:pt x="31" y="589"/>
                  <a:pt x="63" y="589"/>
                </a:cubicBezTo>
                <a:lnTo>
                  <a:pt x="63" y="589"/>
                </a:lnTo>
                <a:lnTo>
                  <a:pt x="63" y="589"/>
                </a:lnTo>
                <a:cubicBezTo>
                  <a:pt x="63" y="589"/>
                  <a:pt x="63" y="589"/>
                  <a:pt x="63" y="620"/>
                </a:cubicBezTo>
                <a:cubicBezTo>
                  <a:pt x="94" y="620"/>
                  <a:pt x="94" y="620"/>
                  <a:pt x="94" y="651"/>
                </a:cubicBezTo>
                <a:lnTo>
                  <a:pt x="94" y="651"/>
                </a:lnTo>
                <a:lnTo>
                  <a:pt x="94" y="651"/>
                </a:lnTo>
                <a:lnTo>
                  <a:pt x="94" y="651"/>
                </a:lnTo>
                <a:cubicBezTo>
                  <a:pt x="94" y="651"/>
                  <a:pt x="94" y="651"/>
                  <a:pt x="124" y="681"/>
                </a:cubicBezTo>
                <a:lnTo>
                  <a:pt x="124" y="681"/>
                </a:lnTo>
                <a:cubicBezTo>
                  <a:pt x="155" y="681"/>
                  <a:pt x="155" y="713"/>
                  <a:pt x="155" y="713"/>
                </a:cubicBezTo>
                <a:lnTo>
                  <a:pt x="187" y="713"/>
                </a:lnTo>
                <a:lnTo>
                  <a:pt x="218" y="713"/>
                </a:lnTo>
                <a:lnTo>
                  <a:pt x="248" y="713"/>
                </a:lnTo>
                <a:cubicBezTo>
                  <a:pt x="248" y="744"/>
                  <a:pt x="248" y="744"/>
                  <a:pt x="248" y="744"/>
                </a:cubicBezTo>
                <a:cubicBezTo>
                  <a:pt x="248" y="713"/>
                  <a:pt x="279" y="713"/>
                  <a:pt x="279" y="713"/>
                </a:cubicBezTo>
                <a:cubicBezTo>
                  <a:pt x="279" y="713"/>
                  <a:pt x="279" y="713"/>
                  <a:pt x="311" y="713"/>
                </a:cubicBezTo>
                <a:lnTo>
                  <a:pt x="311" y="713"/>
                </a:lnTo>
                <a:cubicBezTo>
                  <a:pt x="341" y="744"/>
                  <a:pt x="403" y="775"/>
                  <a:pt x="403" y="775"/>
                </a:cubicBezTo>
                <a:lnTo>
                  <a:pt x="403" y="775"/>
                </a:lnTo>
                <a:lnTo>
                  <a:pt x="403" y="805"/>
                </a:lnTo>
                <a:lnTo>
                  <a:pt x="403" y="805"/>
                </a:lnTo>
                <a:cubicBezTo>
                  <a:pt x="435" y="837"/>
                  <a:pt x="435" y="837"/>
                  <a:pt x="435" y="837"/>
                </a:cubicBezTo>
                <a:lnTo>
                  <a:pt x="435" y="868"/>
                </a:lnTo>
                <a:cubicBezTo>
                  <a:pt x="465" y="899"/>
                  <a:pt x="465" y="899"/>
                  <a:pt x="465" y="899"/>
                </a:cubicBezTo>
                <a:cubicBezTo>
                  <a:pt x="465" y="899"/>
                  <a:pt x="496" y="899"/>
                  <a:pt x="496" y="868"/>
                </a:cubicBezTo>
                <a:cubicBezTo>
                  <a:pt x="527" y="868"/>
                  <a:pt x="527" y="868"/>
                  <a:pt x="527" y="868"/>
                </a:cubicBezTo>
                <a:cubicBezTo>
                  <a:pt x="527" y="899"/>
                  <a:pt x="527" y="899"/>
                  <a:pt x="527" y="899"/>
                </a:cubicBezTo>
                <a:lnTo>
                  <a:pt x="527" y="899"/>
                </a:lnTo>
                <a:lnTo>
                  <a:pt x="527" y="899"/>
                </a:lnTo>
                <a:cubicBezTo>
                  <a:pt x="527" y="899"/>
                  <a:pt x="527" y="929"/>
                  <a:pt x="559" y="929"/>
                </a:cubicBezTo>
                <a:cubicBezTo>
                  <a:pt x="559" y="929"/>
                  <a:pt x="559" y="929"/>
                  <a:pt x="559" y="960"/>
                </a:cubicBezTo>
                <a:lnTo>
                  <a:pt x="559" y="960"/>
                </a:lnTo>
                <a:lnTo>
                  <a:pt x="559" y="992"/>
                </a:lnTo>
                <a:cubicBezTo>
                  <a:pt x="559" y="992"/>
                  <a:pt x="589" y="1023"/>
                  <a:pt x="559" y="1023"/>
                </a:cubicBezTo>
                <a:lnTo>
                  <a:pt x="559" y="1053"/>
                </a:lnTo>
                <a:cubicBezTo>
                  <a:pt x="589" y="1023"/>
                  <a:pt x="589" y="1023"/>
                  <a:pt x="589" y="1023"/>
                </a:cubicBezTo>
                <a:cubicBezTo>
                  <a:pt x="589" y="1023"/>
                  <a:pt x="620" y="1023"/>
                  <a:pt x="620" y="1053"/>
                </a:cubicBezTo>
                <a:lnTo>
                  <a:pt x="620" y="1053"/>
                </a:lnTo>
                <a:cubicBezTo>
                  <a:pt x="651" y="1053"/>
                  <a:pt x="651" y="1053"/>
                  <a:pt x="651" y="1053"/>
                </a:cubicBezTo>
                <a:cubicBezTo>
                  <a:pt x="651" y="1085"/>
                  <a:pt x="651" y="1085"/>
                  <a:pt x="651" y="1116"/>
                </a:cubicBezTo>
                <a:lnTo>
                  <a:pt x="651" y="1116"/>
                </a:lnTo>
                <a:lnTo>
                  <a:pt x="651" y="1116"/>
                </a:lnTo>
                <a:lnTo>
                  <a:pt x="683" y="1116"/>
                </a:lnTo>
                <a:cubicBezTo>
                  <a:pt x="713" y="1116"/>
                  <a:pt x="713" y="1116"/>
                  <a:pt x="713" y="1116"/>
                </a:cubicBezTo>
                <a:cubicBezTo>
                  <a:pt x="744" y="1177"/>
                  <a:pt x="744" y="1177"/>
                  <a:pt x="744" y="1177"/>
                </a:cubicBezTo>
                <a:lnTo>
                  <a:pt x="713" y="1177"/>
                </a:lnTo>
                <a:cubicBezTo>
                  <a:pt x="713" y="1177"/>
                  <a:pt x="713" y="1177"/>
                  <a:pt x="713" y="1209"/>
                </a:cubicBezTo>
                <a:lnTo>
                  <a:pt x="713" y="1209"/>
                </a:lnTo>
                <a:cubicBezTo>
                  <a:pt x="744" y="1209"/>
                  <a:pt x="744" y="1209"/>
                  <a:pt x="744" y="1209"/>
                </a:cubicBezTo>
                <a:cubicBezTo>
                  <a:pt x="775" y="1209"/>
                  <a:pt x="775" y="1209"/>
                  <a:pt x="775" y="1240"/>
                </a:cubicBezTo>
                <a:cubicBezTo>
                  <a:pt x="807" y="1240"/>
                  <a:pt x="807" y="1240"/>
                  <a:pt x="837" y="1240"/>
                </a:cubicBezTo>
                <a:lnTo>
                  <a:pt x="837" y="1240"/>
                </a:lnTo>
                <a:cubicBezTo>
                  <a:pt x="837" y="1209"/>
                  <a:pt x="868" y="1209"/>
                  <a:pt x="868" y="1209"/>
                </a:cubicBezTo>
                <a:lnTo>
                  <a:pt x="868" y="1209"/>
                </a:lnTo>
                <a:cubicBezTo>
                  <a:pt x="899" y="1209"/>
                  <a:pt x="899" y="1240"/>
                  <a:pt x="899" y="1240"/>
                </a:cubicBezTo>
                <a:cubicBezTo>
                  <a:pt x="899" y="1271"/>
                  <a:pt x="931" y="1271"/>
                  <a:pt x="931" y="1301"/>
                </a:cubicBezTo>
                <a:lnTo>
                  <a:pt x="931" y="1301"/>
                </a:lnTo>
                <a:lnTo>
                  <a:pt x="931" y="1301"/>
                </a:lnTo>
                <a:cubicBezTo>
                  <a:pt x="931" y="1301"/>
                  <a:pt x="931" y="1301"/>
                  <a:pt x="961" y="1301"/>
                </a:cubicBezTo>
                <a:lnTo>
                  <a:pt x="992" y="1301"/>
                </a:lnTo>
                <a:cubicBezTo>
                  <a:pt x="992" y="1333"/>
                  <a:pt x="992" y="1333"/>
                  <a:pt x="992" y="1333"/>
                </a:cubicBezTo>
                <a:cubicBezTo>
                  <a:pt x="2480" y="1333"/>
                  <a:pt x="2480" y="1333"/>
                  <a:pt x="2480" y="1333"/>
                </a:cubicBezTo>
                <a:cubicBezTo>
                  <a:pt x="2480" y="1301"/>
                  <a:pt x="2511" y="1301"/>
                  <a:pt x="2511" y="1301"/>
                </a:cubicBezTo>
                <a:lnTo>
                  <a:pt x="2511" y="1301"/>
                </a:lnTo>
                <a:lnTo>
                  <a:pt x="2511" y="1301"/>
                </a:lnTo>
                <a:lnTo>
                  <a:pt x="2511" y="1301"/>
                </a:lnTo>
                <a:lnTo>
                  <a:pt x="2511" y="1301"/>
                </a:lnTo>
                <a:cubicBezTo>
                  <a:pt x="2542" y="1301"/>
                  <a:pt x="2542" y="1333"/>
                  <a:pt x="2542" y="1333"/>
                </a:cubicBezTo>
                <a:lnTo>
                  <a:pt x="2542" y="1333"/>
                </a:lnTo>
                <a:lnTo>
                  <a:pt x="2542" y="1333"/>
                </a:lnTo>
                <a:cubicBezTo>
                  <a:pt x="2542" y="1364"/>
                  <a:pt x="2573" y="1364"/>
                  <a:pt x="2573" y="1364"/>
                </a:cubicBezTo>
                <a:lnTo>
                  <a:pt x="2573" y="1364"/>
                </a:lnTo>
                <a:cubicBezTo>
                  <a:pt x="2573" y="1364"/>
                  <a:pt x="2573" y="1364"/>
                  <a:pt x="2604" y="1364"/>
                </a:cubicBezTo>
                <a:lnTo>
                  <a:pt x="2604" y="1364"/>
                </a:lnTo>
                <a:lnTo>
                  <a:pt x="2604" y="1364"/>
                </a:lnTo>
                <a:cubicBezTo>
                  <a:pt x="2635" y="1364"/>
                  <a:pt x="2635" y="1364"/>
                  <a:pt x="2635" y="1364"/>
                </a:cubicBezTo>
                <a:cubicBezTo>
                  <a:pt x="2666" y="1364"/>
                  <a:pt x="2697" y="1364"/>
                  <a:pt x="2697" y="1395"/>
                </a:cubicBezTo>
                <a:lnTo>
                  <a:pt x="2697" y="1395"/>
                </a:lnTo>
                <a:cubicBezTo>
                  <a:pt x="2728" y="1364"/>
                  <a:pt x="2728" y="1364"/>
                  <a:pt x="2728" y="1364"/>
                </a:cubicBezTo>
                <a:lnTo>
                  <a:pt x="2728" y="1364"/>
                </a:lnTo>
                <a:lnTo>
                  <a:pt x="2728" y="1364"/>
                </a:lnTo>
                <a:cubicBezTo>
                  <a:pt x="2759" y="1364"/>
                  <a:pt x="2759" y="1364"/>
                  <a:pt x="2759" y="1364"/>
                </a:cubicBezTo>
                <a:lnTo>
                  <a:pt x="2759" y="1364"/>
                </a:lnTo>
                <a:cubicBezTo>
                  <a:pt x="2790" y="1364"/>
                  <a:pt x="2790" y="1364"/>
                  <a:pt x="2790" y="1364"/>
                </a:cubicBezTo>
                <a:lnTo>
                  <a:pt x="2790" y="1364"/>
                </a:lnTo>
                <a:cubicBezTo>
                  <a:pt x="2790" y="1364"/>
                  <a:pt x="2790" y="1364"/>
                  <a:pt x="2790" y="1395"/>
                </a:cubicBezTo>
                <a:lnTo>
                  <a:pt x="2790" y="1395"/>
                </a:lnTo>
                <a:lnTo>
                  <a:pt x="2790" y="1395"/>
                </a:lnTo>
                <a:cubicBezTo>
                  <a:pt x="2790" y="1395"/>
                  <a:pt x="2790" y="1395"/>
                  <a:pt x="2821" y="1395"/>
                </a:cubicBezTo>
                <a:lnTo>
                  <a:pt x="2821" y="1395"/>
                </a:lnTo>
                <a:cubicBezTo>
                  <a:pt x="2852" y="1395"/>
                  <a:pt x="2852" y="1395"/>
                  <a:pt x="2852" y="1395"/>
                </a:cubicBezTo>
                <a:lnTo>
                  <a:pt x="2852" y="1364"/>
                </a:lnTo>
                <a:cubicBezTo>
                  <a:pt x="2883" y="1333"/>
                  <a:pt x="2914" y="1333"/>
                  <a:pt x="2945" y="1301"/>
                </a:cubicBezTo>
                <a:cubicBezTo>
                  <a:pt x="2945" y="1301"/>
                  <a:pt x="2945" y="1301"/>
                  <a:pt x="2976" y="1301"/>
                </a:cubicBezTo>
                <a:lnTo>
                  <a:pt x="3007" y="1301"/>
                </a:lnTo>
                <a:cubicBezTo>
                  <a:pt x="3007" y="1301"/>
                  <a:pt x="3007" y="1333"/>
                  <a:pt x="3038" y="1333"/>
                </a:cubicBezTo>
                <a:cubicBezTo>
                  <a:pt x="3069" y="1333"/>
                  <a:pt x="3069" y="1364"/>
                  <a:pt x="3100" y="1395"/>
                </a:cubicBezTo>
                <a:cubicBezTo>
                  <a:pt x="3100" y="1425"/>
                  <a:pt x="3100" y="1425"/>
                  <a:pt x="3100" y="1457"/>
                </a:cubicBezTo>
                <a:cubicBezTo>
                  <a:pt x="3131" y="1488"/>
                  <a:pt x="3131" y="1488"/>
                  <a:pt x="3162" y="1488"/>
                </a:cubicBezTo>
                <a:lnTo>
                  <a:pt x="3193" y="1488"/>
                </a:lnTo>
                <a:lnTo>
                  <a:pt x="3193" y="1488"/>
                </a:lnTo>
                <a:lnTo>
                  <a:pt x="3224" y="1488"/>
                </a:lnTo>
                <a:lnTo>
                  <a:pt x="3224" y="1488"/>
                </a:lnTo>
                <a:lnTo>
                  <a:pt x="3255" y="1488"/>
                </a:lnTo>
                <a:cubicBezTo>
                  <a:pt x="3286" y="1519"/>
                  <a:pt x="3286" y="1519"/>
                  <a:pt x="3286" y="1549"/>
                </a:cubicBezTo>
                <a:cubicBezTo>
                  <a:pt x="3255" y="1549"/>
                  <a:pt x="3255" y="1581"/>
                  <a:pt x="3255" y="1581"/>
                </a:cubicBezTo>
                <a:cubicBezTo>
                  <a:pt x="3255" y="1581"/>
                  <a:pt x="3255" y="1581"/>
                  <a:pt x="3255" y="1612"/>
                </a:cubicBezTo>
                <a:cubicBezTo>
                  <a:pt x="3224" y="1612"/>
                  <a:pt x="3224" y="1612"/>
                  <a:pt x="3255" y="1612"/>
                </a:cubicBezTo>
                <a:cubicBezTo>
                  <a:pt x="3255" y="1643"/>
                  <a:pt x="3255" y="1643"/>
                  <a:pt x="3255" y="1643"/>
                </a:cubicBezTo>
                <a:cubicBezTo>
                  <a:pt x="3255" y="1673"/>
                  <a:pt x="3255" y="1705"/>
                  <a:pt x="3224" y="1705"/>
                </a:cubicBezTo>
                <a:cubicBezTo>
                  <a:pt x="3224" y="1736"/>
                  <a:pt x="3224" y="1736"/>
                  <a:pt x="3224" y="1736"/>
                </a:cubicBezTo>
                <a:lnTo>
                  <a:pt x="3224" y="1736"/>
                </a:lnTo>
                <a:lnTo>
                  <a:pt x="3255" y="1736"/>
                </a:lnTo>
                <a:lnTo>
                  <a:pt x="3255" y="1736"/>
                </a:lnTo>
                <a:cubicBezTo>
                  <a:pt x="3286" y="1705"/>
                  <a:pt x="3286" y="1705"/>
                  <a:pt x="3317" y="1705"/>
                </a:cubicBezTo>
                <a:lnTo>
                  <a:pt x="3317" y="1705"/>
                </a:lnTo>
                <a:cubicBezTo>
                  <a:pt x="3317" y="1705"/>
                  <a:pt x="3317" y="1705"/>
                  <a:pt x="3348" y="1705"/>
                </a:cubicBezTo>
                <a:lnTo>
                  <a:pt x="3348" y="1705"/>
                </a:lnTo>
                <a:lnTo>
                  <a:pt x="3379" y="1705"/>
                </a:lnTo>
                <a:lnTo>
                  <a:pt x="3379" y="1705"/>
                </a:lnTo>
                <a:cubicBezTo>
                  <a:pt x="3379" y="1673"/>
                  <a:pt x="3379" y="1673"/>
                  <a:pt x="3379" y="1643"/>
                </a:cubicBezTo>
                <a:cubicBezTo>
                  <a:pt x="3409" y="1643"/>
                  <a:pt x="3441" y="1643"/>
                  <a:pt x="3472" y="1643"/>
                </a:cubicBezTo>
                <a:cubicBezTo>
                  <a:pt x="3503" y="1643"/>
                  <a:pt x="3503" y="1643"/>
                  <a:pt x="3534" y="1643"/>
                </a:cubicBezTo>
                <a:cubicBezTo>
                  <a:pt x="3626" y="1581"/>
                  <a:pt x="3626" y="1581"/>
                  <a:pt x="3626" y="1581"/>
                </a:cubicBezTo>
                <a:lnTo>
                  <a:pt x="3626" y="1581"/>
                </a:lnTo>
                <a:cubicBezTo>
                  <a:pt x="3626" y="1581"/>
                  <a:pt x="3750" y="1581"/>
                  <a:pt x="3782" y="1581"/>
                </a:cubicBezTo>
                <a:lnTo>
                  <a:pt x="3782" y="1581"/>
                </a:lnTo>
                <a:lnTo>
                  <a:pt x="3782" y="1581"/>
                </a:lnTo>
                <a:cubicBezTo>
                  <a:pt x="3813" y="1581"/>
                  <a:pt x="3813" y="1581"/>
                  <a:pt x="3813" y="1581"/>
                </a:cubicBezTo>
                <a:lnTo>
                  <a:pt x="3813" y="1581"/>
                </a:lnTo>
                <a:cubicBezTo>
                  <a:pt x="3813" y="1549"/>
                  <a:pt x="3813" y="1549"/>
                  <a:pt x="3813" y="1549"/>
                </a:cubicBezTo>
                <a:lnTo>
                  <a:pt x="3813" y="1549"/>
                </a:lnTo>
                <a:cubicBezTo>
                  <a:pt x="3844" y="1549"/>
                  <a:pt x="3844" y="1549"/>
                  <a:pt x="3844" y="1549"/>
                </a:cubicBezTo>
                <a:lnTo>
                  <a:pt x="3844" y="1549"/>
                </a:lnTo>
                <a:cubicBezTo>
                  <a:pt x="3844" y="1549"/>
                  <a:pt x="3874" y="1549"/>
                  <a:pt x="3874" y="1519"/>
                </a:cubicBezTo>
                <a:lnTo>
                  <a:pt x="3874" y="1519"/>
                </a:lnTo>
                <a:lnTo>
                  <a:pt x="3874" y="1488"/>
                </a:lnTo>
                <a:cubicBezTo>
                  <a:pt x="3874" y="1488"/>
                  <a:pt x="3874" y="1457"/>
                  <a:pt x="3906" y="1457"/>
                </a:cubicBezTo>
                <a:lnTo>
                  <a:pt x="3906" y="1457"/>
                </a:lnTo>
                <a:cubicBezTo>
                  <a:pt x="3813" y="1488"/>
                  <a:pt x="3813" y="1488"/>
                  <a:pt x="3813" y="1488"/>
                </a:cubicBezTo>
                <a:cubicBezTo>
                  <a:pt x="3906" y="1395"/>
                  <a:pt x="3906" y="1395"/>
                  <a:pt x="3906" y="1395"/>
                </a:cubicBezTo>
                <a:cubicBezTo>
                  <a:pt x="3968" y="1333"/>
                  <a:pt x="3968" y="1333"/>
                  <a:pt x="3968" y="1333"/>
                </a:cubicBezTo>
                <a:cubicBezTo>
                  <a:pt x="3998" y="1301"/>
                  <a:pt x="3998" y="1301"/>
                  <a:pt x="3998" y="1301"/>
                </a:cubicBezTo>
                <a:lnTo>
                  <a:pt x="4030" y="1301"/>
                </a:lnTo>
                <a:cubicBezTo>
                  <a:pt x="4030" y="1301"/>
                  <a:pt x="4030" y="1301"/>
                  <a:pt x="4061" y="1271"/>
                </a:cubicBezTo>
                <a:lnTo>
                  <a:pt x="4061" y="1271"/>
                </a:lnTo>
                <a:cubicBezTo>
                  <a:pt x="4061" y="1240"/>
                  <a:pt x="4122" y="1240"/>
                  <a:pt x="4122" y="1240"/>
                </a:cubicBezTo>
                <a:lnTo>
                  <a:pt x="4122" y="1240"/>
                </a:lnTo>
                <a:cubicBezTo>
                  <a:pt x="4122" y="1240"/>
                  <a:pt x="4122" y="1240"/>
                  <a:pt x="4154" y="1240"/>
                </a:cubicBezTo>
                <a:cubicBezTo>
                  <a:pt x="4154" y="1240"/>
                  <a:pt x="4185" y="1240"/>
                  <a:pt x="4216" y="1240"/>
                </a:cubicBezTo>
                <a:lnTo>
                  <a:pt x="4216" y="1240"/>
                </a:lnTo>
                <a:lnTo>
                  <a:pt x="4216" y="1240"/>
                </a:lnTo>
                <a:cubicBezTo>
                  <a:pt x="4246" y="1240"/>
                  <a:pt x="4246" y="1240"/>
                  <a:pt x="4246" y="1240"/>
                </a:cubicBezTo>
                <a:lnTo>
                  <a:pt x="4278" y="1240"/>
                </a:lnTo>
                <a:cubicBezTo>
                  <a:pt x="4309" y="1240"/>
                  <a:pt x="4340" y="1240"/>
                  <a:pt x="4370" y="1240"/>
                </a:cubicBezTo>
                <a:lnTo>
                  <a:pt x="4402" y="1240"/>
                </a:lnTo>
                <a:cubicBezTo>
                  <a:pt x="4433" y="1240"/>
                  <a:pt x="4464" y="1240"/>
                  <a:pt x="4464" y="1240"/>
                </a:cubicBezTo>
                <a:cubicBezTo>
                  <a:pt x="4494" y="1240"/>
                  <a:pt x="4494" y="1209"/>
                  <a:pt x="4494" y="1209"/>
                </a:cubicBezTo>
                <a:cubicBezTo>
                  <a:pt x="4526" y="1177"/>
                  <a:pt x="4526" y="1177"/>
                  <a:pt x="4526" y="1177"/>
                </a:cubicBezTo>
                <a:cubicBezTo>
                  <a:pt x="4526" y="1177"/>
                  <a:pt x="4526" y="1177"/>
                  <a:pt x="4588" y="1177"/>
                </a:cubicBezTo>
                <a:lnTo>
                  <a:pt x="4618" y="1177"/>
                </a:lnTo>
                <a:cubicBezTo>
                  <a:pt x="4618" y="1177"/>
                  <a:pt x="4650" y="1147"/>
                  <a:pt x="4650" y="1116"/>
                </a:cubicBezTo>
                <a:cubicBezTo>
                  <a:pt x="4650" y="1116"/>
                  <a:pt x="4650" y="1116"/>
                  <a:pt x="4650" y="1085"/>
                </a:cubicBezTo>
                <a:lnTo>
                  <a:pt x="4618" y="1085"/>
                </a:lnTo>
                <a:lnTo>
                  <a:pt x="4618" y="1085"/>
                </a:lnTo>
                <a:cubicBezTo>
                  <a:pt x="4588" y="1116"/>
                  <a:pt x="4588" y="1116"/>
                  <a:pt x="4588" y="1116"/>
                </a:cubicBezTo>
                <a:cubicBezTo>
                  <a:pt x="4588" y="1053"/>
                  <a:pt x="4588" y="1053"/>
                  <a:pt x="4588" y="1053"/>
                </a:cubicBezTo>
                <a:lnTo>
                  <a:pt x="4588" y="1053"/>
                </a:lnTo>
                <a:cubicBezTo>
                  <a:pt x="4557" y="1053"/>
                  <a:pt x="4557" y="1053"/>
                  <a:pt x="4557" y="1053"/>
                </a:cubicBezTo>
                <a:lnTo>
                  <a:pt x="4557" y="1053"/>
                </a:lnTo>
                <a:cubicBezTo>
                  <a:pt x="4557" y="1053"/>
                  <a:pt x="4526" y="1053"/>
                  <a:pt x="4494" y="1085"/>
                </a:cubicBezTo>
                <a:lnTo>
                  <a:pt x="4464" y="1085"/>
                </a:lnTo>
                <a:cubicBezTo>
                  <a:pt x="4464" y="1116"/>
                  <a:pt x="4433" y="1116"/>
                  <a:pt x="4433" y="1116"/>
                </a:cubicBezTo>
                <a:cubicBezTo>
                  <a:pt x="4433" y="1116"/>
                  <a:pt x="4402" y="1116"/>
                  <a:pt x="4402" y="1085"/>
                </a:cubicBezTo>
                <a:cubicBezTo>
                  <a:pt x="4402" y="1053"/>
                  <a:pt x="4402" y="1023"/>
                  <a:pt x="4433" y="1023"/>
                </a:cubicBezTo>
                <a:cubicBezTo>
                  <a:pt x="4433" y="1023"/>
                  <a:pt x="4464" y="992"/>
                  <a:pt x="4494" y="992"/>
                </a:cubicBezTo>
                <a:lnTo>
                  <a:pt x="4464" y="992"/>
                </a:lnTo>
                <a:lnTo>
                  <a:pt x="4464" y="992"/>
                </a:lnTo>
                <a:lnTo>
                  <a:pt x="4464" y="992"/>
                </a:lnTo>
                <a:cubicBezTo>
                  <a:pt x="4433" y="992"/>
                  <a:pt x="4433" y="992"/>
                  <a:pt x="4433" y="992"/>
                </a:cubicBezTo>
                <a:lnTo>
                  <a:pt x="4433" y="992"/>
                </a:lnTo>
                <a:lnTo>
                  <a:pt x="4433" y="992"/>
                </a:lnTo>
                <a:cubicBezTo>
                  <a:pt x="4402" y="992"/>
                  <a:pt x="4402" y="992"/>
                  <a:pt x="4402" y="960"/>
                </a:cubicBezTo>
                <a:cubicBezTo>
                  <a:pt x="4370" y="960"/>
                  <a:pt x="4370" y="960"/>
                  <a:pt x="4370" y="960"/>
                </a:cubicBezTo>
                <a:lnTo>
                  <a:pt x="4370" y="960"/>
                </a:lnTo>
                <a:lnTo>
                  <a:pt x="4370" y="929"/>
                </a:lnTo>
                <a:cubicBezTo>
                  <a:pt x="4309" y="929"/>
                  <a:pt x="4309" y="929"/>
                  <a:pt x="4309" y="929"/>
                </a:cubicBezTo>
                <a:cubicBezTo>
                  <a:pt x="4340" y="899"/>
                  <a:pt x="4340" y="899"/>
                  <a:pt x="4340" y="899"/>
                </a:cubicBezTo>
                <a:lnTo>
                  <a:pt x="4340" y="868"/>
                </a:lnTo>
                <a:cubicBezTo>
                  <a:pt x="4309" y="837"/>
                  <a:pt x="4309" y="837"/>
                  <a:pt x="4309" y="837"/>
                </a:cubicBezTo>
                <a:lnTo>
                  <a:pt x="4340" y="837"/>
                </a:lnTo>
                <a:lnTo>
                  <a:pt x="4340" y="837"/>
                </a:lnTo>
                <a:cubicBezTo>
                  <a:pt x="4309" y="805"/>
                  <a:pt x="4309" y="805"/>
                  <a:pt x="4309" y="805"/>
                </a:cubicBezTo>
                <a:cubicBezTo>
                  <a:pt x="4309" y="805"/>
                  <a:pt x="4309" y="805"/>
                  <a:pt x="4309" y="775"/>
                </a:cubicBezTo>
                <a:lnTo>
                  <a:pt x="4278" y="805"/>
                </a:lnTo>
                <a:cubicBezTo>
                  <a:pt x="4185" y="837"/>
                  <a:pt x="4185" y="837"/>
                  <a:pt x="4185" y="837"/>
                </a:cubicBezTo>
                <a:cubicBezTo>
                  <a:pt x="4246" y="775"/>
                  <a:pt x="4246" y="775"/>
                  <a:pt x="4246" y="775"/>
                </a:cubicBezTo>
                <a:cubicBezTo>
                  <a:pt x="4216" y="775"/>
                  <a:pt x="4216" y="775"/>
                  <a:pt x="4216" y="775"/>
                </a:cubicBezTo>
                <a:cubicBezTo>
                  <a:pt x="4246" y="744"/>
                  <a:pt x="4246" y="744"/>
                  <a:pt x="4246" y="744"/>
                </a:cubicBezTo>
                <a:cubicBezTo>
                  <a:pt x="4216" y="744"/>
                  <a:pt x="4216" y="744"/>
                  <a:pt x="4216" y="744"/>
                </a:cubicBezTo>
                <a:cubicBezTo>
                  <a:pt x="4216" y="713"/>
                  <a:pt x="4216" y="713"/>
                  <a:pt x="4216" y="713"/>
                </a:cubicBezTo>
                <a:lnTo>
                  <a:pt x="4216" y="713"/>
                </a:lnTo>
                <a:cubicBezTo>
                  <a:pt x="4216" y="681"/>
                  <a:pt x="4216" y="681"/>
                  <a:pt x="4216" y="681"/>
                </a:cubicBezTo>
                <a:cubicBezTo>
                  <a:pt x="4185" y="681"/>
                  <a:pt x="4185" y="681"/>
                  <a:pt x="4185" y="651"/>
                </a:cubicBezTo>
                <a:lnTo>
                  <a:pt x="4185" y="651"/>
                </a:lnTo>
                <a:lnTo>
                  <a:pt x="4185" y="651"/>
                </a:lnTo>
                <a:cubicBezTo>
                  <a:pt x="4185" y="681"/>
                  <a:pt x="4185" y="713"/>
                  <a:pt x="4185" y="713"/>
                </a:cubicBezTo>
                <a:cubicBezTo>
                  <a:pt x="4185" y="713"/>
                  <a:pt x="4185" y="744"/>
                  <a:pt x="4154" y="744"/>
                </a:cubicBezTo>
                <a:lnTo>
                  <a:pt x="4154" y="744"/>
                </a:lnTo>
                <a:lnTo>
                  <a:pt x="4154" y="744"/>
                </a:lnTo>
                <a:lnTo>
                  <a:pt x="4154" y="744"/>
                </a:lnTo>
                <a:cubicBezTo>
                  <a:pt x="4122" y="805"/>
                  <a:pt x="4122" y="805"/>
                  <a:pt x="4122" y="805"/>
                </a:cubicBezTo>
                <a:cubicBezTo>
                  <a:pt x="4092" y="775"/>
                  <a:pt x="4092" y="775"/>
                  <a:pt x="4092" y="775"/>
                </a:cubicBezTo>
                <a:lnTo>
                  <a:pt x="4092" y="744"/>
                </a:lnTo>
                <a:lnTo>
                  <a:pt x="4061" y="744"/>
                </a:lnTo>
                <a:cubicBezTo>
                  <a:pt x="4061" y="775"/>
                  <a:pt x="4061" y="775"/>
                  <a:pt x="4061" y="775"/>
                </a:cubicBezTo>
                <a:lnTo>
                  <a:pt x="4061" y="775"/>
                </a:lnTo>
                <a:cubicBezTo>
                  <a:pt x="4030" y="837"/>
                  <a:pt x="4030" y="837"/>
                  <a:pt x="4030" y="837"/>
                </a:cubicBezTo>
                <a:cubicBezTo>
                  <a:pt x="3998" y="775"/>
                  <a:pt x="3998" y="775"/>
                  <a:pt x="3998" y="775"/>
                </a:cubicBezTo>
                <a:cubicBezTo>
                  <a:pt x="3998" y="805"/>
                  <a:pt x="3968" y="805"/>
                  <a:pt x="3968" y="805"/>
                </a:cubicBezTo>
                <a:lnTo>
                  <a:pt x="3937" y="805"/>
                </a:lnTo>
                <a:cubicBezTo>
                  <a:pt x="3874" y="775"/>
                  <a:pt x="3874" y="775"/>
                  <a:pt x="3874" y="775"/>
                </a:cubicBezTo>
                <a:cubicBezTo>
                  <a:pt x="3937" y="744"/>
                  <a:pt x="3937" y="744"/>
                  <a:pt x="3937" y="744"/>
                </a:cubicBezTo>
                <a:lnTo>
                  <a:pt x="3937" y="744"/>
                </a:lnTo>
                <a:lnTo>
                  <a:pt x="3906" y="713"/>
                </a:lnTo>
                <a:cubicBezTo>
                  <a:pt x="3874" y="713"/>
                  <a:pt x="3874" y="713"/>
                  <a:pt x="3874" y="713"/>
                </a:cubicBezTo>
                <a:cubicBezTo>
                  <a:pt x="3874" y="681"/>
                  <a:pt x="3874" y="681"/>
                  <a:pt x="3874" y="681"/>
                </a:cubicBezTo>
                <a:lnTo>
                  <a:pt x="3874" y="681"/>
                </a:lnTo>
                <a:cubicBezTo>
                  <a:pt x="3874" y="681"/>
                  <a:pt x="3874" y="681"/>
                  <a:pt x="3844" y="681"/>
                </a:cubicBezTo>
                <a:cubicBezTo>
                  <a:pt x="3844" y="620"/>
                  <a:pt x="3844" y="620"/>
                  <a:pt x="3844" y="620"/>
                </a:cubicBezTo>
                <a:cubicBezTo>
                  <a:pt x="3844" y="620"/>
                  <a:pt x="3874" y="620"/>
                  <a:pt x="3906" y="620"/>
                </a:cubicBezTo>
                <a:lnTo>
                  <a:pt x="3906" y="620"/>
                </a:lnTo>
                <a:cubicBezTo>
                  <a:pt x="3906" y="620"/>
                  <a:pt x="3906" y="620"/>
                  <a:pt x="3874" y="620"/>
                </a:cubicBezTo>
                <a:cubicBezTo>
                  <a:pt x="3874" y="589"/>
                  <a:pt x="3874" y="589"/>
                  <a:pt x="3844" y="589"/>
                </a:cubicBezTo>
                <a:lnTo>
                  <a:pt x="3844" y="589"/>
                </a:lnTo>
                <a:cubicBezTo>
                  <a:pt x="3813" y="589"/>
                  <a:pt x="3813" y="589"/>
                  <a:pt x="3813" y="589"/>
                </a:cubicBezTo>
                <a:cubicBezTo>
                  <a:pt x="3813" y="589"/>
                  <a:pt x="3782" y="589"/>
                  <a:pt x="3782" y="557"/>
                </a:cubicBezTo>
                <a:lnTo>
                  <a:pt x="3782" y="557"/>
                </a:lnTo>
                <a:lnTo>
                  <a:pt x="3782" y="557"/>
                </a:lnTo>
                <a:lnTo>
                  <a:pt x="3750" y="557"/>
                </a:lnTo>
                <a:lnTo>
                  <a:pt x="3689" y="527"/>
                </a:lnTo>
                <a:cubicBezTo>
                  <a:pt x="3689" y="527"/>
                  <a:pt x="3689" y="527"/>
                  <a:pt x="3658" y="527"/>
                </a:cubicBezTo>
                <a:lnTo>
                  <a:pt x="3658" y="527"/>
                </a:lnTo>
                <a:lnTo>
                  <a:pt x="3626" y="527"/>
                </a:lnTo>
                <a:lnTo>
                  <a:pt x="3596" y="527"/>
                </a:lnTo>
                <a:cubicBezTo>
                  <a:pt x="3565" y="527"/>
                  <a:pt x="3565" y="527"/>
                  <a:pt x="3565" y="527"/>
                </a:cubicBezTo>
                <a:lnTo>
                  <a:pt x="3565" y="527"/>
                </a:lnTo>
                <a:cubicBezTo>
                  <a:pt x="3565" y="527"/>
                  <a:pt x="3565" y="527"/>
                  <a:pt x="3534" y="527"/>
                </a:cubicBezTo>
                <a:lnTo>
                  <a:pt x="3534" y="527"/>
                </a:lnTo>
                <a:lnTo>
                  <a:pt x="3534" y="527"/>
                </a:lnTo>
                <a:lnTo>
                  <a:pt x="3503" y="527"/>
                </a:lnTo>
                <a:lnTo>
                  <a:pt x="3503" y="527"/>
                </a:lnTo>
                <a:cubicBezTo>
                  <a:pt x="3503" y="557"/>
                  <a:pt x="3503" y="557"/>
                  <a:pt x="3503" y="589"/>
                </a:cubicBezTo>
                <a:lnTo>
                  <a:pt x="3503" y="589"/>
                </a:lnTo>
                <a:lnTo>
                  <a:pt x="3503" y="620"/>
                </a:lnTo>
                <a:lnTo>
                  <a:pt x="3503" y="651"/>
                </a:lnTo>
                <a:cubicBezTo>
                  <a:pt x="3503" y="681"/>
                  <a:pt x="3503" y="681"/>
                  <a:pt x="3472" y="681"/>
                </a:cubicBezTo>
                <a:cubicBezTo>
                  <a:pt x="3472" y="713"/>
                  <a:pt x="3472" y="713"/>
                  <a:pt x="3472" y="713"/>
                </a:cubicBezTo>
                <a:cubicBezTo>
                  <a:pt x="3441" y="713"/>
                  <a:pt x="3441" y="713"/>
                  <a:pt x="3441" y="744"/>
                </a:cubicBezTo>
                <a:lnTo>
                  <a:pt x="3472" y="744"/>
                </a:lnTo>
                <a:lnTo>
                  <a:pt x="3472" y="744"/>
                </a:lnTo>
                <a:cubicBezTo>
                  <a:pt x="3503" y="744"/>
                  <a:pt x="3534" y="775"/>
                  <a:pt x="3534" y="805"/>
                </a:cubicBezTo>
                <a:cubicBezTo>
                  <a:pt x="3565" y="805"/>
                  <a:pt x="3565" y="837"/>
                  <a:pt x="3565" y="899"/>
                </a:cubicBezTo>
                <a:cubicBezTo>
                  <a:pt x="3565" y="929"/>
                  <a:pt x="3534" y="929"/>
                  <a:pt x="3534" y="929"/>
                </a:cubicBezTo>
                <a:cubicBezTo>
                  <a:pt x="3534" y="960"/>
                  <a:pt x="3534" y="960"/>
                  <a:pt x="3503" y="960"/>
                </a:cubicBezTo>
                <a:lnTo>
                  <a:pt x="3503" y="960"/>
                </a:lnTo>
                <a:cubicBezTo>
                  <a:pt x="3472" y="960"/>
                  <a:pt x="3441" y="992"/>
                  <a:pt x="3441" y="992"/>
                </a:cubicBezTo>
                <a:lnTo>
                  <a:pt x="3409" y="992"/>
                </a:lnTo>
                <a:cubicBezTo>
                  <a:pt x="3409" y="992"/>
                  <a:pt x="3409" y="992"/>
                  <a:pt x="3409" y="1023"/>
                </a:cubicBezTo>
                <a:lnTo>
                  <a:pt x="3409" y="1023"/>
                </a:lnTo>
                <a:cubicBezTo>
                  <a:pt x="3409" y="1023"/>
                  <a:pt x="3441" y="1053"/>
                  <a:pt x="3441" y="1116"/>
                </a:cubicBezTo>
                <a:cubicBezTo>
                  <a:pt x="3472" y="1177"/>
                  <a:pt x="3472" y="1177"/>
                  <a:pt x="3472" y="1177"/>
                </a:cubicBezTo>
                <a:cubicBezTo>
                  <a:pt x="3441" y="1177"/>
                  <a:pt x="3441" y="1177"/>
                  <a:pt x="3441" y="1177"/>
                </a:cubicBezTo>
                <a:cubicBezTo>
                  <a:pt x="3441" y="1177"/>
                  <a:pt x="3441" y="1177"/>
                  <a:pt x="3409" y="1177"/>
                </a:cubicBezTo>
                <a:lnTo>
                  <a:pt x="3441" y="1209"/>
                </a:lnTo>
                <a:cubicBezTo>
                  <a:pt x="3441" y="1271"/>
                  <a:pt x="3441" y="1271"/>
                  <a:pt x="3441" y="1271"/>
                </a:cubicBezTo>
                <a:cubicBezTo>
                  <a:pt x="3379" y="1240"/>
                  <a:pt x="3379" y="1240"/>
                  <a:pt x="3379" y="1240"/>
                </a:cubicBezTo>
                <a:lnTo>
                  <a:pt x="3379" y="1240"/>
                </a:lnTo>
                <a:cubicBezTo>
                  <a:pt x="3379" y="1271"/>
                  <a:pt x="3379" y="1271"/>
                  <a:pt x="3379" y="1271"/>
                </a:cubicBezTo>
                <a:cubicBezTo>
                  <a:pt x="3348" y="1271"/>
                  <a:pt x="3348" y="1240"/>
                  <a:pt x="3317" y="1240"/>
                </a:cubicBezTo>
                <a:lnTo>
                  <a:pt x="3317" y="1209"/>
                </a:lnTo>
                <a:cubicBezTo>
                  <a:pt x="3286" y="1209"/>
                  <a:pt x="3286" y="1209"/>
                  <a:pt x="3286" y="1209"/>
                </a:cubicBezTo>
                <a:lnTo>
                  <a:pt x="3286" y="1209"/>
                </a:lnTo>
                <a:cubicBezTo>
                  <a:pt x="3286" y="1209"/>
                  <a:pt x="3286" y="1209"/>
                  <a:pt x="3255" y="1209"/>
                </a:cubicBezTo>
                <a:cubicBezTo>
                  <a:pt x="3255" y="1177"/>
                  <a:pt x="3224" y="1177"/>
                  <a:pt x="3224" y="1177"/>
                </a:cubicBezTo>
                <a:cubicBezTo>
                  <a:pt x="3193" y="1147"/>
                  <a:pt x="3193" y="1147"/>
                  <a:pt x="3193" y="1116"/>
                </a:cubicBezTo>
                <a:lnTo>
                  <a:pt x="3193" y="1116"/>
                </a:lnTo>
                <a:lnTo>
                  <a:pt x="3193" y="1116"/>
                </a:lnTo>
                <a:cubicBezTo>
                  <a:pt x="3193" y="1085"/>
                  <a:pt x="3162" y="1053"/>
                  <a:pt x="3193" y="1053"/>
                </a:cubicBezTo>
                <a:lnTo>
                  <a:pt x="3193" y="1023"/>
                </a:lnTo>
                <a:lnTo>
                  <a:pt x="3193" y="1023"/>
                </a:lnTo>
                <a:lnTo>
                  <a:pt x="3193" y="992"/>
                </a:lnTo>
                <a:lnTo>
                  <a:pt x="3193" y="992"/>
                </a:lnTo>
                <a:cubicBezTo>
                  <a:pt x="3162" y="992"/>
                  <a:pt x="3162" y="992"/>
                  <a:pt x="3162" y="992"/>
                </a:cubicBezTo>
                <a:lnTo>
                  <a:pt x="3162" y="992"/>
                </a:lnTo>
                <a:cubicBezTo>
                  <a:pt x="3162" y="992"/>
                  <a:pt x="3100" y="960"/>
                  <a:pt x="3069" y="960"/>
                </a:cubicBezTo>
                <a:cubicBezTo>
                  <a:pt x="3038" y="992"/>
                  <a:pt x="3038" y="992"/>
                  <a:pt x="3038" y="992"/>
                </a:cubicBezTo>
                <a:cubicBezTo>
                  <a:pt x="3038" y="960"/>
                  <a:pt x="3038" y="960"/>
                  <a:pt x="3038" y="960"/>
                </a:cubicBezTo>
                <a:cubicBezTo>
                  <a:pt x="3007" y="960"/>
                  <a:pt x="2945" y="929"/>
                  <a:pt x="2914" y="929"/>
                </a:cubicBezTo>
                <a:cubicBezTo>
                  <a:pt x="2883" y="929"/>
                  <a:pt x="2883" y="899"/>
                  <a:pt x="2852" y="868"/>
                </a:cubicBezTo>
                <a:lnTo>
                  <a:pt x="2852" y="868"/>
                </a:lnTo>
                <a:lnTo>
                  <a:pt x="2852" y="868"/>
                </a:lnTo>
                <a:cubicBezTo>
                  <a:pt x="2821" y="868"/>
                  <a:pt x="2790" y="868"/>
                  <a:pt x="2759" y="868"/>
                </a:cubicBezTo>
                <a:lnTo>
                  <a:pt x="2759" y="868"/>
                </a:lnTo>
                <a:cubicBezTo>
                  <a:pt x="2728" y="868"/>
                  <a:pt x="2728" y="868"/>
                  <a:pt x="2728" y="868"/>
                </a:cubicBezTo>
                <a:cubicBezTo>
                  <a:pt x="2697" y="868"/>
                  <a:pt x="2666" y="868"/>
                  <a:pt x="2666" y="868"/>
                </a:cubicBezTo>
                <a:cubicBezTo>
                  <a:pt x="2635" y="868"/>
                  <a:pt x="2635" y="868"/>
                  <a:pt x="2635" y="868"/>
                </a:cubicBezTo>
                <a:cubicBezTo>
                  <a:pt x="2573" y="868"/>
                  <a:pt x="2573" y="868"/>
                  <a:pt x="2573" y="868"/>
                </a:cubicBezTo>
                <a:cubicBezTo>
                  <a:pt x="2635" y="805"/>
                  <a:pt x="2635" y="805"/>
                  <a:pt x="2635" y="805"/>
                </a:cubicBezTo>
                <a:cubicBezTo>
                  <a:pt x="2604" y="744"/>
                  <a:pt x="2604" y="744"/>
                  <a:pt x="2604" y="744"/>
                </a:cubicBezTo>
                <a:cubicBezTo>
                  <a:pt x="2573" y="744"/>
                  <a:pt x="2573" y="744"/>
                  <a:pt x="2573" y="744"/>
                </a:cubicBezTo>
                <a:cubicBezTo>
                  <a:pt x="2542" y="775"/>
                  <a:pt x="2542" y="775"/>
                  <a:pt x="2542" y="775"/>
                </a:cubicBezTo>
                <a:lnTo>
                  <a:pt x="2542" y="775"/>
                </a:lnTo>
                <a:cubicBezTo>
                  <a:pt x="2542" y="744"/>
                  <a:pt x="2511" y="744"/>
                  <a:pt x="2511" y="744"/>
                </a:cubicBezTo>
                <a:cubicBezTo>
                  <a:pt x="2511" y="744"/>
                  <a:pt x="2480" y="713"/>
                  <a:pt x="2480" y="681"/>
                </a:cubicBezTo>
                <a:lnTo>
                  <a:pt x="2480" y="651"/>
                </a:lnTo>
                <a:cubicBezTo>
                  <a:pt x="2480" y="620"/>
                  <a:pt x="2480" y="620"/>
                  <a:pt x="2480" y="620"/>
                </a:cubicBezTo>
                <a:cubicBezTo>
                  <a:pt x="2480" y="589"/>
                  <a:pt x="2511" y="589"/>
                  <a:pt x="2511" y="557"/>
                </a:cubicBezTo>
                <a:cubicBezTo>
                  <a:pt x="2542" y="557"/>
                  <a:pt x="2542" y="557"/>
                  <a:pt x="2542" y="557"/>
                </a:cubicBezTo>
                <a:lnTo>
                  <a:pt x="2542" y="557"/>
                </a:lnTo>
                <a:cubicBezTo>
                  <a:pt x="2573" y="527"/>
                  <a:pt x="2573" y="527"/>
                  <a:pt x="2573" y="527"/>
                </a:cubicBezTo>
                <a:cubicBezTo>
                  <a:pt x="2542" y="465"/>
                  <a:pt x="2542" y="465"/>
                  <a:pt x="2542" y="465"/>
                </a:cubicBezTo>
                <a:cubicBezTo>
                  <a:pt x="2604" y="496"/>
                  <a:pt x="2604" y="496"/>
                  <a:pt x="2604" y="496"/>
                </a:cubicBezTo>
                <a:cubicBezTo>
                  <a:pt x="2604" y="465"/>
                  <a:pt x="2604" y="465"/>
                  <a:pt x="2604" y="465"/>
                </a:cubicBezTo>
                <a:lnTo>
                  <a:pt x="2604" y="465"/>
                </a:lnTo>
                <a:cubicBezTo>
                  <a:pt x="2635" y="465"/>
                  <a:pt x="2666" y="433"/>
                  <a:pt x="2666" y="433"/>
                </a:cubicBezTo>
                <a:cubicBezTo>
                  <a:pt x="2697" y="433"/>
                  <a:pt x="2697" y="433"/>
                  <a:pt x="2697" y="433"/>
                </a:cubicBezTo>
                <a:lnTo>
                  <a:pt x="2697" y="433"/>
                </a:lnTo>
                <a:cubicBezTo>
                  <a:pt x="2697" y="433"/>
                  <a:pt x="2697" y="433"/>
                  <a:pt x="2666" y="433"/>
                </a:cubicBezTo>
                <a:cubicBezTo>
                  <a:pt x="2666" y="433"/>
                  <a:pt x="2666" y="433"/>
                  <a:pt x="2635" y="433"/>
                </a:cubicBezTo>
                <a:lnTo>
                  <a:pt x="2635" y="433"/>
                </a:lnTo>
                <a:cubicBezTo>
                  <a:pt x="2635" y="433"/>
                  <a:pt x="2604" y="403"/>
                  <a:pt x="2573" y="403"/>
                </a:cubicBezTo>
                <a:cubicBezTo>
                  <a:pt x="2511" y="372"/>
                  <a:pt x="2511" y="372"/>
                  <a:pt x="2511" y="372"/>
                </a:cubicBezTo>
                <a:cubicBezTo>
                  <a:pt x="2635" y="372"/>
                  <a:pt x="2635" y="372"/>
                  <a:pt x="2635" y="372"/>
                </a:cubicBezTo>
                <a:cubicBezTo>
                  <a:pt x="2635" y="372"/>
                  <a:pt x="2635" y="372"/>
                  <a:pt x="2666" y="372"/>
                </a:cubicBezTo>
                <a:lnTo>
                  <a:pt x="2666" y="372"/>
                </a:lnTo>
                <a:cubicBezTo>
                  <a:pt x="2697" y="372"/>
                  <a:pt x="2697" y="372"/>
                  <a:pt x="2697" y="372"/>
                </a:cubicBezTo>
                <a:cubicBezTo>
                  <a:pt x="2697" y="372"/>
                  <a:pt x="2728" y="372"/>
                  <a:pt x="2728" y="403"/>
                </a:cubicBezTo>
                <a:cubicBezTo>
                  <a:pt x="2728" y="403"/>
                  <a:pt x="2728" y="403"/>
                  <a:pt x="2759" y="403"/>
                </a:cubicBezTo>
                <a:lnTo>
                  <a:pt x="2759" y="403"/>
                </a:lnTo>
                <a:cubicBezTo>
                  <a:pt x="2759" y="403"/>
                  <a:pt x="2759" y="403"/>
                  <a:pt x="2759" y="372"/>
                </a:cubicBezTo>
                <a:cubicBezTo>
                  <a:pt x="2790" y="372"/>
                  <a:pt x="2790" y="372"/>
                  <a:pt x="2790" y="341"/>
                </a:cubicBezTo>
                <a:lnTo>
                  <a:pt x="2821" y="341"/>
                </a:lnTo>
                <a:cubicBezTo>
                  <a:pt x="2821" y="341"/>
                  <a:pt x="2821" y="372"/>
                  <a:pt x="2852" y="372"/>
                </a:cubicBezTo>
                <a:lnTo>
                  <a:pt x="2852" y="372"/>
                </a:lnTo>
                <a:lnTo>
                  <a:pt x="2852" y="372"/>
                </a:lnTo>
                <a:cubicBezTo>
                  <a:pt x="2852" y="372"/>
                  <a:pt x="2852" y="372"/>
                  <a:pt x="2883" y="372"/>
                </a:cubicBezTo>
                <a:lnTo>
                  <a:pt x="2883" y="372"/>
                </a:lnTo>
                <a:lnTo>
                  <a:pt x="2914" y="341"/>
                </a:lnTo>
                <a:cubicBezTo>
                  <a:pt x="2914" y="310"/>
                  <a:pt x="2914" y="310"/>
                  <a:pt x="2914" y="310"/>
                </a:cubicBezTo>
                <a:cubicBezTo>
                  <a:pt x="2914" y="279"/>
                  <a:pt x="2914" y="279"/>
                  <a:pt x="2914" y="279"/>
                </a:cubicBezTo>
                <a:lnTo>
                  <a:pt x="2945" y="248"/>
                </a:lnTo>
                <a:cubicBezTo>
                  <a:pt x="2945" y="248"/>
                  <a:pt x="2945" y="248"/>
                  <a:pt x="2945" y="217"/>
                </a:cubicBezTo>
                <a:lnTo>
                  <a:pt x="2945" y="217"/>
                </a:lnTo>
                <a:cubicBezTo>
                  <a:pt x="2883" y="186"/>
                  <a:pt x="2883" y="186"/>
                  <a:pt x="2883" y="186"/>
                </a:cubicBezTo>
                <a:lnTo>
                  <a:pt x="2945" y="18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8" name="Freeform 177"/>
          <p:cNvSpPr>
            <a:spLocks noChangeArrowheads="1"/>
          </p:cNvSpPr>
          <p:nvPr/>
        </p:nvSpPr>
        <p:spPr bwMode="auto">
          <a:xfrm>
            <a:off x="3756383" y="1967485"/>
            <a:ext cx="43084" cy="32322"/>
          </a:xfrm>
          <a:custGeom>
            <a:avLst/>
            <a:gdLst>
              <a:gd name="T0" fmla="*/ 124 w 125"/>
              <a:gd name="T1" fmla="*/ 31 h 94"/>
              <a:gd name="T2" fmla="*/ 124 w 125"/>
              <a:gd name="T3" fmla="*/ 31 h 94"/>
              <a:gd name="T4" fmla="*/ 93 w 125"/>
              <a:gd name="T5" fmla="*/ 0 h 94"/>
              <a:gd name="T6" fmla="*/ 62 w 125"/>
              <a:gd name="T7" fmla="*/ 0 h 94"/>
              <a:gd name="T8" fmla="*/ 31 w 125"/>
              <a:gd name="T9" fmla="*/ 31 h 94"/>
              <a:gd name="T10" fmla="*/ 0 w 125"/>
              <a:gd name="T11" fmla="*/ 31 h 94"/>
              <a:gd name="T12" fmla="*/ 31 w 125"/>
              <a:gd name="T13" fmla="*/ 62 h 94"/>
              <a:gd name="T14" fmla="*/ 0 w 125"/>
              <a:gd name="T15" fmla="*/ 93 h 94"/>
              <a:gd name="T16" fmla="*/ 0 w 125"/>
              <a:gd name="T17" fmla="*/ 93 h 94"/>
              <a:gd name="T18" fmla="*/ 0 w 125"/>
              <a:gd name="T19" fmla="*/ 93 h 94"/>
              <a:gd name="T20" fmla="*/ 0 w 125"/>
              <a:gd name="T21" fmla="*/ 93 h 94"/>
              <a:gd name="T22" fmla="*/ 31 w 125"/>
              <a:gd name="T23" fmla="*/ 93 h 94"/>
              <a:gd name="T24" fmla="*/ 93 w 125"/>
              <a:gd name="T25" fmla="*/ 93 h 94"/>
              <a:gd name="T26" fmla="*/ 124 w 125"/>
              <a:gd name="T27" fmla="*/ 93 h 94"/>
              <a:gd name="T28" fmla="*/ 124 w 125"/>
              <a:gd name="T29" fmla="*/ 93 h 94"/>
              <a:gd name="T30" fmla="*/ 124 w 125"/>
              <a:gd name="T31" fmla="*/ 3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5" h="94">
                <a:moveTo>
                  <a:pt x="124" y="31"/>
                </a:moveTo>
                <a:lnTo>
                  <a:pt x="124" y="31"/>
                </a:lnTo>
                <a:cubicBezTo>
                  <a:pt x="93" y="31"/>
                  <a:pt x="93" y="0"/>
                  <a:pt x="93" y="0"/>
                </a:cubicBezTo>
                <a:lnTo>
                  <a:pt x="62" y="0"/>
                </a:lnTo>
                <a:cubicBezTo>
                  <a:pt x="31" y="0"/>
                  <a:pt x="31" y="31"/>
                  <a:pt x="31" y="31"/>
                </a:cubicBezTo>
                <a:lnTo>
                  <a:pt x="0" y="31"/>
                </a:lnTo>
                <a:cubicBezTo>
                  <a:pt x="31" y="62"/>
                  <a:pt x="31" y="62"/>
                  <a:pt x="31" y="62"/>
                </a:cubicBez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lnTo>
                  <a:pt x="31" y="93"/>
                </a:lnTo>
                <a:cubicBezTo>
                  <a:pt x="31" y="93"/>
                  <a:pt x="31" y="93"/>
                  <a:pt x="93" y="93"/>
                </a:cubicBezTo>
                <a:lnTo>
                  <a:pt x="124" y="93"/>
                </a:lnTo>
                <a:lnTo>
                  <a:pt x="124" y="93"/>
                </a:lnTo>
                <a:lnTo>
                  <a:pt x="124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9" name="Freeform 178"/>
          <p:cNvSpPr>
            <a:spLocks noChangeArrowheads="1"/>
          </p:cNvSpPr>
          <p:nvPr/>
        </p:nvSpPr>
        <p:spPr bwMode="auto">
          <a:xfrm>
            <a:off x="3941028" y="2010580"/>
            <a:ext cx="75396" cy="64643"/>
          </a:xfrm>
          <a:custGeom>
            <a:avLst/>
            <a:gdLst>
              <a:gd name="T0" fmla="*/ 186 w 218"/>
              <a:gd name="T1" fmla="*/ 124 h 187"/>
              <a:gd name="T2" fmla="*/ 186 w 218"/>
              <a:gd name="T3" fmla="*/ 124 h 187"/>
              <a:gd name="T4" fmla="*/ 186 w 218"/>
              <a:gd name="T5" fmla="*/ 124 h 187"/>
              <a:gd name="T6" fmla="*/ 186 w 218"/>
              <a:gd name="T7" fmla="*/ 93 h 187"/>
              <a:gd name="T8" fmla="*/ 186 w 218"/>
              <a:gd name="T9" fmla="*/ 62 h 187"/>
              <a:gd name="T10" fmla="*/ 186 w 218"/>
              <a:gd name="T11" fmla="*/ 62 h 187"/>
              <a:gd name="T12" fmla="*/ 124 w 218"/>
              <a:gd name="T13" fmla="*/ 31 h 187"/>
              <a:gd name="T14" fmla="*/ 186 w 218"/>
              <a:gd name="T15" fmla="*/ 31 h 187"/>
              <a:gd name="T16" fmla="*/ 62 w 218"/>
              <a:gd name="T17" fmla="*/ 31 h 187"/>
              <a:gd name="T18" fmla="*/ 31 w 218"/>
              <a:gd name="T19" fmla="*/ 0 h 187"/>
              <a:gd name="T20" fmla="*/ 31 w 218"/>
              <a:gd name="T21" fmla="*/ 31 h 187"/>
              <a:gd name="T22" fmla="*/ 31 w 218"/>
              <a:gd name="T23" fmla="*/ 93 h 187"/>
              <a:gd name="T24" fmla="*/ 0 w 218"/>
              <a:gd name="T25" fmla="*/ 124 h 187"/>
              <a:gd name="T26" fmla="*/ 0 w 218"/>
              <a:gd name="T27" fmla="*/ 124 h 187"/>
              <a:gd name="T28" fmla="*/ 0 w 218"/>
              <a:gd name="T29" fmla="*/ 155 h 187"/>
              <a:gd name="T30" fmla="*/ 0 w 218"/>
              <a:gd name="T31" fmla="*/ 155 h 187"/>
              <a:gd name="T32" fmla="*/ 62 w 218"/>
              <a:gd name="T33" fmla="*/ 155 h 187"/>
              <a:gd name="T34" fmla="*/ 93 w 218"/>
              <a:gd name="T35" fmla="*/ 155 h 187"/>
              <a:gd name="T36" fmla="*/ 155 w 218"/>
              <a:gd name="T37" fmla="*/ 186 h 187"/>
              <a:gd name="T38" fmla="*/ 155 w 218"/>
              <a:gd name="T39" fmla="*/ 186 h 187"/>
              <a:gd name="T40" fmla="*/ 186 w 218"/>
              <a:gd name="T41" fmla="*/ 155 h 187"/>
              <a:gd name="T42" fmla="*/ 186 w 218"/>
              <a:gd name="T43" fmla="*/ 155 h 187"/>
              <a:gd name="T44" fmla="*/ 217 w 218"/>
              <a:gd name="T45" fmla="*/ 155 h 187"/>
              <a:gd name="T46" fmla="*/ 217 w 218"/>
              <a:gd name="T47" fmla="*/ 124 h 187"/>
              <a:gd name="T48" fmla="*/ 217 w 218"/>
              <a:gd name="T49" fmla="*/ 124 h 187"/>
              <a:gd name="T50" fmla="*/ 186 w 218"/>
              <a:gd name="T51" fmla="*/ 12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8" h="187">
                <a:moveTo>
                  <a:pt x="186" y="124"/>
                </a:moveTo>
                <a:lnTo>
                  <a:pt x="186" y="124"/>
                </a:lnTo>
                <a:lnTo>
                  <a:pt x="186" y="124"/>
                </a:lnTo>
                <a:lnTo>
                  <a:pt x="186" y="93"/>
                </a:lnTo>
                <a:lnTo>
                  <a:pt x="186" y="62"/>
                </a:lnTo>
                <a:lnTo>
                  <a:pt x="186" y="62"/>
                </a:lnTo>
                <a:cubicBezTo>
                  <a:pt x="124" y="31"/>
                  <a:pt x="124" y="31"/>
                  <a:pt x="124" y="31"/>
                </a:cubicBezTo>
                <a:cubicBezTo>
                  <a:pt x="186" y="31"/>
                  <a:pt x="186" y="31"/>
                  <a:pt x="186" y="31"/>
                </a:cubicBezTo>
                <a:cubicBezTo>
                  <a:pt x="155" y="31"/>
                  <a:pt x="62" y="31"/>
                  <a:pt x="62" y="31"/>
                </a:cubicBezTo>
                <a:cubicBezTo>
                  <a:pt x="62" y="31"/>
                  <a:pt x="62" y="31"/>
                  <a:pt x="31" y="0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62"/>
                  <a:pt x="31" y="62"/>
                  <a:pt x="31" y="93"/>
                </a:cubicBezTo>
                <a:cubicBezTo>
                  <a:pt x="31" y="93"/>
                  <a:pt x="31" y="124"/>
                  <a:pt x="0" y="124"/>
                </a:cubicBezTo>
                <a:lnTo>
                  <a:pt x="0" y="124"/>
                </a:lnTo>
                <a:cubicBezTo>
                  <a:pt x="0" y="124"/>
                  <a:pt x="0" y="124"/>
                  <a:pt x="0" y="155"/>
                </a:cubicBezTo>
                <a:lnTo>
                  <a:pt x="0" y="155"/>
                </a:lnTo>
                <a:cubicBezTo>
                  <a:pt x="62" y="155"/>
                  <a:pt x="62" y="155"/>
                  <a:pt x="62" y="155"/>
                </a:cubicBezTo>
                <a:lnTo>
                  <a:pt x="93" y="155"/>
                </a:lnTo>
                <a:cubicBezTo>
                  <a:pt x="124" y="155"/>
                  <a:pt x="155" y="186"/>
                  <a:pt x="155" y="186"/>
                </a:cubicBezTo>
                <a:lnTo>
                  <a:pt x="155" y="186"/>
                </a:lnTo>
                <a:cubicBezTo>
                  <a:pt x="155" y="155"/>
                  <a:pt x="186" y="155"/>
                  <a:pt x="186" y="155"/>
                </a:cubicBezTo>
                <a:lnTo>
                  <a:pt x="186" y="155"/>
                </a:lnTo>
                <a:lnTo>
                  <a:pt x="217" y="155"/>
                </a:lnTo>
                <a:lnTo>
                  <a:pt x="217" y="124"/>
                </a:lnTo>
                <a:lnTo>
                  <a:pt x="217" y="124"/>
                </a:lnTo>
                <a:cubicBezTo>
                  <a:pt x="217" y="124"/>
                  <a:pt x="217" y="124"/>
                  <a:pt x="186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0" name="Freeform 179"/>
          <p:cNvSpPr>
            <a:spLocks noChangeArrowheads="1"/>
          </p:cNvSpPr>
          <p:nvPr/>
        </p:nvSpPr>
        <p:spPr bwMode="auto">
          <a:xfrm>
            <a:off x="2393085" y="1978260"/>
            <a:ext cx="477000" cy="313979"/>
          </a:xfrm>
          <a:custGeom>
            <a:avLst/>
            <a:gdLst>
              <a:gd name="T0" fmla="*/ 1272 w 1366"/>
              <a:gd name="T1" fmla="*/ 93 h 900"/>
              <a:gd name="T2" fmla="*/ 1148 w 1366"/>
              <a:gd name="T3" fmla="*/ 93 h 900"/>
              <a:gd name="T4" fmla="*/ 1085 w 1366"/>
              <a:gd name="T5" fmla="*/ 93 h 900"/>
              <a:gd name="T6" fmla="*/ 930 w 1366"/>
              <a:gd name="T7" fmla="*/ 62 h 900"/>
              <a:gd name="T8" fmla="*/ 806 w 1366"/>
              <a:gd name="T9" fmla="*/ 62 h 900"/>
              <a:gd name="T10" fmla="*/ 713 w 1366"/>
              <a:gd name="T11" fmla="*/ 31 h 900"/>
              <a:gd name="T12" fmla="*/ 682 w 1366"/>
              <a:gd name="T13" fmla="*/ 31 h 900"/>
              <a:gd name="T14" fmla="*/ 621 w 1366"/>
              <a:gd name="T15" fmla="*/ 31 h 900"/>
              <a:gd name="T16" fmla="*/ 558 w 1366"/>
              <a:gd name="T17" fmla="*/ 0 h 900"/>
              <a:gd name="T18" fmla="*/ 434 w 1366"/>
              <a:gd name="T19" fmla="*/ 31 h 900"/>
              <a:gd name="T20" fmla="*/ 341 w 1366"/>
              <a:gd name="T21" fmla="*/ 62 h 900"/>
              <a:gd name="T22" fmla="*/ 217 w 1366"/>
              <a:gd name="T23" fmla="*/ 93 h 900"/>
              <a:gd name="T24" fmla="*/ 156 w 1366"/>
              <a:gd name="T25" fmla="*/ 155 h 900"/>
              <a:gd name="T26" fmla="*/ 93 w 1366"/>
              <a:gd name="T27" fmla="*/ 186 h 900"/>
              <a:gd name="T28" fmla="*/ 156 w 1366"/>
              <a:gd name="T29" fmla="*/ 217 h 900"/>
              <a:gd name="T30" fmla="*/ 249 w 1366"/>
              <a:gd name="T31" fmla="*/ 217 h 900"/>
              <a:gd name="T32" fmla="*/ 341 w 1366"/>
              <a:gd name="T33" fmla="*/ 279 h 900"/>
              <a:gd name="T34" fmla="*/ 280 w 1366"/>
              <a:gd name="T35" fmla="*/ 310 h 900"/>
              <a:gd name="T36" fmla="*/ 186 w 1366"/>
              <a:gd name="T37" fmla="*/ 341 h 900"/>
              <a:gd name="T38" fmla="*/ 93 w 1366"/>
              <a:gd name="T39" fmla="*/ 310 h 900"/>
              <a:gd name="T40" fmla="*/ 0 w 1366"/>
              <a:gd name="T41" fmla="*/ 372 h 900"/>
              <a:gd name="T42" fmla="*/ 156 w 1366"/>
              <a:gd name="T43" fmla="*/ 403 h 900"/>
              <a:gd name="T44" fmla="*/ 186 w 1366"/>
              <a:gd name="T45" fmla="*/ 403 h 900"/>
              <a:gd name="T46" fmla="*/ 280 w 1366"/>
              <a:gd name="T47" fmla="*/ 372 h 900"/>
              <a:gd name="T48" fmla="*/ 310 w 1366"/>
              <a:gd name="T49" fmla="*/ 495 h 900"/>
              <a:gd name="T50" fmla="*/ 217 w 1366"/>
              <a:gd name="T51" fmla="*/ 495 h 900"/>
              <a:gd name="T52" fmla="*/ 124 w 1366"/>
              <a:gd name="T53" fmla="*/ 527 h 900"/>
              <a:gd name="T54" fmla="*/ 93 w 1366"/>
              <a:gd name="T55" fmla="*/ 558 h 900"/>
              <a:gd name="T56" fmla="*/ 93 w 1366"/>
              <a:gd name="T57" fmla="*/ 589 h 900"/>
              <a:gd name="T58" fmla="*/ 124 w 1366"/>
              <a:gd name="T59" fmla="*/ 619 h 900"/>
              <a:gd name="T60" fmla="*/ 186 w 1366"/>
              <a:gd name="T61" fmla="*/ 682 h 900"/>
              <a:gd name="T62" fmla="*/ 249 w 1366"/>
              <a:gd name="T63" fmla="*/ 651 h 900"/>
              <a:gd name="T64" fmla="*/ 280 w 1366"/>
              <a:gd name="T65" fmla="*/ 743 h 900"/>
              <a:gd name="T66" fmla="*/ 280 w 1366"/>
              <a:gd name="T67" fmla="*/ 775 h 900"/>
              <a:gd name="T68" fmla="*/ 310 w 1366"/>
              <a:gd name="T69" fmla="*/ 743 h 900"/>
              <a:gd name="T70" fmla="*/ 373 w 1366"/>
              <a:gd name="T71" fmla="*/ 775 h 900"/>
              <a:gd name="T72" fmla="*/ 434 w 1366"/>
              <a:gd name="T73" fmla="*/ 775 h 900"/>
              <a:gd name="T74" fmla="*/ 465 w 1366"/>
              <a:gd name="T75" fmla="*/ 775 h 900"/>
              <a:gd name="T76" fmla="*/ 528 w 1366"/>
              <a:gd name="T77" fmla="*/ 806 h 900"/>
              <a:gd name="T78" fmla="*/ 497 w 1366"/>
              <a:gd name="T79" fmla="*/ 867 h 900"/>
              <a:gd name="T80" fmla="*/ 528 w 1366"/>
              <a:gd name="T81" fmla="*/ 867 h 900"/>
              <a:gd name="T82" fmla="*/ 621 w 1366"/>
              <a:gd name="T83" fmla="*/ 806 h 900"/>
              <a:gd name="T84" fmla="*/ 652 w 1366"/>
              <a:gd name="T85" fmla="*/ 806 h 900"/>
              <a:gd name="T86" fmla="*/ 713 w 1366"/>
              <a:gd name="T87" fmla="*/ 713 h 900"/>
              <a:gd name="T88" fmla="*/ 776 w 1366"/>
              <a:gd name="T89" fmla="*/ 651 h 900"/>
              <a:gd name="T90" fmla="*/ 930 w 1366"/>
              <a:gd name="T91" fmla="*/ 589 h 900"/>
              <a:gd name="T92" fmla="*/ 961 w 1366"/>
              <a:gd name="T93" fmla="*/ 619 h 900"/>
              <a:gd name="T94" fmla="*/ 1054 w 1366"/>
              <a:gd name="T95" fmla="*/ 619 h 900"/>
              <a:gd name="T96" fmla="*/ 1117 w 1366"/>
              <a:gd name="T97" fmla="*/ 651 h 900"/>
              <a:gd name="T98" fmla="*/ 1148 w 1366"/>
              <a:gd name="T99" fmla="*/ 651 h 900"/>
              <a:gd name="T100" fmla="*/ 1272 w 1366"/>
              <a:gd name="T101" fmla="*/ 589 h 900"/>
              <a:gd name="T102" fmla="*/ 1241 w 1366"/>
              <a:gd name="T103" fmla="*/ 682 h 900"/>
              <a:gd name="T104" fmla="*/ 1302 w 1366"/>
              <a:gd name="T105" fmla="*/ 682 h 900"/>
              <a:gd name="T106" fmla="*/ 1333 w 1366"/>
              <a:gd name="T107" fmla="*/ 682 h 900"/>
              <a:gd name="T108" fmla="*/ 1365 w 1366"/>
              <a:gd name="T109" fmla="*/ 682 h 900"/>
              <a:gd name="T110" fmla="*/ 1365 w 1366"/>
              <a:gd name="T111" fmla="*/ 682 h 900"/>
              <a:gd name="T112" fmla="*/ 1302 w 1366"/>
              <a:gd name="T113" fmla="*/ 9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66" h="900">
                <a:moveTo>
                  <a:pt x="1302" y="93"/>
                </a:moveTo>
                <a:lnTo>
                  <a:pt x="1302" y="93"/>
                </a:lnTo>
                <a:lnTo>
                  <a:pt x="1272" y="93"/>
                </a:lnTo>
                <a:lnTo>
                  <a:pt x="1241" y="93"/>
                </a:lnTo>
                <a:cubicBezTo>
                  <a:pt x="1209" y="93"/>
                  <a:pt x="1209" y="93"/>
                  <a:pt x="1209" y="93"/>
                </a:cubicBezTo>
                <a:cubicBezTo>
                  <a:pt x="1178" y="93"/>
                  <a:pt x="1148" y="93"/>
                  <a:pt x="1148" y="93"/>
                </a:cubicBezTo>
                <a:lnTo>
                  <a:pt x="1148" y="93"/>
                </a:lnTo>
                <a:cubicBezTo>
                  <a:pt x="1148" y="93"/>
                  <a:pt x="1148" y="93"/>
                  <a:pt x="1117" y="93"/>
                </a:cubicBezTo>
                <a:cubicBezTo>
                  <a:pt x="1117" y="93"/>
                  <a:pt x="1117" y="93"/>
                  <a:pt x="1085" y="93"/>
                </a:cubicBezTo>
                <a:lnTo>
                  <a:pt x="1085" y="93"/>
                </a:lnTo>
                <a:cubicBezTo>
                  <a:pt x="1085" y="93"/>
                  <a:pt x="1054" y="93"/>
                  <a:pt x="1024" y="93"/>
                </a:cubicBezTo>
                <a:cubicBezTo>
                  <a:pt x="993" y="62"/>
                  <a:pt x="961" y="62"/>
                  <a:pt x="930" y="62"/>
                </a:cubicBezTo>
                <a:lnTo>
                  <a:pt x="930" y="62"/>
                </a:lnTo>
                <a:cubicBezTo>
                  <a:pt x="930" y="62"/>
                  <a:pt x="900" y="62"/>
                  <a:pt x="869" y="62"/>
                </a:cubicBezTo>
                <a:cubicBezTo>
                  <a:pt x="837" y="62"/>
                  <a:pt x="806" y="62"/>
                  <a:pt x="806" y="62"/>
                </a:cubicBezTo>
                <a:cubicBezTo>
                  <a:pt x="806" y="62"/>
                  <a:pt x="776" y="62"/>
                  <a:pt x="745" y="62"/>
                </a:cubicBezTo>
                <a:cubicBezTo>
                  <a:pt x="713" y="31"/>
                  <a:pt x="713" y="31"/>
                  <a:pt x="713" y="31"/>
                </a:cubicBezTo>
                <a:lnTo>
                  <a:pt x="713" y="31"/>
                </a:lnTo>
                <a:lnTo>
                  <a:pt x="713" y="31"/>
                </a:lnTo>
                <a:lnTo>
                  <a:pt x="682" y="31"/>
                </a:lnTo>
                <a:lnTo>
                  <a:pt x="682" y="31"/>
                </a:lnTo>
                <a:lnTo>
                  <a:pt x="652" y="31"/>
                </a:lnTo>
                <a:cubicBezTo>
                  <a:pt x="652" y="31"/>
                  <a:pt x="652" y="31"/>
                  <a:pt x="621" y="31"/>
                </a:cubicBezTo>
                <a:lnTo>
                  <a:pt x="621" y="31"/>
                </a:lnTo>
                <a:lnTo>
                  <a:pt x="621" y="31"/>
                </a:lnTo>
                <a:cubicBezTo>
                  <a:pt x="528" y="62"/>
                  <a:pt x="528" y="62"/>
                  <a:pt x="528" y="62"/>
                </a:cubicBezTo>
                <a:cubicBezTo>
                  <a:pt x="558" y="0"/>
                  <a:pt x="558" y="0"/>
                  <a:pt x="558" y="0"/>
                </a:cubicBezTo>
                <a:lnTo>
                  <a:pt x="558" y="0"/>
                </a:lnTo>
                <a:cubicBezTo>
                  <a:pt x="528" y="0"/>
                  <a:pt x="528" y="31"/>
                  <a:pt x="497" y="31"/>
                </a:cubicBezTo>
                <a:cubicBezTo>
                  <a:pt x="497" y="31"/>
                  <a:pt x="465" y="31"/>
                  <a:pt x="434" y="31"/>
                </a:cubicBezTo>
                <a:lnTo>
                  <a:pt x="434" y="62"/>
                </a:lnTo>
                <a:cubicBezTo>
                  <a:pt x="404" y="62"/>
                  <a:pt x="373" y="62"/>
                  <a:pt x="373" y="62"/>
                </a:cubicBezTo>
                <a:cubicBezTo>
                  <a:pt x="341" y="62"/>
                  <a:pt x="341" y="62"/>
                  <a:pt x="341" y="62"/>
                </a:cubicBezTo>
                <a:lnTo>
                  <a:pt x="341" y="62"/>
                </a:lnTo>
                <a:cubicBezTo>
                  <a:pt x="310" y="62"/>
                  <a:pt x="280" y="62"/>
                  <a:pt x="280" y="62"/>
                </a:cubicBezTo>
                <a:cubicBezTo>
                  <a:pt x="249" y="62"/>
                  <a:pt x="249" y="93"/>
                  <a:pt x="217" y="93"/>
                </a:cubicBezTo>
                <a:lnTo>
                  <a:pt x="186" y="124"/>
                </a:lnTo>
                <a:cubicBezTo>
                  <a:pt x="156" y="155"/>
                  <a:pt x="156" y="155"/>
                  <a:pt x="156" y="155"/>
                </a:cubicBezTo>
                <a:lnTo>
                  <a:pt x="156" y="155"/>
                </a:lnTo>
                <a:cubicBezTo>
                  <a:pt x="156" y="155"/>
                  <a:pt x="156" y="155"/>
                  <a:pt x="124" y="155"/>
                </a:cubicBezTo>
                <a:cubicBezTo>
                  <a:pt x="93" y="155"/>
                  <a:pt x="62" y="155"/>
                  <a:pt x="62" y="155"/>
                </a:cubicBezTo>
                <a:lnTo>
                  <a:pt x="93" y="186"/>
                </a:lnTo>
                <a:lnTo>
                  <a:pt x="93" y="186"/>
                </a:lnTo>
                <a:cubicBezTo>
                  <a:pt x="124" y="186"/>
                  <a:pt x="156" y="186"/>
                  <a:pt x="156" y="217"/>
                </a:cubicBezTo>
                <a:lnTo>
                  <a:pt x="156" y="217"/>
                </a:lnTo>
                <a:lnTo>
                  <a:pt x="186" y="217"/>
                </a:lnTo>
                <a:cubicBezTo>
                  <a:pt x="217" y="217"/>
                  <a:pt x="217" y="217"/>
                  <a:pt x="217" y="217"/>
                </a:cubicBezTo>
                <a:cubicBezTo>
                  <a:pt x="249" y="217"/>
                  <a:pt x="249" y="217"/>
                  <a:pt x="249" y="217"/>
                </a:cubicBezTo>
                <a:cubicBezTo>
                  <a:pt x="280" y="217"/>
                  <a:pt x="280" y="217"/>
                  <a:pt x="280" y="217"/>
                </a:cubicBezTo>
                <a:cubicBezTo>
                  <a:pt x="280" y="248"/>
                  <a:pt x="280" y="248"/>
                  <a:pt x="280" y="248"/>
                </a:cubicBezTo>
                <a:cubicBezTo>
                  <a:pt x="341" y="279"/>
                  <a:pt x="341" y="279"/>
                  <a:pt x="341" y="279"/>
                </a:cubicBezTo>
                <a:cubicBezTo>
                  <a:pt x="341" y="341"/>
                  <a:pt x="341" y="341"/>
                  <a:pt x="341" y="341"/>
                </a:cubicBezTo>
                <a:cubicBezTo>
                  <a:pt x="310" y="341"/>
                  <a:pt x="310" y="341"/>
                  <a:pt x="310" y="341"/>
                </a:cubicBezTo>
                <a:cubicBezTo>
                  <a:pt x="310" y="341"/>
                  <a:pt x="310" y="310"/>
                  <a:pt x="280" y="310"/>
                </a:cubicBezTo>
                <a:cubicBezTo>
                  <a:pt x="280" y="310"/>
                  <a:pt x="280" y="310"/>
                  <a:pt x="249" y="310"/>
                </a:cubicBezTo>
                <a:cubicBezTo>
                  <a:pt x="249" y="341"/>
                  <a:pt x="217" y="341"/>
                  <a:pt x="186" y="341"/>
                </a:cubicBezTo>
                <a:lnTo>
                  <a:pt x="186" y="341"/>
                </a:lnTo>
                <a:lnTo>
                  <a:pt x="124" y="341"/>
                </a:lnTo>
                <a:cubicBezTo>
                  <a:pt x="124" y="341"/>
                  <a:pt x="93" y="341"/>
                  <a:pt x="93" y="310"/>
                </a:cubicBezTo>
                <a:lnTo>
                  <a:pt x="93" y="310"/>
                </a:lnTo>
                <a:cubicBezTo>
                  <a:pt x="0" y="341"/>
                  <a:pt x="0" y="341"/>
                  <a:pt x="0" y="341"/>
                </a:cubicBezTo>
                <a:lnTo>
                  <a:pt x="0" y="372"/>
                </a:lnTo>
                <a:lnTo>
                  <a:pt x="0" y="372"/>
                </a:lnTo>
                <a:cubicBezTo>
                  <a:pt x="32" y="403"/>
                  <a:pt x="32" y="403"/>
                  <a:pt x="62" y="403"/>
                </a:cubicBezTo>
                <a:lnTo>
                  <a:pt x="62" y="403"/>
                </a:lnTo>
                <a:cubicBezTo>
                  <a:pt x="93" y="403"/>
                  <a:pt x="124" y="403"/>
                  <a:pt x="156" y="403"/>
                </a:cubicBezTo>
                <a:lnTo>
                  <a:pt x="156" y="403"/>
                </a:lnTo>
                <a:cubicBezTo>
                  <a:pt x="186" y="372"/>
                  <a:pt x="186" y="372"/>
                  <a:pt x="186" y="372"/>
                </a:cubicBezTo>
                <a:cubicBezTo>
                  <a:pt x="186" y="403"/>
                  <a:pt x="186" y="403"/>
                  <a:pt x="186" y="403"/>
                </a:cubicBezTo>
                <a:lnTo>
                  <a:pt x="217" y="403"/>
                </a:lnTo>
                <a:lnTo>
                  <a:pt x="217" y="403"/>
                </a:lnTo>
                <a:lnTo>
                  <a:pt x="280" y="372"/>
                </a:lnTo>
                <a:cubicBezTo>
                  <a:pt x="310" y="341"/>
                  <a:pt x="310" y="341"/>
                  <a:pt x="310" y="341"/>
                </a:cubicBezTo>
                <a:cubicBezTo>
                  <a:pt x="310" y="403"/>
                  <a:pt x="310" y="403"/>
                  <a:pt x="310" y="403"/>
                </a:cubicBezTo>
                <a:cubicBezTo>
                  <a:pt x="310" y="434"/>
                  <a:pt x="310" y="465"/>
                  <a:pt x="310" y="495"/>
                </a:cubicBezTo>
                <a:cubicBezTo>
                  <a:pt x="310" y="495"/>
                  <a:pt x="280" y="527"/>
                  <a:pt x="249" y="527"/>
                </a:cubicBezTo>
                <a:lnTo>
                  <a:pt x="249" y="527"/>
                </a:lnTo>
                <a:lnTo>
                  <a:pt x="217" y="495"/>
                </a:lnTo>
                <a:lnTo>
                  <a:pt x="217" y="495"/>
                </a:lnTo>
                <a:lnTo>
                  <a:pt x="186" y="527"/>
                </a:lnTo>
                <a:cubicBezTo>
                  <a:pt x="156" y="527"/>
                  <a:pt x="156" y="527"/>
                  <a:pt x="124" y="527"/>
                </a:cubicBezTo>
                <a:lnTo>
                  <a:pt x="124" y="527"/>
                </a:lnTo>
                <a:lnTo>
                  <a:pt x="124" y="527"/>
                </a:lnTo>
                <a:cubicBezTo>
                  <a:pt x="93" y="558"/>
                  <a:pt x="93" y="558"/>
                  <a:pt x="93" y="558"/>
                </a:cubicBezTo>
                <a:lnTo>
                  <a:pt x="93" y="558"/>
                </a:lnTo>
                <a:cubicBezTo>
                  <a:pt x="62" y="558"/>
                  <a:pt x="62" y="589"/>
                  <a:pt x="62" y="589"/>
                </a:cubicBezTo>
                <a:cubicBezTo>
                  <a:pt x="93" y="589"/>
                  <a:pt x="93" y="589"/>
                  <a:pt x="93" y="589"/>
                </a:cubicBezTo>
                <a:cubicBezTo>
                  <a:pt x="93" y="619"/>
                  <a:pt x="93" y="619"/>
                  <a:pt x="93" y="619"/>
                </a:cubicBezTo>
                <a:lnTo>
                  <a:pt x="93" y="619"/>
                </a:lnTo>
                <a:cubicBezTo>
                  <a:pt x="93" y="619"/>
                  <a:pt x="93" y="619"/>
                  <a:pt x="124" y="619"/>
                </a:cubicBezTo>
                <a:cubicBezTo>
                  <a:pt x="156" y="619"/>
                  <a:pt x="156" y="619"/>
                  <a:pt x="186" y="651"/>
                </a:cubicBezTo>
                <a:cubicBezTo>
                  <a:pt x="186" y="682"/>
                  <a:pt x="186" y="682"/>
                  <a:pt x="186" y="682"/>
                </a:cubicBezTo>
                <a:lnTo>
                  <a:pt x="186" y="682"/>
                </a:lnTo>
                <a:lnTo>
                  <a:pt x="186" y="682"/>
                </a:lnTo>
                <a:cubicBezTo>
                  <a:pt x="217" y="651"/>
                  <a:pt x="217" y="651"/>
                  <a:pt x="217" y="651"/>
                </a:cubicBezTo>
                <a:cubicBezTo>
                  <a:pt x="249" y="651"/>
                  <a:pt x="249" y="651"/>
                  <a:pt x="249" y="651"/>
                </a:cubicBezTo>
                <a:lnTo>
                  <a:pt x="249" y="651"/>
                </a:lnTo>
                <a:cubicBezTo>
                  <a:pt x="249" y="651"/>
                  <a:pt x="280" y="682"/>
                  <a:pt x="280" y="713"/>
                </a:cubicBezTo>
                <a:lnTo>
                  <a:pt x="280" y="743"/>
                </a:lnTo>
                <a:lnTo>
                  <a:pt x="280" y="743"/>
                </a:lnTo>
                <a:lnTo>
                  <a:pt x="280" y="743"/>
                </a:lnTo>
                <a:lnTo>
                  <a:pt x="280" y="775"/>
                </a:lnTo>
                <a:lnTo>
                  <a:pt x="280" y="775"/>
                </a:lnTo>
                <a:lnTo>
                  <a:pt x="280" y="775"/>
                </a:lnTo>
                <a:cubicBezTo>
                  <a:pt x="280" y="743"/>
                  <a:pt x="310" y="743"/>
                  <a:pt x="310" y="743"/>
                </a:cubicBezTo>
                <a:cubicBezTo>
                  <a:pt x="341" y="743"/>
                  <a:pt x="341" y="743"/>
                  <a:pt x="341" y="775"/>
                </a:cubicBezTo>
                <a:cubicBezTo>
                  <a:pt x="341" y="775"/>
                  <a:pt x="341" y="775"/>
                  <a:pt x="373" y="775"/>
                </a:cubicBezTo>
                <a:lnTo>
                  <a:pt x="373" y="775"/>
                </a:lnTo>
                <a:lnTo>
                  <a:pt x="404" y="775"/>
                </a:lnTo>
                <a:cubicBezTo>
                  <a:pt x="434" y="713"/>
                  <a:pt x="434" y="713"/>
                  <a:pt x="434" y="713"/>
                </a:cubicBezTo>
                <a:cubicBezTo>
                  <a:pt x="434" y="775"/>
                  <a:pt x="434" y="775"/>
                  <a:pt x="434" y="775"/>
                </a:cubicBezTo>
                <a:lnTo>
                  <a:pt x="434" y="775"/>
                </a:lnTo>
                <a:cubicBezTo>
                  <a:pt x="465" y="775"/>
                  <a:pt x="465" y="775"/>
                  <a:pt x="465" y="775"/>
                </a:cubicBezTo>
                <a:lnTo>
                  <a:pt x="465" y="775"/>
                </a:lnTo>
                <a:cubicBezTo>
                  <a:pt x="465" y="775"/>
                  <a:pt x="497" y="775"/>
                  <a:pt x="497" y="743"/>
                </a:cubicBezTo>
                <a:cubicBezTo>
                  <a:pt x="652" y="651"/>
                  <a:pt x="652" y="651"/>
                  <a:pt x="652" y="651"/>
                </a:cubicBezTo>
                <a:cubicBezTo>
                  <a:pt x="528" y="806"/>
                  <a:pt x="528" y="806"/>
                  <a:pt x="528" y="806"/>
                </a:cubicBezTo>
                <a:lnTo>
                  <a:pt x="497" y="837"/>
                </a:lnTo>
                <a:lnTo>
                  <a:pt x="497" y="837"/>
                </a:lnTo>
                <a:cubicBezTo>
                  <a:pt x="497" y="867"/>
                  <a:pt x="497" y="867"/>
                  <a:pt x="497" y="867"/>
                </a:cubicBezTo>
                <a:lnTo>
                  <a:pt x="497" y="899"/>
                </a:lnTo>
                <a:cubicBezTo>
                  <a:pt x="497" y="899"/>
                  <a:pt x="497" y="899"/>
                  <a:pt x="528" y="899"/>
                </a:cubicBezTo>
                <a:lnTo>
                  <a:pt x="528" y="867"/>
                </a:lnTo>
                <a:lnTo>
                  <a:pt x="528" y="867"/>
                </a:lnTo>
                <a:cubicBezTo>
                  <a:pt x="589" y="837"/>
                  <a:pt x="589" y="837"/>
                  <a:pt x="589" y="837"/>
                </a:cubicBezTo>
                <a:cubicBezTo>
                  <a:pt x="589" y="837"/>
                  <a:pt x="589" y="837"/>
                  <a:pt x="621" y="806"/>
                </a:cubicBezTo>
                <a:lnTo>
                  <a:pt x="621" y="806"/>
                </a:lnTo>
                <a:cubicBezTo>
                  <a:pt x="621" y="806"/>
                  <a:pt x="621" y="806"/>
                  <a:pt x="652" y="806"/>
                </a:cubicBezTo>
                <a:lnTo>
                  <a:pt x="652" y="806"/>
                </a:lnTo>
                <a:cubicBezTo>
                  <a:pt x="682" y="775"/>
                  <a:pt x="713" y="743"/>
                  <a:pt x="713" y="743"/>
                </a:cubicBezTo>
                <a:cubicBezTo>
                  <a:pt x="713" y="713"/>
                  <a:pt x="713" y="713"/>
                  <a:pt x="713" y="713"/>
                </a:cubicBezTo>
                <a:lnTo>
                  <a:pt x="713" y="713"/>
                </a:lnTo>
                <a:cubicBezTo>
                  <a:pt x="652" y="651"/>
                  <a:pt x="652" y="651"/>
                  <a:pt x="652" y="651"/>
                </a:cubicBezTo>
                <a:cubicBezTo>
                  <a:pt x="745" y="682"/>
                  <a:pt x="745" y="682"/>
                  <a:pt x="745" y="682"/>
                </a:cubicBezTo>
                <a:cubicBezTo>
                  <a:pt x="745" y="651"/>
                  <a:pt x="776" y="651"/>
                  <a:pt x="776" y="651"/>
                </a:cubicBezTo>
                <a:lnTo>
                  <a:pt x="776" y="619"/>
                </a:lnTo>
                <a:cubicBezTo>
                  <a:pt x="806" y="619"/>
                  <a:pt x="806" y="619"/>
                  <a:pt x="837" y="619"/>
                </a:cubicBezTo>
                <a:cubicBezTo>
                  <a:pt x="837" y="619"/>
                  <a:pt x="900" y="589"/>
                  <a:pt x="930" y="589"/>
                </a:cubicBezTo>
                <a:cubicBezTo>
                  <a:pt x="961" y="651"/>
                  <a:pt x="961" y="651"/>
                  <a:pt x="961" y="651"/>
                </a:cubicBezTo>
                <a:lnTo>
                  <a:pt x="961" y="651"/>
                </a:lnTo>
                <a:lnTo>
                  <a:pt x="961" y="619"/>
                </a:lnTo>
                <a:cubicBezTo>
                  <a:pt x="993" y="619"/>
                  <a:pt x="993" y="619"/>
                  <a:pt x="1024" y="619"/>
                </a:cubicBezTo>
                <a:lnTo>
                  <a:pt x="1024" y="619"/>
                </a:lnTo>
                <a:cubicBezTo>
                  <a:pt x="1054" y="619"/>
                  <a:pt x="1054" y="619"/>
                  <a:pt x="1054" y="619"/>
                </a:cubicBezTo>
                <a:lnTo>
                  <a:pt x="1085" y="651"/>
                </a:lnTo>
                <a:lnTo>
                  <a:pt x="1085" y="651"/>
                </a:lnTo>
                <a:cubicBezTo>
                  <a:pt x="1117" y="651"/>
                  <a:pt x="1117" y="651"/>
                  <a:pt x="1117" y="651"/>
                </a:cubicBezTo>
                <a:lnTo>
                  <a:pt x="1117" y="651"/>
                </a:lnTo>
                <a:lnTo>
                  <a:pt x="1117" y="651"/>
                </a:lnTo>
                <a:cubicBezTo>
                  <a:pt x="1148" y="651"/>
                  <a:pt x="1148" y="651"/>
                  <a:pt x="1148" y="651"/>
                </a:cubicBezTo>
                <a:lnTo>
                  <a:pt x="1148" y="651"/>
                </a:lnTo>
                <a:cubicBezTo>
                  <a:pt x="1178" y="651"/>
                  <a:pt x="1178" y="651"/>
                  <a:pt x="1178" y="651"/>
                </a:cubicBezTo>
                <a:cubicBezTo>
                  <a:pt x="1272" y="589"/>
                  <a:pt x="1272" y="589"/>
                  <a:pt x="1272" y="589"/>
                </a:cubicBezTo>
                <a:cubicBezTo>
                  <a:pt x="1209" y="682"/>
                  <a:pt x="1209" y="682"/>
                  <a:pt x="1209" y="682"/>
                </a:cubicBezTo>
                <a:lnTo>
                  <a:pt x="1209" y="682"/>
                </a:lnTo>
                <a:cubicBezTo>
                  <a:pt x="1241" y="682"/>
                  <a:pt x="1241" y="682"/>
                  <a:pt x="1241" y="682"/>
                </a:cubicBezTo>
                <a:lnTo>
                  <a:pt x="1272" y="682"/>
                </a:lnTo>
                <a:cubicBezTo>
                  <a:pt x="1272" y="682"/>
                  <a:pt x="1272" y="682"/>
                  <a:pt x="1302" y="682"/>
                </a:cubicBezTo>
                <a:lnTo>
                  <a:pt x="1302" y="682"/>
                </a:lnTo>
                <a:cubicBezTo>
                  <a:pt x="1333" y="682"/>
                  <a:pt x="1333" y="682"/>
                  <a:pt x="1333" y="682"/>
                </a:cubicBezTo>
                <a:lnTo>
                  <a:pt x="1333" y="682"/>
                </a:lnTo>
                <a:lnTo>
                  <a:pt x="1333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cubicBezTo>
                  <a:pt x="1365" y="124"/>
                  <a:pt x="1365" y="124"/>
                  <a:pt x="1365" y="124"/>
                </a:cubicBezTo>
                <a:cubicBezTo>
                  <a:pt x="1365" y="124"/>
                  <a:pt x="1365" y="93"/>
                  <a:pt x="1333" y="93"/>
                </a:cubicBezTo>
                <a:lnTo>
                  <a:pt x="1302" y="9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1" name="Freeform 180"/>
          <p:cNvSpPr>
            <a:spLocks noChangeArrowheads="1"/>
          </p:cNvSpPr>
          <p:nvPr/>
        </p:nvSpPr>
        <p:spPr bwMode="auto">
          <a:xfrm>
            <a:off x="3831779" y="3178766"/>
            <a:ext cx="43084" cy="75416"/>
          </a:xfrm>
          <a:custGeom>
            <a:avLst/>
            <a:gdLst>
              <a:gd name="T0" fmla="*/ 124 w 125"/>
              <a:gd name="T1" fmla="*/ 186 h 217"/>
              <a:gd name="T2" fmla="*/ 124 w 125"/>
              <a:gd name="T3" fmla="*/ 186 h 217"/>
              <a:gd name="T4" fmla="*/ 124 w 125"/>
              <a:gd name="T5" fmla="*/ 154 h 217"/>
              <a:gd name="T6" fmla="*/ 124 w 125"/>
              <a:gd name="T7" fmla="*/ 124 h 217"/>
              <a:gd name="T8" fmla="*/ 124 w 125"/>
              <a:gd name="T9" fmla="*/ 124 h 217"/>
              <a:gd name="T10" fmla="*/ 124 w 125"/>
              <a:gd name="T11" fmla="*/ 93 h 217"/>
              <a:gd name="T12" fmla="*/ 124 w 125"/>
              <a:gd name="T13" fmla="*/ 31 h 217"/>
              <a:gd name="T14" fmla="*/ 124 w 125"/>
              <a:gd name="T15" fmla="*/ 0 h 217"/>
              <a:gd name="T16" fmla="*/ 62 w 125"/>
              <a:gd name="T17" fmla="*/ 0 h 217"/>
              <a:gd name="T18" fmla="*/ 62 w 125"/>
              <a:gd name="T19" fmla="*/ 0 h 217"/>
              <a:gd name="T20" fmla="*/ 62 w 125"/>
              <a:gd name="T21" fmla="*/ 0 h 217"/>
              <a:gd name="T22" fmla="*/ 62 w 125"/>
              <a:gd name="T23" fmla="*/ 0 h 217"/>
              <a:gd name="T24" fmla="*/ 93 w 125"/>
              <a:gd name="T25" fmla="*/ 31 h 217"/>
              <a:gd name="T26" fmla="*/ 93 w 125"/>
              <a:gd name="T27" fmla="*/ 31 h 217"/>
              <a:gd name="T28" fmla="*/ 93 w 125"/>
              <a:gd name="T29" fmla="*/ 63 h 217"/>
              <a:gd name="T30" fmla="*/ 93 w 125"/>
              <a:gd name="T31" fmla="*/ 63 h 217"/>
              <a:gd name="T32" fmla="*/ 93 w 125"/>
              <a:gd name="T33" fmla="*/ 63 h 217"/>
              <a:gd name="T34" fmla="*/ 93 w 125"/>
              <a:gd name="T35" fmla="*/ 93 h 217"/>
              <a:gd name="T36" fmla="*/ 62 w 125"/>
              <a:gd name="T37" fmla="*/ 124 h 217"/>
              <a:gd name="T38" fmla="*/ 62 w 125"/>
              <a:gd name="T39" fmla="*/ 124 h 217"/>
              <a:gd name="T40" fmla="*/ 62 w 125"/>
              <a:gd name="T41" fmla="*/ 124 h 217"/>
              <a:gd name="T42" fmla="*/ 31 w 125"/>
              <a:gd name="T43" fmla="*/ 124 h 217"/>
              <a:gd name="T44" fmla="*/ 0 w 125"/>
              <a:gd name="T45" fmla="*/ 124 h 217"/>
              <a:gd name="T46" fmla="*/ 0 w 125"/>
              <a:gd name="T47" fmla="*/ 124 h 217"/>
              <a:gd name="T48" fmla="*/ 0 w 125"/>
              <a:gd name="T49" fmla="*/ 124 h 217"/>
              <a:gd name="T50" fmla="*/ 0 w 125"/>
              <a:gd name="T51" fmla="*/ 124 h 217"/>
              <a:gd name="T52" fmla="*/ 0 w 125"/>
              <a:gd name="T53" fmla="*/ 154 h 217"/>
              <a:gd name="T54" fmla="*/ 0 w 125"/>
              <a:gd name="T55" fmla="*/ 154 h 217"/>
              <a:gd name="T56" fmla="*/ 62 w 125"/>
              <a:gd name="T57" fmla="*/ 216 h 217"/>
              <a:gd name="T58" fmla="*/ 62 w 125"/>
              <a:gd name="T59" fmla="*/ 216 h 217"/>
              <a:gd name="T60" fmla="*/ 93 w 125"/>
              <a:gd name="T61" fmla="*/ 186 h 217"/>
              <a:gd name="T62" fmla="*/ 124 w 125"/>
              <a:gd name="T63" fmla="*/ 18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5" h="217">
                <a:moveTo>
                  <a:pt x="124" y="186"/>
                </a:moveTo>
                <a:lnTo>
                  <a:pt x="124" y="186"/>
                </a:lnTo>
                <a:lnTo>
                  <a:pt x="124" y="154"/>
                </a:lnTo>
                <a:cubicBezTo>
                  <a:pt x="124" y="154"/>
                  <a:pt x="124" y="154"/>
                  <a:pt x="124" y="124"/>
                </a:cubicBezTo>
                <a:lnTo>
                  <a:pt x="124" y="124"/>
                </a:lnTo>
                <a:cubicBezTo>
                  <a:pt x="124" y="93"/>
                  <a:pt x="124" y="93"/>
                  <a:pt x="124" y="93"/>
                </a:cubicBezTo>
                <a:cubicBezTo>
                  <a:pt x="124" y="93"/>
                  <a:pt x="124" y="63"/>
                  <a:pt x="124" y="31"/>
                </a:cubicBezTo>
                <a:cubicBezTo>
                  <a:pt x="124" y="31"/>
                  <a:pt x="124" y="31"/>
                  <a:pt x="124" y="0"/>
                </a:cubicBez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93" y="0"/>
                  <a:pt x="93" y="31"/>
                </a:cubicBezTo>
                <a:lnTo>
                  <a:pt x="93" y="31"/>
                </a:lnTo>
                <a:cubicBezTo>
                  <a:pt x="93" y="63"/>
                  <a:pt x="93" y="63"/>
                  <a:pt x="93" y="63"/>
                </a:cubicBezTo>
                <a:lnTo>
                  <a:pt x="93" y="63"/>
                </a:lnTo>
                <a:lnTo>
                  <a:pt x="93" y="63"/>
                </a:lnTo>
                <a:cubicBezTo>
                  <a:pt x="93" y="63"/>
                  <a:pt x="93" y="63"/>
                  <a:pt x="93" y="93"/>
                </a:cubicBezTo>
                <a:cubicBezTo>
                  <a:pt x="93" y="93"/>
                  <a:pt x="93" y="93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124"/>
                  <a:pt x="62" y="124"/>
                  <a:pt x="31" y="124"/>
                </a:cubicBezTo>
                <a:cubicBezTo>
                  <a:pt x="31" y="124"/>
                  <a:pt x="31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4"/>
                </a:cubicBezTo>
                <a:lnTo>
                  <a:pt x="0" y="154"/>
                </a:lnTo>
                <a:cubicBezTo>
                  <a:pt x="0" y="186"/>
                  <a:pt x="31" y="216"/>
                  <a:pt x="62" y="216"/>
                </a:cubicBezTo>
                <a:lnTo>
                  <a:pt x="62" y="216"/>
                </a:lnTo>
                <a:cubicBezTo>
                  <a:pt x="62" y="186"/>
                  <a:pt x="93" y="186"/>
                  <a:pt x="93" y="186"/>
                </a:cubicBezTo>
                <a:lnTo>
                  <a:pt x="124" y="18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2" name="Freeform 181"/>
          <p:cNvSpPr>
            <a:spLocks noChangeArrowheads="1"/>
          </p:cNvSpPr>
          <p:nvPr/>
        </p:nvSpPr>
        <p:spPr bwMode="auto">
          <a:xfrm>
            <a:off x="4221073" y="3135671"/>
            <a:ext cx="32312" cy="23086"/>
          </a:xfrm>
          <a:custGeom>
            <a:avLst/>
            <a:gdLst>
              <a:gd name="T0" fmla="*/ 31 w 94"/>
              <a:gd name="T1" fmla="*/ 31 h 64"/>
              <a:gd name="T2" fmla="*/ 31 w 94"/>
              <a:gd name="T3" fmla="*/ 31 h 64"/>
              <a:gd name="T4" fmla="*/ 61 w 94"/>
              <a:gd name="T5" fmla="*/ 63 h 64"/>
              <a:gd name="T6" fmla="*/ 93 w 94"/>
              <a:gd name="T7" fmla="*/ 31 h 64"/>
              <a:gd name="T8" fmla="*/ 93 w 94"/>
              <a:gd name="T9" fmla="*/ 31 h 64"/>
              <a:gd name="T10" fmla="*/ 61 w 94"/>
              <a:gd name="T11" fmla="*/ 31 h 64"/>
              <a:gd name="T12" fmla="*/ 61 w 94"/>
              <a:gd name="T13" fmla="*/ 0 h 64"/>
              <a:gd name="T14" fmla="*/ 61 w 94"/>
              <a:gd name="T15" fmla="*/ 0 h 64"/>
              <a:gd name="T16" fmla="*/ 31 w 94"/>
              <a:gd name="T17" fmla="*/ 0 h 64"/>
              <a:gd name="T18" fmla="*/ 31 w 94"/>
              <a:gd name="T19" fmla="*/ 0 h 64"/>
              <a:gd name="T20" fmla="*/ 0 w 94"/>
              <a:gd name="T21" fmla="*/ 31 h 64"/>
              <a:gd name="T22" fmla="*/ 31 w 94"/>
              <a:gd name="T23" fmla="*/ 3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64">
                <a:moveTo>
                  <a:pt x="31" y="31"/>
                </a:moveTo>
                <a:lnTo>
                  <a:pt x="31" y="31"/>
                </a:lnTo>
                <a:lnTo>
                  <a:pt x="61" y="63"/>
                </a:lnTo>
                <a:cubicBezTo>
                  <a:pt x="61" y="31"/>
                  <a:pt x="93" y="31"/>
                  <a:pt x="93" y="31"/>
                </a:cubicBezTo>
                <a:lnTo>
                  <a:pt x="93" y="31"/>
                </a:lnTo>
                <a:cubicBezTo>
                  <a:pt x="93" y="31"/>
                  <a:pt x="93" y="31"/>
                  <a:pt x="61" y="31"/>
                </a:cubicBezTo>
                <a:lnTo>
                  <a:pt x="61" y="0"/>
                </a:lnTo>
                <a:lnTo>
                  <a:pt x="6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cubicBezTo>
                  <a:pt x="31" y="31"/>
                  <a:pt x="31" y="31"/>
                  <a:pt x="31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3" name="Freeform 182"/>
          <p:cNvSpPr>
            <a:spLocks noChangeArrowheads="1"/>
          </p:cNvSpPr>
          <p:nvPr/>
        </p:nvSpPr>
        <p:spPr bwMode="auto">
          <a:xfrm>
            <a:off x="3183982" y="1912077"/>
            <a:ext cx="163103" cy="53869"/>
          </a:xfrm>
          <a:custGeom>
            <a:avLst/>
            <a:gdLst>
              <a:gd name="T0" fmla="*/ 466 w 467"/>
              <a:gd name="T1" fmla="*/ 31 h 156"/>
              <a:gd name="T2" fmla="*/ 466 w 467"/>
              <a:gd name="T3" fmla="*/ 31 h 156"/>
              <a:gd name="T4" fmla="*/ 434 w 467"/>
              <a:gd name="T5" fmla="*/ 0 h 156"/>
              <a:gd name="T6" fmla="*/ 403 w 467"/>
              <a:gd name="T7" fmla="*/ 0 h 156"/>
              <a:gd name="T8" fmla="*/ 342 w 467"/>
              <a:gd name="T9" fmla="*/ 31 h 156"/>
              <a:gd name="T10" fmla="*/ 310 w 467"/>
              <a:gd name="T11" fmla="*/ 31 h 156"/>
              <a:gd name="T12" fmla="*/ 248 w 467"/>
              <a:gd name="T13" fmla="*/ 0 h 156"/>
              <a:gd name="T14" fmla="*/ 186 w 467"/>
              <a:gd name="T15" fmla="*/ 0 h 156"/>
              <a:gd name="T16" fmla="*/ 186 w 467"/>
              <a:gd name="T17" fmla="*/ 0 h 156"/>
              <a:gd name="T18" fmla="*/ 94 w 467"/>
              <a:gd name="T19" fmla="*/ 0 h 156"/>
              <a:gd name="T20" fmla="*/ 94 w 467"/>
              <a:gd name="T21" fmla="*/ 31 h 156"/>
              <a:gd name="T22" fmla="*/ 94 w 467"/>
              <a:gd name="T23" fmla="*/ 62 h 156"/>
              <a:gd name="T24" fmla="*/ 94 w 467"/>
              <a:gd name="T25" fmla="*/ 62 h 156"/>
              <a:gd name="T26" fmla="*/ 62 w 467"/>
              <a:gd name="T27" fmla="*/ 93 h 156"/>
              <a:gd name="T28" fmla="*/ 31 w 467"/>
              <a:gd name="T29" fmla="*/ 93 h 156"/>
              <a:gd name="T30" fmla="*/ 31 w 467"/>
              <a:gd name="T31" fmla="*/ 93 h 156"/>
              <a:gd name="T32" fmla="*/ 0 w 467"/>
              <a:gd name="T33" fmla="*/ 93 h 156"/>
              <a:gd name="T34" fmla="*/ 31 w 467"/>
              <a:gd name="T35" fmla="*/ 93 h 156"/>
              <a:gd name="T36" fmla="*/ 62 w 467"/>
              <a:gd name="T37" fmla="*/ 124 h 156"/>
              <a:gd name="T38" fmla="*/ 94 w 467"/>
              <a:gd name="T39" fmla="*/ 155 h 156"/>
              <a:gd name="T40" fmla="*/ 124 w 467"/>
              <a:gd name="T41" fmla="*/ 155 h 156"/>
              <a:gd name="T42" fmla="*/ 124 w 467"/>
              <a:gd name="T43" fmla="*/ 155 h 156"/>
              <a:gd name="T44" fmla="*/ 248 w 467"/>
              <a:gd name="T45" fmla="*/ 124 h 156"/>
              <a:gd name="T46" fmla="*/ 248 w 467"/>
              <a:gd name="T47" fmla="*/ 124 h 156"/>
              <a:gd name="T48" fmla="*/ 248 w 467"/>
              <a:gd name="T49" fmla="*/ 93 h 156"/>
              <a:gd name="T50" fmla="*/ 310 w 467"/>
              <a:gd name="T51" fmla="*/ 62 h 156"/>
              <a:gd name="T52" fmla="*/ 310 w 467"/>
              <a:gd name="T53" fmla="*/ 62 h 156"/>
              <a:gd name="T54" fmla="*/ 310 w 467"/>
              <a:gd name="T55" fmla="*/ 62 h 156"/>
              <a:gd name="T56" fmla="*/ 310 w 467"/>
              <a:gd name="T57" fmla="*/ 62 h 156"/>
              <a:gd name="T58" fmla="*/ 342 w 467"/>
              <a:gd name="T59" fmla="*/ 62 h 156"/>
              <a:gd name="T60" fmla="*/ 403 w 467"/>
              <a:gd name="T61" fmla="*/ 31 h 156"/>
              <a:gd name="T62" fmla="*/ 466 w 467"/>
              <a:gd name="T63" fmla="*/ 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7" h="156">
                <a:moveTo>
                  <a:pt x="466" y="31"/>
                </a:moveTo>
                <a:lnTo>
                  <a:pt x="466" y="31"/>
                </a:lnTo>
                <a:cubicBezTo>
                  <a:pt x="466" y="31"/>
                  <a:pt x="434" y="31"/>
                  <a:pt x="434" y="0"/>
                </a:cubicBezTo>
                <a:lnTo>
                  <a:pt x="403" y="0"/>
                </a:lnTo>
                <a:cubicBezTo>
                  <a:pt x="372" y="0"/>
                  <a:pt x="372" y="0"/>
                  <a:pt x="342" y="31"/>
                </a:cubicBezTo>
                <a:cubicBezTo>
                  <a:pt x="342" y="31"/>
                  <a:pt x="342" y="31"/>
                  <a:pt x="310" y="31"/>
                </a:cubicBezTo>
                <a:cubicBezTo>
                  <a:pt x="279" y="31"/>
                  <a:pt x="279" y="31"/>
                  <a:pt x="248" y="0"/>
                </a:cubicBezTo>
                <a:cubicBezTo>
                  <a:pt x="218" y="0"/>
                  <a:pt x="218" y="0"/>
                  <a:pt x="186" y="0"/>
                </a:cubicBezTo>
                <a:lnTo>
                  <a:pt x="186" y="0"/>
                </a:lnTo>
                <a:cubicBezTo>
                  <a:pt x="155" y="0"/>
                  <a:pt x="124" y="0"/>
                  <a:pt x="94" y="0"/>
                </a:cubicBezTo>
                <a:cubicBezTo>
                  <a:pt x="94" y="0"/>
                  <a:pt x="94" y="0"/>
                  <a:pt x="94" y="31"/>
                </a:cubicBezTo>
                <a:lnTo>
                  <a:pt x="94" y="62"/>
                </a:lnTo>
                <a:lnTo>
                  <a:pt x="94" y="62"/>
                </a:lnTo>
                <a:cubicBezTo>
                  <a:pt x="62" y="62"/>
                  <a:pt x="62" y="62"/>
                  <a:pt x="62" y="93"/>
                </a:cubicBezTo>
                <a:cubicBezTo>
                  <a:pt x="62" y="93"/>
                  <a:pt x="62" y="93"/>
                  <a:pt x="31" y="93"/>
                </a:cubicBezTo>
                <a:lnTo>
                  <a:pt x="31" y="93"/>
                </a:lnTo>
                <a:lnTo>
                  <a:pt x="0" y="93"/>
                </a:lnTo>
                <a:lnTo>
                  <a:pt x="31" y="93"/>
                </a:lnTo>
                <a:cubicBezTo>
                  <a:pt x="31" y="93"/>
                  <a:pt x="31" y="93"/>
                  <a:pt x="62" y="124"/>
                </a:cubicBezTo>
                <a:cubicBezTo>
                  <a:pt x="62" y="124"/>
                  <a:pt x="94" y="124"/>
                  <a:pt x="94" y="155"/>
                </a:cubicBezTo>
                <a:lnTo>
                  <a:pt x="124" y="155"/>
                </a:lnTo>
                <a:lnTo>
                  <a:pt x="124" y="155"/>
                </a:lnTo>
                <a:cubicBezTo>
                  <a:pt x="124" y="155"/>
                  <a:pt x="218" y="124"/>
                  <a:pt x="248" y="124"/>
                </a:cubicBezTo>
                <a:lnTo>
                  <a:pt x="248" y="124"/>
                </a:lnTo>
                <a:lnTo>
                  <a:pt x="248" y="93"/>
                </a:lnTo>
                <a:cubicBezTo>
                  <a:pt x="248" y="62"/>
                  <a:pt x="279" y="62"/>
                  <a:pt x="310" y="62"/>
                </a:cubicBezTo>
                <a:lnTo>
                  <a:pt x="310" y="62"/>
                </a:lnTo>
                <a:lnTo>
                  <a:pt x="310" y="62"/>
                </a:lnTo>
                <a:lnTo>
                  <a:pt x="310" y="62"/>
                </a:lnTo>
                <a:cubicBezTo>
                  <a:pt x="342" y="62"/>
                  <a:pt x="342" y="62"/>
                  <a:pt x="342" y="62"/>
                </a:cubicBezTo>
                <a:cubicBezTo>
                  <a:pt x="372" y="62"/>
                  <a:pt x="372" y="31"/>
                  <a:pt x="403" y="31"/>
                </a:cubicBezTo>
                <a:cubicBezTo>
                  <a:pt x="403" y="31"/>
                  <a:pt x="434" y="31"/>
                  <a:pt x="466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4" name="Freeform 183"/>
          <p:cNvSpPr>
            <a:spLocks noChangeArrowheads="1"/>
          </p:cNvSpPr>
          <p:nvPr/>
        </p:nvSpPr>
        <p:spPr bwMode="auto">
          <a:xfrm>
            <a:off x="3973340" y="1728924"/>
            <a:ext cx="21542" cy="10773"/>
          </a:xfrm>
          <a:custGeom>
            <a:avLst/>
            <a:gdLst>
              <a:gd name="T0" fmla="*/ 0 w 63"/>
              <a:gd name="T1" fmla="*/ 0 h 32"/>
              <a:gd name="T2" fmla="*/ 0 w 63"/>
              <a:gd name="T3" fmla="*/ 0 h 32"/>
              <a:gd name="T4" fmla="*/ 0 w 63"/>
              <a:gd name="T5" fmla="*/ 31 h 32"/>
              <a:gd name="T6" fmla="*/ 62 w 63"/>
              <a:gd name="T7" fmla="*/ 31 h 32"/>
              <a:gd name="T8" fmla="*/ 31 w 63"/>
              <a:gd name="T9" fmla="*/ 31 h 32"/>
              <a:gd name="T10" fmla="*/ 0 w 63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32">
                <a:moveTo>
                  <a:pt x="0" y="0"/>
                </a:moveTo>
                <a:lnTo>
                  <a:pt x="0" y="0"/>
                </a:lnTo>
                <a:lnTo>
                  <a:pt x="0" y="31"/>
                </a:lnTo>
                <a:cubicBezTo>
                  <a:pt x="31" y="31"/>
                  <a:pt x="31" y="31"/>
                  <a:pt x="62" y="31"/>
                </a:cubicBezTo>
                <a:cubicBezTo>
                  <a:pt x="62" y="31"/>
                  <a:pt x="62" y="31"/>
                  <a:pt x="31" y="31"/>
                </a:cubicBezTo>
                <a:cubicBezTo>
                  <a:pt x="31" y="31"/>
                  <a:pt x="31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5" name="Freeform 184"/>
          <p:cNvSpPr>
            <a:spLocks noChangeArrowheads="1"/>
          </p:cNvSpPr>
          <p:nvPr/>
        </p:nvSpPr>
        <p:spPr bwMode="auto">
          <a:xfrm>
            <a:off x="3885634" y="1836661"/>
            <a:ext cx="120019" cy="10773"/>
          </a:xfrm>
          <a:custGeom>
            <a:avLst/>
            <a:gdLst>
              <a:gd name="T0" fmla="*/ 279 w 342"/>
              <a:gd name="T1" fmla="*/ 31 h 32"/>
              <a:gd name="T2" fmla="*/ 279 w 342"/>
              <a:gd name="T3" fmla="*/ 31 h 32"/>
              <a:gd name="T4" fmla="*/ 248 w 342"/>
              <a:gd name="T5" fmla="*/ 31 h 32"/>
              <a:gd name="T6" fmla="*/ 248 w 342"/>
              <a:gd name="T7" fmla="*/ 31 h 32"/>
              <a:gd name="T8" fmla="*/ 217 w 342"/>
              <a:gd name="T9" fmla="*/ 31 h 32"/>
              <a:gd name="T10" fmla="*/ 186 w 342"/>
              <a:gd name="T11" fmla="*/ 31 h 32"/>
              <a:gd name="T12" fmla="*/ 155 w 342"/>
              <a:gd name="T13" fmla="*/ 31 h 32"/>
              <a:gd name="T14" fmla="*/ 124 w 342"/>
              <a:gd name="T15" fmla="*/ 0 h 32"/>
              <a:gd name="T16" fmla="*/ 124 w 342"/>
              <a:gd name="T17" fmla="*/ 0 h 32"/>
              <a:gd name="T18" fmla="*/ 93 w 342"/>
              <a:gd name="T19" fmla="*/ 0 h 32"/>
              <a:gd name="T20" fmla="*/ 62 w 342"/>
              <a:gd name="T21" fmla="*/ 0 h 32"/>
              <a:gd name="T22" fmla="*/ 31 w 342"/>
              <a:gd name="T23" fmla="*/ 0 h 32"/>
              <a:gd name="T24" fmla="*/ 31 w 342"/>
              <a:gd name="T25" fmla="*/ 0 h 32"/>
              <a:gd name="T26" fmla="*/ 0 w 342"/>
              <a:gd name="T27" fmla="*/ 31 h 32"/>
              <a:gd name="T28" fmla="*/ 0 w 342"/>
              <a:gd name="T29" fmla="*/ 31 h 32"/>
              <a:gd name="T30" fmla="*/ 31 w 342"/>
              <a:gd name="T31" fmla="*/ 31 h 32"/>
              <a:gd name="T32" fmla="*/ 62 w 342"/>
              <a:gd name="T33" fmla="*/ 31 h 32"/>
              <a:gd name="T34" fmla="*/ 93 w 342"/>
              <a:gd name="T35" fmla="*/ 0 h 32"/>
              <a:gd name="T36" fmla="*/ 93 w 342"/>
              <a:gd name="T37" fmla="*/ 31 h 32"/>
              <a:gd name="T38" fmla="*/ 93 w 342"/>
              <a:gd name="T39" fmla="*/ 31 h 32"/>
              <a:gd name="T40" fmla="*/ 124 w 342"/>
              <a:gd name="T41" fmla="*/ 31 h 32"/>
              <a:gd name="T42" fmla="*/ 155 w 342"/>
              <a:gd name="T43" fmla="*/ 31 h 32"/>
              <a:gd name="T44" fmla="*/ 155 w 342"/>
              <a:gd name="T45" fmla="*/ 31 h 32"/>
              <a:gd name="T46" fmla="*/ 186 w 342"/>
              <a:gd name="T47" fmla="*/ 31 h 32"/>
              <a:gd name="T48" fmla="*/ 186 w 342"/>
              <a:gd name="T49" fmla="*/ 31 h 32"/>
              <a:gd name="T50" fmla="*/ 186 w 342"/>
              <a:gd name="T51" fmla="*/ 31 h 32"/>
              <a:gd name="T52" fmla="*/ 279 w 342"/>
              <a:gd name="T53" fmla="*/ 31 h 32"/>
              <a:gd name="T54" fmla="*/ 279 w 342"/>
              <a:gd name="T55" fmla="*/ 31 h 32"/>
              <a:gd name="T56" fmla="*/ 310 w 342"/>
              <a:gd name="T57" fmla="*/ 31 h 32"/>
              <a:gd name="T58" fmla="*/ 310 w 342"/>
              <a:gd name="T59" fmla="*/ 31 h 32"/>
              <a:gd name="T60" fmla="*/ 341 w 342"/>
              <a:gd name="T61" fmla="*/ 31 h 32"/>
              <a:gd name="T62" fmla="*/ 341 w 342"/>
              <a:gd name="T63" fmla="*/ 31 h 32"/>
              <a:gd name="T64" fmla="*/ 341 w 342"/>
              <a:gd name="T65" fmla="*/ 0 h 32"/>
              <a:gd name="T66" fmla="*/ 341 w 342"/>
              <a:gd name="T67" fmla="*/ 0 h 32"/>
              <a:gd name="T68" fmla="*/ 341 w 342"/>
              <a:gd name="T69" fmla="*/ 0 h 32"/>
              <a:gd name="T70" fmla="*/ 279 w 342"/>
              <a:gd name="T71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2" h="32">
                <a:moveTo>
                  <a:pt x="279" y="31"/>
                </a:moveTo>
                <a:lnTo>
                  <a:pt x="279" y="31"/>
                </a:lnTo>
                <a:lnTo>
                  <a:pt x="248" y="31"/>
                </a:lnTo>
                <a:lnTo>
                  <a:pt x="248" y="31"/>
                </a:lnTo>
                <a:lnTo>
                  <a:pt x="217" y="31"/>
                </a:lnTo>
                <a:lnTo>
                  <a:pt x="186" y="31"/>
                </a:lnTo>
                <a:cubicBezTo>
                  <a:pt x="155" y="31"/>
                  <a:pt x="155" y="31"/>
                  <a:pt x="155" y="31"/>
                </a:cubicBez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31"/>
                  <a:pt x="0" y="31"/>
                </a:cubicBezTo>
                <a:lnTo>
                  <a:pt x="0" y="31"/>
                </a:lnTo>
                <a:cubicBezTo>
                  <a:pt x="31" y="31"/>
                  <a:pt x="31" y="31"/>
                  <a:pt x="31" y="31"/>
                </a:cubicBezTo>
                <a:lnTo>
                  <a:pt x="62" y="31"/>
                </a:lnTo>
                <a:cubicBezTo>
                  <a:pt x="62" y="31"/>
                  <a:pt x="62" y="0"/>
                  <a:pt x="93" y="0"/>
                </a:cubicBezTo>
                <a:lnTo>
                  <a:pt x="93" y="31"/>
                </a:lnTo>
                <a:lnTo>
                  <a:pt x="93" y="31"/>
                </a:lnTo>
                <a:cubicBezTo>
                  <a:pt x="124" y="31"/>
                  <a:pt x="124" y="31"/>
                  <a:pt x="124" y="31"/>
                </a:cubicBezTo>
                <a:cubicBezTo>
                  <a:pt x="155" y="31"/>
                  <a:pt x="155" y="31"/>
                  <a:pt x="155" y="31"/>
                </a:cubicBezTo>
                <a:lnTo>
                  <a:pt x="155" y="31"/>
                </a:lnTo>
                <a:cubicBezTo>
                  <a:pt x="186" y="31"/>
                  <a:pt x="186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cubicBezTo>
                  <a:pt x="217" y="31"/>
                  <a:pt x="248" y="31"/>
                  <a:pt x="279" y="31"/>
                </a:cubicBezTo>
                <a:lnTo>
                  <a:pt x="279" y="31"/>
                </a:lnTo>
                <a:cubicBezTo>
                  <a:pt x="279" y="31"/>
                  <a:pt x="279" y="31"/>
                  <a:pt x="310" y="31"/>
                </a:cubicBezTo>
                <a:lnTo>
                  <a:pt x="310" y="31"/>
                </a:lnTo>
                <a:lnTo>
                  <a:pt x="341" y="31"/>
                </a:lnTo>
                <a:lnTo>
                  <a:pt x="341" y="31"/>
                </a:lnTo>
                <a:lnTo>
                  <a:pt x="341" y="0"/>
                </a:lnTo>
                <a:lnTo>
                  <a:pt x="341" y="0"/>
                </a:lnTo>
                <a:lnTo>
                  <a:pt x="341" y="0"/>
                </a:lnTo>
                <a:cubicBezTo>
                  <a:pt x="341" y="0"/>
                  <a:pt x="310" y="31"/>
                  <a:pt x="279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6" name="Freeform 185"/>
          <p:cNvSpPr>
            <a:spLocks noChangeArrowheads="1"/>
          </p:cNvSpPr>
          <p:nvPr/>
        </p:nvSpPr>
        <p:spPr bwMode="auto">
          <a:xfrm>
            <a:off x="3984112" y="1815114"/>
            <a:ext cx="21542" cy="1539"/>
          </a:xfrm>
          <a:custGeom>
            <a:avLst/>
            <a:gdLst>
              <a:gd name="T0" fmla="*/ 0 w 63"/>
              <a:gd name="T1" fmla="*/ 0 h 1"/>
              <a:gd name="T2" fmla="*/ 0 w 63"/>
              <a:gd name="T3" fmla="*/ 0 h 1"/>
              <a:gd name="T4" fmla="*/ 0 w 63"/>
              <a:gd name="T5" fmla="*/ 0 h 1"/>
              <a:gd name="T6" fmla="*/ 0 w 63"/>
              <a:gd name="T7" fmla="*/ 0 h 1"/>
              <a:gd name="T8" fmla="*/ 62 w 63"/>
              <a:gd name="T9" fmla="*/ 0 h 1"/>
              <a:gd name="T10" fmla="*/ 31 w 63"/>
              <a:gd name="T11" fmla="*/ 0 h 1"/>
              <a:gd name="T12" fmla="*/ 0 w 63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7" name="Freeform 186"/>
          <p:cNvSpPr>
            <a:spLocks noChangeArrowheads="1"/>
          </p:cNvSpPr>
          <p:nvPr/>
        </p:nvSpPr>
        <p:spPr bwMode="auto">
          <a:xfrm>
            <a:off x="4048738" y="1718149"/>
            <a:ext cx="75396" cy="21548"/>
          </a:xfrm>
          <a:custGeom>
            <a:avLst/>
            <a:gdLst>
              <a:gd name="T0" fmla="*/ 186 w 218"/>
              <a:gd name="T1" fmla="*/ 0 h 63"/>
              <a:gd name="T2" fmla="*/ 186 w 218"/>
              <a:gd name="T3" fmla="*/ 0 h 63"/>
              <a:gd name="T4" fmla="*/ 186 w 218"/>
              <a:gd name="T5" fmla="*/ 0 h 63"/>
              <a:gd name="T6" fmla="*/ 124 w 218"/>
              <a:gd name="T7" fmla="*/ 0 h 63"/>
              <a:gd name="T8" fmla="*/ 92 w 218"/>
              <a:gd name="T9" fmla="*/ 0 h 63"/>
              <a:gd name="T10" fmla="*/ 62 w 218"/>
              <a:gd name="T11" fmla="*/ 31 h 63"/>
              <a:gd name="T12" fmla="*/ 62 w 218"/>
              <a:gd name="T13" fmla="*/ 31 h 63"/>
              <a:gd name="T14" fmla="*/ 0 w 218"/>
              <a:gd name="T15" fmla="*/ 0 h 63"/>
              <a:gd name="T16" fmla="*/ 0 w 218"/>
              <a:gd name="T17" fmla="*/ 0 h 63"/>
              <a:gd name="T18" fmla="*/ 0 w 218"/>
              <a:gd name="T19" fmla="*/ 0 h 63"/>
              <a:gd name="T20" fmla="*/ 0 w 218"/>
              <a:gd name="T21" fmla="*/ 31 h 63"/>
              <a:gd name="T22" fmla="*/ 62 w 218"/>
              <a:gd name="T23" fmla="*/ 31 h 63"/>
              <a:gd name="T24" fmla="*/ 62 w 218"/>
              <a:gd name="T25" fmla="*/ 62 h 63"/>
              <a:gd name="T26" fmla="*/ 62 w 218"/>
              <a:gd name="T27" fmla="*/ 62 h 63"/>
              <a:gd name="T28" fmla="*/ 62 w 218"/>
              <a:gd name="T29" fmla="*/ 62 h 63"/>
              <a:gd name="T30" fmla="*/ 92 w 218"/>
              <a:gd name="T31" fmla="*/ 62 h 63"/>
              <a:gd name="T32" fmla="*/ 92 w 218"/>
              <a:gd name="T33" fmla="*/ 62 h 63"/>
              <a:gd name="T34" fmla="*/ 124 w 218"/>
              <a:gd name="T35" fmla="*/ 62 h 63"/>
              <a:gd name="T36" fmla="*/ 186 w 218"/>
              <a:gd name="T37" fmla="*/ 31 h 63"/>
              <a:gd name="T38" fmla="*/ 217 w 218"/>
              <a:gd name="T39" fmla="*/ 31 h 63"/>
              <a:gd name="T40" fmla="*/ 186 w 218"/>
              <a:gd name="T4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8" h="63">
                <a:moveTo>
                  <a:pt x="186" y="0"/>
                </a:moveTo>
                <a:lnTo>
                  <a:pt x="186" y="0"/>
                </a:lnTo>
                <a:lnTo>
                  <a:pt x="186" y="0"/>
                </a:lnTo>
                <a:cubicBezTo>
                  <a:pt x="155" y="0"/>
                  <a:pt x="155" y="0"/>
                  <a:pt x="124" y="0"/>
                </a:cubicBezTo>
                <a:lnTo>
                  <a:pt x="92" y="0"/>
                </a:lnTo>
                <a:cubicBezTo>
                  <a:pt x="92" y="31"/>
                  <a:pt x="62" y="31"/>
                  <a:pt x="62" y="31"/>
                </a:cubicBezTo>
                <a:lnTo>
                  <a:pt x="62" y="31"/>
                </a:lnTo>
                <a:cubicBezTo>
                  <a:pt x="31" y="31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cubicBezTo>
                  <a:pt x="31" y="31"/>
                  <a:pt x="62" y="31"/>
                  <a:pt x="62" y="31"/>
                </a:cubicBezTo>
                <a:cubicBezTo>
                  <a:pt x="62" y="62"/>
                  <a:pt x="62" y="62"/>
                  <a:pt x="62" y="62"/>
                </a:cubicBezTo>
                <a:lnTo>
                  <a:pt x="62" y="62"/>
                </a:lnTo>
                <a:lnTo>
                  <a:pt x="62" y="62"/>
                </a:lnTo>
                <a:lnTo>
                  <a:pt x="92" y="62"/>
                </a:lnTo>
                <a:lnTo>
                  <a:pt x="92" y="62"/>
                </a:lnTo>
                <a:cubicBezTo>
                  <a:pt x="92" y="62"/>
                  <a:pt x="92" y="62"/>
                  <a:pt x="124" y="62"/>
                </a:cubicBezTo>
                <a:cubicBezTo>
                  <a:pt x="155" y="62"/>
                  <a:pt x="186" y="31"/>
                  <a:pt x="186" y="31"/>
                </a:cubicBezTo>
                <a:lnTo>
                  <a:pt x="217" y="31"/>
                </a:lnTo>
                <a:cubicBezTo>
                  <a:pt x="186" y="0"/>
                  <a:pt x="186" y="0"/>
                  <a:pt x="18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8" name="Freeform 187"/>
          <p:cNvSpPr>
            <a:spLocks noChangeArrowheads="1"/>
          </p:cNvSpPr>
          <p:nvPr/>
        </p:nvSpPr>
        <p:spPr bwMode="auto">
          <a:xfrm>
            <a:off x="4027196" y="1750471"/>
            <a:ext cx="32312" cy="1539"/>
          </a:xfrm>
          <a:custGeom>
            <a:avLst/>
            <a:gdLst>
              <a:gd name="T0" fmla="*/ 0 w 94"/>
              <a:gd name="T1" fmla="*/ 0 h 1"/>
              <a:gd name="T2" fmla="*/ 0 w 94"/>
              <a:gd name="T3" fmla="*/ 0 h 1"/>
              <a:gd name="T4" fmla="*/ 31 w 94"/>
              <a:gd name="T5" fmla="*/ 0 h 1"/>
              <a:gd name="T6" fmla="*/ 62 w 94"/>
              <a:gd name="T7" fmla="*/ 0 h 1"/>
              <a:gd name="T8" fmla="*/ 93 w 94"/>
              <a:gd name="T9" fmla="*/ 0 h 1"/>
              <a:gd name="T10" fmla="*/ 93 w 94"/>
              <a:gd name="T11" fmla="*/ 0 h 1"/>
              <a:gd name="T12" fmla="*/ 62 w 94"/>
              <a:gd name="T13" fmla="*/ 0 h 1"/>
              <a:gd name="T14" fmla="*/ 0 w 94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1">
                <a:moveTo>
                  <a:pt x="0" y="0"/>
                </a:moveTo>
                <a:lnTo>
                  <a:pt x="0" y="0"/>
                </a:lnTo>
                <a:cubicBezTo>
                  <a:pt x="31" y="0"/>
                  <a:pt x="31" y="0"/>
                  <a:pt x="31" y="0"/>
                </a:cubicBezTo>
                <a:cubicBezTo>
                  <a:pt x="62" y="0"/>
                  <a:pt x="62" y="0"/>
                  <a:pt x="62" y="0"/>
                </a:cubicBez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9" name="Freeform 188"/>
          <p:cNvSpPr>
            <a:spLocks noChangeArrowheads="1"/>
          </p:cNvSpPr>
          <p:nvPr/>
        </p:nvSpPr>
        <p:spPr bwMode="auto">
          <a:xfrm>
            <a:off x="4027196" y="1718149"/>
            <a:ext cx="356981" cy="109277"/>
          </a:xfrm>
          <a:custGeom>
            <a:avLst/>
            <a:gdLst>
              <a:gd name="T0" fmla="*/ 930 w 1024"/>
              <a:gd name="T1" fmla="*/ 62 h 311"/>
              <a:gd name="T2" fmla="*/ 961 w 1024"/>
              <a:gd name="T3" fmla="*/ 31 h 311"/>
              <a:gd name="T4" fmla="*/ 991 w 1024"/>
              <a:gd name="T5" fmla="*/ 31 h 311"/>
              <a:gd name="T6" fmla="*/ 1023 w 1024"/>
              <a:gd name="T7" fmla="*/ 31 h 311"/>
              <a:gd name="T8" fmla="*/ 991 w 1024"/>
              <a:gd name="T9" fmla="*/ 0 h 311"/>
              <a:gd name="T10" fmla="*/ 930 w 1024"/>
              <a:gd name="T11" fmla="*/ 0 h 311"/>
              <a:gd name="T12" fmla="*/ 899 w 1024"/>
              <a:gd name="T13" fmla="*/ 0 h 311"/>
              <a:gd name="T14" fmla="*/ 806 w 1024"/>
              <a:gd name="T15" fmla="*/ 31 h 311"/>
              <a:gd name="T16" fmla="*/ 743 w 1024"/>
              <a:gd name="T17" fmla="*/ 31 h 311"/>
              <a:gd name="T18" fmla="*/ 713 w 1024"/>
              <a:gd name="T19" fmla="*/ 0 h 311"/>
              <a:gd name="T20" fmla="*/ 682 w 1024"/>
              <a:gd name="T21" fmla="*/ 0 h 311"/>
              <a:gd name="T22" fmla="*/ 651 w 1024"/>
              <a:gd name="T23" fmla="*/ 0 h 311"/>
              <a:gd name="T24" fmla="*/ 589 w 1024"/>
              <a:gd name="T25" fmla="*/ 0 h 311"/>
              <a:gd name="T26" fmla="*/ 558 w 1024"/>
              <a:gd name="T27" fmla="*/ 0 h 311"/>
              <a:gd name="T28" fmla="*/ 495 w 1024"/>
              <a:gd name="T29" fmla="*/ 0 h 311"/>
              <a:gd name="T30" fmla="*/ 434 w 1024"/>
              <a:gd name="T31" fmla="*/ 31 h 311"/>
              <a:gd name="T32" fmla="*/ 310 w 1024"/>
              <a:gd name="T33" fmla="*/ 0 h 311"/>
              <a:gd name="T34" fmla="*/ 310 w 1024"/>
              <a:gd name="T35" fmla="*/ 124 h 311"/>
              <a:gd name="T36" fmla="*/ 248 w 1024"/>
              <a:gd name="T37" fmla="*/ 124 h 311"/>
              <a:gd name="T38" fmla="*/ 217 w 1024"/>
              <a:gd name="T39" fmla="*/ 155 h 311"/>
              <a:gd name="T40" fmla="*/ 154 w 1024"/>
              <a:gd name="T41" fmla="*/ 155 h 311"/>
              <a:gd name="T42" fmla="*/ 93 w 1024"/>
              <a:gd name="T43" fmla="*/ 186 h 311"/>
              <a:gd name="T44" fmla="*/ 31 w 1024"/>
              <a:gd name="T45" fmla="*/ 217 h 311"/>
              <a:gd name="T46" fmla="*/ 31 w 1024"/>
              <a:gd name="T47" fmla="*/ 217 h 311"/>
              <a:gd name="T48" fmla="*/ 0 w 1024"/>
              <a:gd name="T49" fmla="*/ 248 h 311"/>
              <a:gd name="T50" fmla="*/ 0 w 1024"/>
              <a:gd name="T51" fmla="*/ 310 h 311"/>
              <a:gd name="T52" fmla="*/ 31 w 1024"/>
              <a:gd name="T53" fmla="*/ 310 h 311"/>
              <a:gd name="T54" fmla="*/ 93 w 1024"/>
              <a:gd name="T55" fmla="*/ 310 h 311"/>
              <a:gd name="T56" fmla="*/ 186 w 1024"/>
              <a:gd name="T57" fmla="*/ 310 h 311"/>
              <a:gd name="T58" fmla="*/ 217 w 1024"/>
              <a:gd name="T59" fmla="*/ 279 h 311"/>
              <a:gd name="T60" fmla="*/ 248 w 1024"/>
              <a:gd name="T61" fmla="*/ 279 h 311"/>
              <a:gd name="T62" fmla="*/ 279 w 1024"/>
              <a:gd name="T63" fmla="*/ 248 h 311"/>
              <a:gd name="T64" fmla="*/ 217 w 1024"/>
              <a:gd name="T65" fmla="*/ 248 h 311"/>
              <a:gd name="T66" fmla="*/ 154 w 1024"/>
              <a:gd name="T67" fmla="*/ 217 h 311"/>
              <a:gd name="T68" fmla="*/ 217 w 1024"/>
              <a:gd name="T69" fmla="*/ 186 h 311"/>
              <a:gd name="T70" fmla="*/ 279 w 1024"/>
              <a:gd name="T71" fmla="*/ 186 h 311"/>
              <a:gd name="T72" fmla="*/ 341 w 1024"/>
              <a:gd name="T73" fmla="*/ 186 h 311"/>
              <a:gd name="T74" fmla="*/ 371 w 1024"/>
              <a:gd name="T75" fmla="*/ 186 h 311"/>
              <a:gd name="T76" fmla="*/ 403 w 1024"/>
              <a:gd name="T77" fmla="*/ 155 h 311"/>
              <a:gd name="T78" fmla="*/ 495 w 1024"/>
              <a:gd name="T79" fmla="*/ 155 h 311"/>
              <a:gd name="T80" fmla="*/ 527 w 1024"/>
              <a:gd name="T81" fmla="*/ 155 h 311"/>
              <a:gd name="T82" fmla="*/ 558 w 1024"/>
              <a:gd name="T83" fmla="*/ 155 h 311"/>
              <a:gd name="T84" fmla="*/ 558 w 1024"/>
              <a:gd name="T85" fmla="*/ 93 h 311"/>
              <a:gd name="T86" fmla="*/ 651 w 1024"/>
              <a:gd name="T87" fmla="*/ 124 h 311"/>
              <a:gd name="T88" fmla="*/ 775 w 1024"/>
              <a:gd name="T89" fmla="*/ 93 h 311"/>
              <a:gd name="T90" fmla="*/ 775 w 1024"/>
              <a:gd name="T91" fmla="*/ 93 h 311"/>
              <a:gd name="T92" fmla="*/ 899 w 1024"/>
              <a:gd name="T93" fmla="*/ 62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24" h="311">
                <a:moveTo>
                  <a:pt x="930" y="62"/>
                </a:moveTo>
                <a:lnTo>
                  <a:pt x="930" y="62"/>
                </a:lnTo>
                <a:cubicBezTo>
                  <a:pt x="930" y="62"/>
                  <a:pt x="930" y="62"/>
                  <a:pt x="930" y="31"/>
                </a:cubicBezTo>
                <a:cubicBezTo>
                  <a:pt x="961" y="31"/>
                  <a:pt x="961" y="31"/>
                  <a:pt x="961" y="31"/>
                </a:cubicBezTo>
                <a:lnTo>
                  <a:pt x="991" y="31"/>
                </a:lnTo>
                <a:lnTo>
                  <a:pt x="991" y="31"/>
                </a:lnTo>
                <a:cubicBezTo>
                  <a:pt x="1023" y="31"/>
                  <a:pt x="1023" y="31"/>
                  <a:pt x="1023" y="31"/>
                </a:cubicBezTo>
                <a:lnTo>
                  <a:pt x="1023" y="31"/>
                </a:lnTo>
                <a:lnTo>
                  <a:pt x="1023" y="31"/>
                </a:lnTo>
                <a:cubicBezTo>
                  <a:pt x="991" y="31"/>
                  <a:pt x="991" y="31"/>
                  <a:pt x="991" y="0"/>
                </a:cubicBezTo>
                <a:lnTo>
                  <a:pt x="961" y="0"/>
                </a:lnTo>
                <a:cubicBezTo>
                  <a:pt x="961" y="0"/>
                  <a:pt x="961" y="0"/>
                  <a:pt x="930" y="0"/>
                </a:cubicBezTo>
                <a:cubicBezTo>
                  <a:pt x="930" y="0"/>
                  <a:pt x="930" y="0"/>
                  <a:pt x="899" y="0"/>
                </a:cubicBezTo>
                <a:lnTo>
                  <a:pt x="899" y="0"/>
                </a:lnTo>
                <a:lnTo>
                  <a:pt x="867" y="0"/>
                </a:lnTo>
                <a:cubicBezTo>
                  <a:pt x="867" y="0"/>
                  <a:pt x="837" y="0"/>
                  <a:pt x="806" y="31"/>
                </a:cubicBezTo>
                <a:lnTo>
                  <a:pt x="806" y="31"/>
                </a:lnTo>
                <a:cubicBezTo>
                  <a:pt x="775" y="31"/>
                  <a:pt x="775" y="31"/>
                  <a:pt x="743" y="31"/>
                </a:cubicBezTo>
                <a:lnTo>
                  <a:pt x="743" y="31"/>
                </a:lnTo>
                <a:cubicBezTo>
                  <a:pt x="743" y="0"/>
                  <a:pt x="713" y="0"/>
                  <a:pt x="713" y="0"/>
                </a:cubicBezTo>
                <a:lnTo>
                  <a:pt x="713" y="0"/>
                </a:lnTo>
                <a:cubicBezTo>
                  <a:pt x="713" y="0"/>
                  <a:pt x="713" y="0"/>
                  <a:pt x="682" y="0"/>
                </a:cubicBezTo>
                <a:lnTo>
                  <a:pt x="682" y="0"/>
                </a:lnTo>
                <a:lnTo>
                  <a:pt x="651" y="0"/>
                </a:lnTo>
                <a:lnTo>
                  <a:pt x="651" y="0"/>
                </a:lnTo>
                <a:cubicBezTo>
                  <a:pt x="619" y="0"/>
                  <a:pt x="589" y="0"/>
                  <a:pt x="589" y="0"/>
                </a:cubicBezTo>
                <a:lnTo>
                  <a:pt x="558" y="0"/>
                </a:lnTo>
                <a:lnTo>
                  <a:pt x="558" y="0"/>
                </a:lnTo>
                <a:cubicBezTo>
                  <a:pt x="527" y="0"/>
                  <a:pt x="527" y="0"/>
                  <a:pt x="495" y="0"/>
                </a:cubicBezTo>
                <a:lnTo>
                  <a:pt x="495" y="0"/>
                </a:lnTo>
                <a:cubicBezTo>
                  <a:pt x="495" y="31"/>
                  <a:pt x="495" y="31"/>
                  <a:pt x="465" y="31"/>
                </a:cubicBezTo>
                <a:cubicBezTo>
                  <a:pt x="465" y="31"/>
                  <a:pt x="465" y="31"/>
                  <a:pt x="434" y="31"/>
                </a:cubicBezTo>
                <a:cubicBezTo>
                  <a:pt x="403" y="0"/>
                  <a:pt x="371" y="0"/>
                  <a:pt x="341" y="0"/>
                </a:cubicBezTo>
                <a:lnTo>
                  <a:pt x="310" y="0"/>
                </a:lnTo>
                <a:cubicBezTo>
                  <a:pt x="310" y="124"/>
                  <a:pt x="310" y="124"/>
                  <a:pt x="310" y="124"/>
                </a:cubicBezTo>
                <a:lnTo>
                  <a:pt x="310" y="124"/>
                </a:lnTo>
                <a:lnTo>
                  <a:pt x="279" y="124"/>
                </a:lnTo>
                <a:lnTo>
                  <a:pt x="248" y="124"/>
                </a:lnTo>
                <a:lnTo>
                  <a:pt x="217" y="124"/>
                </a:lnTo>
                <a:lnTo>
                  <a:pt x="217" y="155"/>
                </a:lnTo>
                <a:cubicBezTo>
                  <a:pt x="217" y="155"/>
                  <a:pt x="217" y="155"/>
                  <a:pt x="186" y="155"/>
                </a:cubicBezTo>
                <a:cubicBezTo>
                  <a:pt x="186" y="155"/>
                  <a:pt x="186" y="155"/>
                  <a:pt x="154" y="155"/>
                </a:cubicBezTo>
                <a:cubicBezTo>
                  <a:pt x="154" y="155"/>
                  <a:pt x="124" y="155"/>
                  <a:pt x="62" y="155"/>
                </a:cubicBezTo>
                <a:cubicBezTo>
                  <a:pt x="93" y="186"/>
                  <a:pt x="93" y="186"/>
                  <a:pt x="93" y="186"/>
                </a:cubicBezTo>
                <a:cubicBezTo>
                  <a:pt x="93" y="186"/>
                  <a:pt x="93" y="217"/>
                  <a:pt x="62" y="217"/>
                </a:cubicBezTo>
                <a:cubicBezTo>
                  <a:pt x="62" y="217"/>
                  <a:pt x="62" y="217"/>
                  <a:pt x="31" y="217"/>
                </a:cubicBezTo>
                <a:lnTo>
                  <a:pt x="31" y="217"/>
                </a:lnTo>
                <a:lnTo>
                  <a:pt x="31" y="217"/>
                </a:lnTo>
                <a:cubicBezTo>
                  <a:pt x="31" y="217"/>
                  <a:pt x="31" y="248"/>
                  <a:pt x="0" y="248"/>
                </a:cubicBezTo>
                <a:lnTo>
                  <a:pt x="0" y="248"/>
                </a:lnTo>
                <a:cubicBezTo>
                  <a:pt x="62" y="248"/>
                  <a:pt x="62" y="248"/>
                  <a:pt x="62" y="248"/>
                </a:cubicBezTo>
                <a:cubicBezTo>
                  <a:pt x="0" y="310"/>
                  <a:pt x="0" y="310"/>
                  <a:pt x="0" y="310"/>
                </a:cubicBezTo>
                <a:lnTo>
                  <a:pt x="0" y="310"/>
                </a:lnTo>
                <a:cubicBezTo>
                  <a:pt x="31" y="310"/>
                  <a:pt x="31" y="310"/>
                  <a:pt x="31" y="310"/>
                </a:cubicBezTo>
                <a:cubicBezTo>
                  <a:pt x="62" y="310"/>
                  <a:pt x="62" y="310"/>
                  <a:pt x="62" y="310"/>
                </a:cubicBezTo>
                <a:cubicBezTo>
                  <a:pt x="62" y="310"/>
                  <a:pt x="62" y="310"/>
                  <a:pt x="93" y="310"/>
                </a:cubicBezTo>
                <a:cubicBezTo>
                  <a:pt x="93" y="310"/>
                  <a:pt x="124" y="310"/>
                  <a:pt x="154" y="310"/>
                </a:cubicBezTo>
                <a:cubicBezTo>
                  <a:pt x="154" y="310"/>
                  <a:pt x="154" y="310"/>
                  <a:pt x="186" y="310"/>
                </a:cubicBezTo>
                <a:cubicBezTo>
                  <a:pt x="186" y="310"/>
                  <a:pt x="154" y="310"/>
                  <a:pt x="186" y="279"/>
                </a:cubicBezTo>
                <a:cubicBezTo>
                  <a:pt x="186" y="279"/>
                  <a:pt x="186" y="279"/>
                  <a:pt x="217" y="279"/>
                </a:cubicBezTo>
                <a:lnTo>
                  <a:pt x="217" y="279"/>
                </a:lnTo>
                <a:lnTo>
                  <a:pt x="248" y="279"/>
                </a:lnTo>
                <a:lnTo>
                  <a:pt x="279" y="279"/>
                </a:lnTo>
                <a:lnTo>
                  <a:pt x="279" y="248"/>
                </a:lnTo>
                <a:cubicBezTo>
                  <a:pt x="248" y="248"/>
                  <a:pt x="248" y="248"/>
                  <a:pt x="248" y="248"/>
                </a:cubicBezTo>
                <a:cubicBezTo>
                  <a:pt x="248" y="248"/>
                  <a:pt x="248" y="248"/>
                  <a:pt x="217" y="248"/>
                </a:cubicBezTo>
                <a:lnTo>
                  <a:pt x="186" y="248"/>
                </a:lnTo>
                <a:cubicBezTo>
                  <a:pt x="186" y="248"/>
                  <a:pt x="154" y="248"/>
                  <a:pt x="154" y="217"/>
                </a:cubicBezTo>
                <a:cubicBezTo>
                  <a:pt x="154" y="217"/>
                  <a:pt x="154" y="186"/>
                  <a:pt x="186" y="186"/>
                </a:cubicBezTo>
                <a:lnTo>
                  <a:pt x="217" y="186"/>
                </a:lnTo>
                <a:cubicBezTo>
                  <a:pt x="248" y="186"/>
                  <a:pt x="248" y="186"/>
                  <a:pt x="248" y="186"/>
                </a:cubicBezTo>
                <a:cubicBezTo>
                  <a:pt x="279" y="186"/>
                  <a:pt x="279" y="186"/>
                  <a:pt x="279" y="186"/>
                </a:cubicBezTo>
                <a:cubicBezTo>
                  <a:pt x="310" y="186"/>
                  <a:pt x="310" y="186"/>
                  <a:pt x="310" y="186"/>
                </a:cubicBezTo>
                <a:cubicBezTo>
                  <a:pt x="341" y="186"/>
                  <a:pt x="341" y="186"/>
                  <a:pt x="341" y="186"/>
                </a:cubicBezTo>
                <a:lnTo>
                  <a:pt x="371" y="186"/>
                </a:lnTo>
                <a:lnTo>
                  <a:pt x="371" y="186"/>
                </a:lnTo>
                <a:cubicBezTo>
                  <a:pt x="371" y="155"/>
                  <a:pt x="371" y="155"/>
                  <a:pt x="403" y="155"/>
                </a:cubicBezTo>
                <a:lnTo>
                  <a:pt x="403" y="155"/>
                </a:lnTo>
                <a:lnTo>
                  <a:pt x="434" y="155"/>
                </a:lnTo>
                <a:cubicBezTo>
                  <a:pt x="465" y="155"/>
                  <a:pt x="465" y="155"/>
                  <a:pt x="495" y="155"/>
                </a:cubicBezTo>
                <a:lnTo>
                  <a:pt x="495" y="155"/>
                </a:lnTo>
                <a:lnTo>
                  <a:pt x="527" y="155"/>
                </a:lnTo>
                <a:lnTo>
                  <a:pt x="527" y="155"/>
                </a:lnTo>
                <a:cubicBezTo>
                  <a:pt x="558" y="155"/>
                  <a:pt x="558" y="155"/>
                  <a:pt x="558" y="155"/>
                </a:cubicBezTo>
                <a:lnTo>
                  <a:pt x="558" y="124"/>
                </a:lnTo>
                <a:cubicBezTo>
                  <a:pt x="558" y="93"/>
                  <a:pt x="558" y="93"/>
                  <a:pt x="558" y="93"/>
                </a:cubicBezTo>
                <a:cubicBezTo>
                  <a:pt x="589" y="124"/>
                  <a:pt x="589" y="124"/>
                  <a:pt x="589" y="124"/>
                </a:cubicBezTo>
                <a:cubicBezTo>
                  <a:pt x="589" y="124"/>
                  <a:pt x="619" y="124"/>
                  <a:pt x="651" y="124"/>
                </a:cubicBezTo>
                <a:lnTo>
                  <a:pt x="651" y="124"/>
                </a:lnTo>
                <a:cubicBezTo>
                  <a:pt x="682" y="93"/>
                  <a:pt x="743" y="93"/>
                  <a:pt x="775" y="93"/>
                </a:cubicBezTo>
                <a:lnTo>
                  <a:pt x="775" y="93"/>
                </a:lnTo>
                <a:lnTo>
                  <a:pt x="775" y="93"/>
                </a:lnTo>
                <a:cubicBezTo>
                  <a:pt x="775" y="93"/>
                  <a:pt x="806" y="93"/>
                  <a:pt x="837" y="93"/>
                </a:cubicBezTo>
                <a:cubicBezTo>
                  <a:pt x="837" y="62"/>
                  <a:pt x="867" y="62"/>
                  <a:pt x="899" y="62"/>
                </a:cubicBezTo>
                <a:lnTo>
                  <a:pt x="930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0" name="Freeform 189"/>
          <p:cNvSpPr>
            <a:spLocks noChangeArrowheads="1"/>
          </p:cNvSpPr>
          <p:nvPr/>
        </p:nvSpPr>
        <p:spPr bwMode="auto">
          <a:xfrm>
            <a:off x="3962570" y="1782792"/>
            <a:ext cx="53854" cy="10774"/>
          </a:xfrm>
          <a:custGeom>
            <a:avLst/>
            <a:gdLst>
              <a:gd name="T0" fmla="*/ 124 w 156"/>
              <a:gd name="T1" fmla="*/ 31 h 32"/>
              <a:gd name="T2" fmla="*/ 124 w 156"/>
              <a:gd name="T3" fmla="*/ 31 h 32"/>
              <a:gd name="T4" fmla="*/ 62 w 156"/>
              <a:gd name="T5" fmla="*/ 0 h 32"/>
              <a:gd name="T6" fmla="*/ 0 w 156"/>
              <a:gd name="T7" fmla="*/ 0 h 32"/>
              <a:gd name="T8" fmla="*/ 31 w 156"/>
              <a:gd name="T9" fmla="*/ 0 h 32"/>
              <a:gd name="T10" fmla="*/ 31 w 156"/>
              <a:gd name="T11" fmla="*/ 0 h 32"/>
              <a:gd name="T12" fmla="*/ 31 w 156"/>
              <a:gd name="T13" fmla="*/ 0 h 32"/>
              <a:gd name="T14" fmla="*/ 62 w 156"/>
              <a:gd name="T15" fmla="*/ 0 h 32"/>
              <a:gd name="T16" fmla="*/ 124 w 156"/>
              <a:gd name="T17" fmla="*/ 31 h 32"/>
              <a:gd name="T18" fmla="*/ 124 w 156"/>
              <a:gd name="T19" fmla="*/ 31 h 32"/>
              <a:gd name="T20" fmla="*/ 155 w 156"/>
              <a:gd name="T21" fmla="*/ 31 h 32"/>
              <a:gd name="T22" fmla="*/ 155 w 156"/>
              <a:gd name="T23" fmla="*/ 31 h 32"/>
              <a:gd name="T24" fmla="*/ 124 w 156"/>
              <a:gd name="T25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6" h="32">
                <a:moveTo>
                  <a:pt x="124" y="31"/>
                </a:moveTo>
                <a:lnTo>
                  <a:pt x="124" y="31"/>
                </a:lnTo>
                <a:cubicBezTo>
                  <a:pt x="93" y="0"/>
                  <a:pt x="93" y="0"/>
                  <a:pt x="62" y="0"/>
                </a:cubicBezTo>
                <a:cubicBezTo>
                  <a:pt x="62" y="0"/>
                  <a:pt x="31" y="0"/>
                  <a:pt x="0" y="0"/>
                </a:cubicBez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62" y="0"/>
                </a:cubicBezTo>
                <a:cubicBezTo>
                  <a:pt x="93" y="0"/>
                  <a:pt x="93" y="31"/>
                  <a:pt x="124" y="31"/>
                </a:cubicBezTo>
                <a:lnTo>
                  <a:pt x="124" y="31"/>
                </a:lnTo>
                <a:lnTo>
                  <a:pt x="155" y="31"/>
                </a:lnTo>
                <a:lnTo>
                  <a:pt x="155" y="31"/>
                </a:lnTo>
                <a:lnTo>
                  <a:pt x="124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1" name="Freeform 190"/>
          <p:cNvSpPr>
            <a:spLocks noChangeArrowheads="1"/>
          </p:cNvSpPr>
          <p:nvPr/>
        </p:nvSpPr>
        <p:spPr bwMode="auto">
          <a:xfrm>
            <a:off x="4048738" y="1847435"/>
            <a:ext cx="21542" cy="10774"/>
          </a:xfrm>
          <a:custGeom>
            <a:avLst/>
            <a:gdLst>
              <a:gd name="T0" fmla="*/ 62 w 63"/>
              <a:gd name="T1" fmla="*/ 0 h 32"/>
              <a:gd name="T2" fmla="*/ 62 w 63"/>
              <a:gd name="T3" fmla="*/ 0 h 32"/>
              <a:gd name="T4" fmla="*/ 62 w 63"/>
              <a:gd name="T5" fmla="*/ 0 h 32"/>
              <a:gd name="T6" fmla="*/ 62 w 63"/>
              <a:gd name="T7" fmla="*/ 0 h 32"/>
              <a:gd name="T8" fmla="*/ 31 w 63"/>
              <a:gd name="T9" fmla="*/ 0 h 32"/>
              <a:gd name="T10" fmla="*/ 0 w 63"/>
              <a:gd name="T11" fmla="*/ 0 h 32"/>
              <a:gd name="T12" fmla="*/ 0 w 63"/>
              <a:gd name="T13" fmla="*/ 0 h 32"/>
              <a:gd name="T14" fmla="*/ 0 w 63"/>
              <a:gd name="T15" fmla="*/ 31 h 32"/>
              <a:gd name="T16" fmla="*/ 62 w 63"/>
              <a:gd name="T1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32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  <a:cubicBezTo>
                  <a:pt x="31" y="31"/>
                  <a:pt x="31" y="31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2" name="Freeform 191"/>
          <p:cNvSpPr>
            <a:spLocks noChangeArrowheads="1"/>
          </p:cNvSpPr>
          <p:nvPr/>
        </p:nvSpPr>
        <p:spPr bwMode="auto">
          <a:xfrm>
            <a:off x="3874863" y="1739697"/>
            <a:ext cx="64626" cy="10774"/>
          </a:xfrm>
          <a:custGeom>
            <a:avLst/>
            <a:gdLst>
              <a:gd name="T0" fmla="*/ 155 w 187"/>
              <a:gd name="T1" fmla="*/ 0 h 32"/>
              <a:gd name="T2" fmla="*/ 155 w 187"/>
              <a:gd name="T3" fmla="*/ 0 h 32"/>
              <a:gd name="T4" fmla="*/ 93 w 187"/>
              <a:gd name="T5" fmla="*/ 0 h 32"/>
              <a:gd name="T6" fmla="*/ 31 w 187"/>
              <a:gd name="T7" fmla="*/ 0 h 32"/>
              <a:gd name="T8" fmla="*/ 0 w 187"/>
              <a:gd name="T9" fmla="*/ 31 h 32"/>
              <a:gd name="T10" fmla="*/ 31 w 187"/>
              <a:gd name="T11" fmla="*/ 31 h 32"/>
              <a:gd name="T12" fmla="*/ 62 w 187"/>
              <a:gd name="T13" fmla="*/ 31 h 32"/>
              <a:gd name="T14" fmla="*/ 93 w 187"/>
              <a:gd name="T15" fmla="*/ 31 h 32"/>
              <a:gd name="T16" fmla="*/ 155 w 187"/>
              <a:gd name="T17" fmla="*/ 31 h 32"/>
              <a:gd name="T18" fmla="*/ 155 w 187"/>
              <a:gd name="T19" fmla="*/ 0 h 32"/>
              <a:gd name="T20" fmla="*/ 186 w 187"/>
              <a:gd name="T21" fmla="*/ 0 h 32"/>
              <a:gd name="T22" fmla="*/ 155 w 187"/>
              <a:gd name="T2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32">
                <a:moveTo>
                  <a:pt x="155" y="0"/>
                </a:moveTo>
                <a:lnTo>
                  <a:pt x="155" y="0"/>
                </a:lnTo>
                <a:cubicBezTo>
                  <a:pt x="124" y="0"/>
                  <a:pt x="124" y="0"/>
                  <a:pt x="93" y="0"/>
                </a:cubicBezTo>
                <a:cubicBezTo>
                  <a:pt x="93" y="0"/>
                  <a:pt x="62" y="0"/>
                  <a:pt x="31" y="0"/>
                </a:cubicBezTo>
                <a:cubicBezTo>
                  <a:pt x="31" y="31"/>
                  <a:pt x="0" y="31"/>
                  <a:pt x="0" y="31"/>
                </a:cubicBezTo>
                <a:lnTo>
                  <a:pt x="31" y="31"/>
                </a:ln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cubicBezTo>
                  <a:pt x="93" y="31"/>
                  <a:pt x="124" y="31"/>
                  <a:pt x="155" y="31"/>
                </a:cubicBezTo>
                <a:lnTo>
                  <a:pt x="155" y="0"/>
                </a:lnTo>
                <a:lnTo>
                  <a:pt x="186" y="0"/>
                </a:lnTo>
                <a:lnTo>
                  <a:pt x="155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3" name="Freeform 192"/>
          <p:cNvSpPr>
            <a:spLocks noChangeArrowheads="1"/>
          </p:cNvSpPr>
          <p:nvPr/>
        </p:nvSpPr>
        <p:spPr bwMode="auto">
          <a:xfrm>
            <a:off x="4005654" y="2129093"/>
            <a:ext cx="10770" cy="10773"/>
          </a:xfrm>
          <a:custGeom>
            <a:avLst/>
            <a:gdLst>
              <a:gd name="T0" fmla="*/ 31 w 32"/>
              <a:gd name="T1" fmla="*/ 31 h 32"/>
              <a:gd name="T2" fmla="*/ 31 w 32"/>
              <a:gd name="T3" fmla="*/ 31 h 32"/>
              <a:gd name="T4" fmla="*/ 31 w 32"/>
              <a:gd name="T5" fmla="*/ 0 h 32"/>
              <a:gd name="T6" fmla="*/ 0 w 32"/>
              <a:gd name="T7" fmla="*/ 0 h 32"/>
              <a:gd name="T8" fmla="*/ 0 w 32"/>
              <a:gd name="T9" fmla="*/ 0 h 32"/>
              <a:gd name="T10" fmla="*/ 31 w 32"/>
              <a:gd name="T11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1" y="31"/>
                </a:move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cubicBezTo>
                  <a:pt x="31" y="0"/>
                  <a:pt x="31" y="31"/>
                  <a:pt x="31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4" name="Freeform 193"/>
          <p:cNvSpPr>
            <a:spLocks noChangeArrowheads="1"/>
          </p:cNvSpPr>
          <p:nvPr/>
        </p:nvSpPr>
        <p:spPr bwMode="auto">
          <a:xfrm>
            <a:off x="3941028" y="2107545"/>
            <a:ext cx="53854" cy="32321"/>
          </a:xfrm>
          <a:custGeom>
            <a:avLst/>
            <a:gdLst>
              <a:gd name="T0" fmla="*/ 62 w 156"/>
              <a:gd name="T1" fmla="*/ 31 h 94"/>
              <a:gd name="T2" fmla="*/ 62 w 156"/>
              <a:gd name="T3" fmla="*/ 31 h 94"/>
              <a:gd name="T4" fmla="*/ 62 w 156"/>
              <a:gd name="T5" fmla="*/ 62 h 94"/>
              <a:gd name="T6" fmla="*/ 31 w 156"/>
              <a:gd name="T7" fmla="*/ 0 h 94"/>
              <a:gd name="T8" fmla="*/ 0 w 156"/>
              <a:gd name="T9" fmla="*/ 0 h 94"/>
              <a:gd name="T10" fmla="*/ 0 w 156"/>
              <a:gd name="T11" fmla="*/ 0 h 94"/>
              <a:gd name="T12" fmla="*/ 0 w 156"/>
              <a:gd name="T13" fmla="*/ 31 h 94"/>
              <a:gd name="T14" fmla="*/ 0 w 156"/>
              <a:gd name="T15" fmla="*/ 31 h 94"/>
              <a:gd name="T16" fmla="*/ 0 w 156"/>
              <a:gd name="T17" fmla="*/ 62 h 94"/>
              <a:gd name="T18" fmla="*/ 0 w 156"/>
              <a:gd name="T19" fmla="*/ 62 h 94"/>
              <a:gd name="T20" fmla="*/ 31 w 156"/>
              <a:gd name="T21" fmla="*/ 93 h 94"/>
              <a:gd name="T22" fmla="*/ 62 w 156"/>
              <a:gd name="T23" fmla="*/ 93 h 94"/>
              <a:gd name="T24" fmla="*/ 93 w 156"/>
              <a:gd name="T25" fmla="*/ 93 h 94"/>
              <a:gd name="T26" fmla="*/ 124 w 156"/>
              <a:gd name="T27" fmla="*/ 62 h 94"/>
              <a:gd name="T28" fmla="*/ 124 w 156"/>
              <a:gd name="T29" fmla="*/ 62 h 94"/>
              <a:gd name="T30" fmla="*/ 155 w 156"/>
              <a:gd name="T31" fmla="*/ 62 h 94"/>
              <a:gd name="T32" fmla="*/ 155 w 156"/>
              <a:gd name="T33" fmla="*/ 62 h 94"/>
              <a:gd name="T34" fmla="*/ 124 w 156"/>
              <a:gd name="T35" fmla="*/ 31 h 94"/>
              <a:gd name="T36" fmla="*/ 93 w 156"/>
              <a:gd name="T37" fmla="*/ 31 h 94"/>
              <a:gd name="T38" fmla="*/ 93 w 156"/>
              <a:gd name="T39" fmla="*/ 31 h 94"/>
              <a:gd name="T40" fmla="*/ 62 w 156"/>
              <a:gd name="T41" fmla="*/ 3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6" h="94">
                <a:moveTo>
                  <a:pt x="62" y="31"/>
                </a:moveTo>
                <a:lnTo>
                  <a:pt x="62" y="31"/>
                </a:lnTo>
                <a:cubicBezTo>
                  <a:pt x="62" y="62"/>
                  <a:pt x="62" y="62"/>
                  <a:pt x="62" y="62"/>
                </a:cubicBez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cubicBezTo>
                  <a:pt x="31" y="62"/>
                  <a:pt x="31" y="93"/>
                  <a:pt x="31" y="93"/>
                </a:cubicBezTo>
                <a:lnTo>
                  <a:pt x="62" y="93"/>
                </a:lnTo>
                <a:lnTo>
                  <a:pt x="93" y="93"/>
                </a:lnTo>
                <a:cubicBezTo>
                  <a:pt x="93" y="62"/>
                  <a:pt x="124" y="62"/>
                  <a:pt x="124" y="62"/>
                </a:cubicBezTo>
                <a:lnTo>
                  <a:pt x="124" y="62"/>
                </a:lnTo>
                <a:lnTo>
                  <a:pt x="155" y="62"/>
                </a:lnTo>
                <a:lnTo>
                  <a:pt x="155" y="62"/>
                </a:lnTo>
                <a:cubicBezTo>
                  <a:pt x="155" y="31"/>
                  <a:pt x="155" y="31"/>
                  <a:pt x="124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62" y="31"/>
                  <a:pt x="62" y="31"/>
                  <a:pt x="62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5" name="Freeform 194"/>
          <p:cNvSpPr>
            <a:spLocks noChangeArrowheads="1"/>
          </p:cNvSpPr>
          <p:nvPr/>
        </p:nvSpPr>
        <p:spPr bwMode="auto">
          <a:xfrm>
            <a:off x="4394947" y="2085997"/>
            <a:ext cx="1539" cy="10773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0 h 32"/>
              <a:gd name="T6" fmla="*/ 0 w 1"/>
              <a:gd name="T7" fmla="*/ 0 h 32"/>
              <a:gd name="T8" fmla="*/ 0 w 1"/>
              <a:gd name="T9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6" name="Freeform 195"/>
          <p:cNvSpPr>
            <a:spLocks noChangeArrowheads="1"/>
          </p:cNvSpPr>
          <p:nvPr/>
        </p:nvSpPr>
        <p:spPr bwMode="auto">
          <a:xfrm>
            <a:off x="4005654" y="1955172"/>
            <a:ext cx="389293" cy="217015"/>
          </a:xfrm>
          <a:custGeom>
            <a:avLst/>
            <a:gdLst>
              <a:gd name="T0" fmla="*/ 248 w 1117"/>
              <a:gd name="T1" fmla="*/ 31 h 621"/>
              <a:gd name="T2" fmla="*/ 186 w 1117"/>
              <a:gd name="T3" fmla="*/ 31 h 621"/>
              <a:gd name="T4" fmla="*/ 155 w 1117"/>
              <a:gd name="T5" fmla="*/ 0 h 621"/>
              <a:gd name="T6" fmla="*/ 0 w 1117"/>
              <a:gd name="T7" fmla="*/ 62 h 621"/>
              <a:gd name="T8" fmla="*/ 31 w 1117"/>
              <a:gd name="T9" fmla="*/ 93 h 621"/>
              <a:gd name="T10" fmla="*/ 62 w 1117"/>
              <a:gd name="T11" fmla="*/ 93 h 621"/>
              <a:gd name="T12" fmla="*/ 124 w 1117"/>
              <a:gd name="T13" fmla="*/ 124 h 621"/>
              <a:gd name="T14" fmla="*/ 186 w 1117"/>
              <a:gd name="T15" fmla="*/ 93 h 621"/>
              <a:gd name="T16" fmla="*/ 248 w 1117"/>
              <a:gd name="T17" fmla="*/ 93 h 621"/>
              <a:gd name="T18" fmla="*/ 341 w 1117"/>
              <a:gd name="T19" fmla="*/ 93 h 621"/>
              <a:gd name="T20" fmla="*/ 372 w 1117"/>
              <a:gd name="T21" fmla="*/ 155 h 621"/>
              <a:gd name="T22" fmla="*/ 433 w 1117"/>
              <a:gd name="T23" fmla="*/ 155 h 621"/>
              <a:gd name="T24" fmla="*/ 433 w 1117"/>
              <a:gd name="T25" fmla="*/ 186 h 621"/>
              <a:gd name="T26" fmla="*/ 496 w 1117"/>
              <a:gd name="T27" fmla="*/ 217 h 621"/>
              <a:gd name="T28" fmla="*/ 557 w 1117"/>
              <a:gd name="T29" fmla="*/ 248 h 621"/>
              <a:gd name="T30" fmla="*/ 589 w 1117"/>
              <a:gd name="T31" fmla="*/ 341 h 621"/>
              <a:gd name="T32" fmla="*/ 496 w 1117"/>
              <a:gd name="T33" fmla="*/ 372 h 621"/>
              <a:gd name="T34" fmla="*/ 527 w 1117"/>
              <a:gd name="T35" fmla="*/ 465 h 621"/>
              <a:gd name="T36" fmla="*/ 589 w 1117"/>
              <a:gd name="T37" fmla="*/ 527 h 621"/>
              <a:gd name="T38" fmla="*/ 651 w 1117"/>
              <a:gd name="T39" fmla="*/ 557 h 621"/>
              <a:gd name="T40" fmla="*/ 713 w 1117"/>
              <a:gd name="T41" fmla="*/ 557 h 621"/>
              <a:gd name="T42" fmla="*/ 805 w 1117"/>
              <a:gd name="T43" fmla="*/ 620 h 621"/>
              <a:gd name="T44" fmla="*/ 899 w 1117"/>
              <a:gd name="T45" fmla="*/ 620 h 621"/>
              <a:gd name="T46" fmla="*/ 929 w 1117"/>
              <a:gd name="T47" fmla="*/ 620 h 621"/>
              <a:gd name="T48" fmla="*/ 992 w 1117"/>
              <a:gd name="T49" fmla="*/ 557 h 621"/>
              <a:gd name="T50" fmla="*/ 992 w 1117"/>
              <a:gd name="T51" fmla="*/ 527 h 621"/>
              <a:gd name="T52" fmla="*/ 929 w 1117"/>
              <a:gd name="T53" fmla="*/ 496 h 621"/>
              <a:gd name="T54" fmla="*/ 899 w 1117"/>
              <a:gd name="T55" fmla="*/ 496 h 621"/>
              <a:gd name="T56" fmla="*/ 837 w 1117"/>
              <a:gd name="T57" fmla="*/ 465 h 621"/>
              <a:gd name="T58" fmla="*/ 744 w 1117"/>
              <a:gd name="T59" fmla="*/ 403 h 621"/>
              <a:gd name="T60" fmla="*/ 837 w 1117"/>
              <a:gd name="T61" fmla="*/ 310 h 621"/>
              <a:gd name="T62" fmla="*/ 929 w 1117"/>
              <a:gd name="T63" fmla="*/ 341 h 621"/>
              <a:gd name="T64" fmla="*/ 961 w 1117"/>
              <a:gd name="T65" fmla="*/ 310 h 621"/>
              <a:gd name="T66" fmla="*/ 1023 w 1117"/>
              <a:gd name="T67" fmla="*/ 341 h 621"/>
              <a:gd name="T68" fmla="*/ 1053 w 1117"/>
              <a:gd name="T69" fmla="*/ 403 h 621"/>
              <a:gd name="T70" fmla="*/ 1116 w 1117"/>
              <a:gd name="T71" fmla="*/ 372 h 621"/>
              <a:gd name="T72" fmla="*/ 1116 w 1117"/>
              <a:gd name="T73" fmla="*/ 372 h 621"/>
              <a:gd name="T74" fmla="*/ 1085 w 1117"/>
              <a:gd name="T75" fmla="*/ 341 h 621"/>
              <a:gd name="T76" fmla="*/ 1053 w 1117"/>
              <a:gd name="T77" fmla="*/ 341 h 621"/>
              <a:gd name="T78" fmla="*/ 1023 w 1117"/>
              <a:gd name="T79" fmla="*/ 310 h 621"/>
              <a:gd name="T80" fmla="*/ 961 w 1117"/>
              <a:gd name="T81" fmla="*/ 279 h 621"/>
              <a:gd name="T82" fmla="*/ 929 w 1117"/>
              <a:gd name="T83" fmla="*/ 279 h 621"/>
              <a:gd name="T84" fmla="*/ 899 w 1117"/>
              <a:gd name="T85" fmla="*/ 279 h 621"/>
              <a:gd name="T86" fmla="*/ 868 w 1117"/>
              <a:gd name="T87" fmla="*/ 279 h 621"/>
              <a:gd name="T88" fmla="*/ 775 w 1117"/>
              <a:gd name="T89" fmla="*/ 217 h 621"/>
              <a:gd name="T90" fmla="*/ 713 w 1117"/>
              <a:gd name="T91" fmla="*/ 155 h 621"/>
              <a:gd name="T92" fmla="*/ 713 w 1117"/>
              <a:gd name="T93" fmla="*/ 93 h 621"/>
              <a:gd name="T94" fmla="*/ 651 w 1117"/>
              <a:gd name="T95" fmla="*/ 124 h 621"/>
              <a:gd name="T96" fmla="*/ 620 w 1117"/>
              <a:gd name="T97" fmla="*/ 155 h 621"/>
              <a:gd name="T98" fmla="*/ 527 w 1117"/>
              <a:gd name="T99" fmla="*/ 93 h 621"/>
              <a:gd name="T100" fmla="*/ 527 w 1117"/>
              <a:gd name="T101" fmla="*/ 93 h 621"/>
              <a:gd name="T102" fmla="*/ 433 w 1117"/>
              <a:gd name="T103" fmla="*/ 62 h 621"/>
              <a:gd name="T104" fmla="*/ 403 w 1117"/>
              <a:gd name="T105" fmla="*/ 62 h 621"/>
              <a:gd name="T106" fmla="*/ 403 w 1117"/>
              <a:gd name="T107" fmla="*/ 0 h 621"/>
              <a:gd name="T108" fmla="*/ 310 w 1117"/>
              <a:gd name="T10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17" h="621">
                <a:moveTo>
                  <a:pt x="279" y="31"/>
                </a:moveTo>
                <a:lnTo>
                  <a:pt x="279" y="31"/>
                </a:lnTo>
                <a:cubicBezTo>
                  <a:pt x="248" y="31"/>
                  <a:pt x="248" y="31"/>
                  <a:pt x="248" y="31"/>
                </a:cubicBezTo>
                <a:cubicBezTo>
                  <a:pt x="216" y="31"/>
                  <a:pt x="216" y="31"/>
                  <a:pt x="216" y="31"/>
                </a:cubicBezTo>
                <a:lnTo>
                  <a:pt x="216" y="31"/>
                </a:lnTo>
                <a:lnTo>
                  <a:pt x="186" y="31"/>
                </a:lnTo>
                <a:cubicBezTo>
                  <a:pt x="186" y="31"/>
                  <a:pt x="186" y="31"/>
                  <a:pt x="155" y="31"/>
                </a:cubicBez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cubicBezTo>
                  <a:pt x="155" y="0"/>
                  <a:pt x="124" y="0"/>
                  <a:pt x="124" y="31"/>
                </a:cubicBezTo>
                <a:cubicBezTo>
                  <a:pt x="0" y="62"/>
                  <a:pt x="0" y="62"/>
                  <a:pt x="0" y="62"/>
                </a:cubicBezTo>
                <a:lnTo>
                  <a:pt x="31" y="93"/>
                </a:lnTo>
                <a:lnTo>
                  <a:pt x="31" y="93"/>
                </a:lnTo>
                <a:lnTo>
                  <a:pt x="31" y="93"/>
                </a:lnTo>
                <a:lnTo>
                  <a:pt x="31" y="93"/>
                </a:lnTo>
                <a:lnTo>
                  <a:pt x="62" y="93"/>
                </a:lnTo>
                <a:lnTo>
                  <a:pt x="62" y="93"/>
                </a:lnTo>
                <a:cubicBezTo>
                  <a:pt x="93" y="93"/>
                  <a:pt x="93" y="124"/>
                  <a:pt x="93" y="124"/>
                </a:cubicBezTo>
                <a:lnTo>
                  <a:pt x="93" y="124"/>
                </a:lnTo>
                <a:cubicBezTo>
                  <a:pt x="124" y="124"/>
                  <a:pt x="124" y="124"/>
                  <a:pt x="124" y="124"/>
                </a:cubicBezTo>
                <a:cubicBezTo>
                  <a:pt x="155" y="124"/>
                  <a:pt x="155" y="124"/>
                  <a:pt x="155" y="124"/>
                </a:cubicBezTo>
                <a:lnTo>
                  <a:pt x="155" y="124"/>
                </a:lnTo>
                <a:cubicBezTo>
                  <a:pt x="186" y="93"/>
                  <a:pt x="186" y="93"/>
                  <a:pt x="186" y="93"/>
                </a:cubicBezTo>
                <a:cubicBezTo>
                  <a:pt x="186" y="93"/>
                  <a:pt x="186" y="62"/>
                  <a:pt x="216" y="62"/>
                </a:cubicBezTo>
                <a:cubicBezTo>
                  <a:pt x="216" y="62"/>
                  <a:pt x="216" y="62"/>
                  <a:pt x="248" y="62"/>
                </a:cubicBezTo>
                <a:cubicBezTo>
                  <a:pt x="248" y="93"/>
                  <a:pt x="248" y="93"/>
                  <a:pt x="248" y="93"/>
                </a:cubicBezTo>
                <a:lnTo>
                  <a:pt x="248" y="93"/>
                </a:lnTo>
                <a:cubicBezTo>
                  <a:pt x="279" y="93"/>
                  <a:pt x="279" y="93"/>
                  <a:pt x="310" y="124"/>
                </a:cubicBezTo>
                <a:cubicBezTo>
                  <a:pt x="341" y="93"/>
                  <a:pt x="341" y="93"/>
                  <a:pt x="341" y="93"/>
                </a:cubicBezTo>
                <a:cubicBezTo>
                  <a:pt x="341" y="155"/>
                  <a:pt x="341" y="155"/>
                  <a:pt x="341" y="155"/>
                </a:cubicBezTo>
                <a:cubicBezTo>
                  <a:pt x="341" y="155"/>
                  <a:pt x="341" y="155"/>
                  <a:pt x="372" y="155"/>
                </a:cubicBezTo>
                <a:lnTo>
                  <a:pt x="372" y="155"/>
                </a:lnTo>
                <a:cubicBezTo>
                  <a:pt x="372" y="155"/>
                  <a:pt x="372" y="155"/>
                  <a:pt x="372" y="186"/>
                </a:cubicBezTo>
                <a:cubicBezTo>
                  <a:pt x="403" y="186"/>
                  <a:pt x="403" y="186"/>
                  <a:pt x="403" y="186"/>
                </a:cubicBezTo>
                <a:cubicBezTo>
                  <a:pt x="433" y="155"/>
                  <a:pt x="433" y="155"/>
                  <a:pt x="433" y="155"/>
                </a:cubicBezTo>
                <a:cubicBezTo>
                  <a:pt x="433" y="186"/>
                  <a:pt x="433" y="186"/>
                  <a:pt x="433" y="186"/>
                </a:cubicBezTo>
                <a:lnTo>
                  <a:pt x="433" y="186"/>
                </a:lnTo>
                <a:lnTo>
                  <a:pt x="433" y="186"/>
                </a:lnTo>
                <a:lnTo>
                  <a:pt x="465" y="186"/>
                </a:lnTo>
                <a:cubicBezTo>
                  <a:pt x="496" y="186"/>
                  <a:pt x="496" y="186"/>
                  <a:pt x="496" y="217"/>
                </a:cubicBezTo>
                <a:lnTo>
                  <a:pt x="496" y="217"/>
                </a:lnTo>
                <a:cubicBezTo>
                  <a:pt x="496" y="217"/>
                  <a:pt x="496" y="217"/>
                  <a:pt x="527" y="217"/>
                </a:cubicBezTo>
                <a:lnTo>
                  <a:pt x="527" y="217"/>
                </a:lnTo>
                <a:cubicBezTo>
                  <a:pt x="557" y="217"/>
                  <a:pt x="557" y="217"/>
                  <a:pt x="557" y="248"/>
                </a:cubicBezTo>
                <a:lnTo>
                  <a:pt x="589" y="279"/>
                </a:lnTo>
                <a:lnTo>
                  <a:pt x="589" y="279"/>
                </a:lnTo>
                <a:cubicBezTo>
                  <a:pt x="589" y="341"/>
                  <a:pt x="589" y="341"/>
                  <a:pt x="589" y="341"/>
                </a:cubicBezTo>
                <a:lnTo>
                  <a:pt x="589" y="341"/>
                </a:lnTo>
                <a:cubicBezTo>
                  <a:pt x="557" y="341"/>
                  <a:pt x="527" y="372"/>
                  <a:pt x="496" y="372"/>
                </a:cubicBezTo>
                <a:lnTo>
                  <a:pt x="496" y="372"/>
                </a:lnTo>
                <a:cubicBezTo>
                  <a:pt x="496" y="403"/>
                  <a:pt x="527" y="403"/>
                  <a:pt x="527" y="403"/>
                </a:cubicBezTo>
                <a:cubicBezTo>
                  <a:pt x="527" y="465"/>
                  <a:pt x="527" y="465"/>
                  <a:pt x="527" y="465"/>
                </a:cubicBezTo>
                <a:lnTo>
                  <a:pt x="527" y="465"/>
                </a:lnTo>
                <a:lnTo>
                  <a:pt x="527" y="465"/>
                </a:lnTo>
                <a:cubicBezTo>
                  <a:pt x="557" y="465"/>
                  <a:pt x="557" y="465"/>
                  <a:pt x="557" y="496"/>
                </a:cubicBezTo>
                <a:cubicBezTo>
                  <a:pt x="589" y="496"/>
                  <a:pt x="589" y="496"/>
                  <a:pt x="589" y="527"/>
                </a:cubicBezTo>
                <a:cubicBezTo>
                  <a:pt x="713" y="527"/>
                  <a:pt x="713" y="527"/>
                  <a:pt x="713" y="527"/>
                </a:cubicBezTo>
                <a:cubicBezTo>
                  <a:pt x="651" y="557"/>
                  <a:pt x="651" y="557"/>
                  <a:pt x="651" y="557"/>
                </a:cubicBezTo>
                <a:lnTo>
                  <a:pt x="651" y="557"/>
                </a:lnTo>
                <a:cubicBezTo>
                  <a:pt x="651" y="557"/>
                  <a:pt x="681" y="557"/>
                  <a:pt x="681" y="589"/>
                </a:cubicBezTo>
                <a:cubicBezTo>
                  <a:pt x="681" y="557"/>
                  <a:pt x="713" y="557"/>
                  <a:pt x="713" y="557"/>
                </a:cubicBezTo>
                <a:lnTo>
                  <a:pt x="713" y="557"/>
                </a:lnTo>
                <a:cubicBezTo>
                  <a:pt x="744" y="557"/>
                  <a:pt x="775" y="589"/>
                  <a:pt x="775" y="589"/>
                </a:cubicBezTo>
                <a:lnTo>
                  <a:pt x="805" y="589"/>
                </a:lnTo>
                <a:cubicBezTo>
                  <a:pt x="805" y="620"/>
                  <a:pt x="805" y="620"/>
                  <a:pt x="805" y="620"/>
                </a:cubicBezTo>
                <a:cubicBezTo>
                  <a:pt x="805" y="620"/>
                  <a:pt x="805" y="620"/>
                  <a:pt x="837" y="620"/>
                </a:cubicBezTo>
                <a:lnTo>
                  <a:pt x="837" y="620"/>
                </a:lnTo>
                <a:cubicBezTo>
                  <a:pt x="868" y="620"/>
                  <a:pt x="868" y="620"/>
                  <a:pt x="899" y="620"/>
                </a:cubicBezTo>
                <a:lnTo>
                  <a:pt x="899" y="620"/>
                </a:lnTo>
                <a:lnTo>
                  <a:pt x="899" y="620"/>
                </a:lnTo>
                <a:cubicBezTo>
                  <a:pt x="899" y="620"/>
                  <a:pt x="899" y="620"/>
                  <a:pt x="929" y="620"/>
                </a:cubicBezTo>
                <a:cubicBezTo>
                  <a:pt x="929" y="620"/>
                  <a:pt x="929" y="620"/>
                  <a:pt x="929" y="589"/>
                </a:cubicBezTo>
                <a:cubicBezTo>
                  <a:pt x="929" y="589"/>
                  <a:pt x="929" y="557"/>
                  <a:pt x="961" y="557"/>
                </a:cubicBezTo>
                <a:cubicBezTo>
                  <a:pt x="961" y="557"/>
                  <a:pt x="961" y="557"/>
                  <a:pt x="992" y="557"/>
                </a:cubicBezTo>
                <a:lnTo>
                  <a:pt x="992" y="557"/>
                </a:lnTo>
                <a:lnTo>
                  <a:pt x="992" y="527"/>
                </a:lnTo>
                <a:lnTo>
                  <a:pt x="992" y="527"/>
                </a:lnTo>
                <a:cubicBezTo>
                  <a:pt x="961" y="527"/>
                  <a:pt x="961" y="527"/>
                  <a:pt x="961" y="527"/>
                </a:cubicBezTo>
                <a:lnTo>
                  <a:pt x="929" y="496"/>
                </a:lnTo>
                <a:lnTo>
                  <a:pt x="929" y="496"/>
                </a:lnTo>
                <a:lnTo>
                  <a:pt x="929" y="496"/>
                </a:lnTo>
                <a:lnTo>
                  <a:pt x="899" y="496"/>
                </a:lnTo>
                <a:lnTo>
                  <a:pt x="899" y="496"/>
                </a:lnTo>
                <a:cubicBezTo>
                  <a:pt x="899" y="496"/>
                  <a:pt x="899" y="496"/>
                  <a:pt x="868" y="496"/>
                </a:cubicBezTo>
                <a:lnTo>
                  <a:pt x="868" y="496"/>
                </a:lnTo>
                <a:cubicBezTo>
                  <a:pt x="868" y="465"/>
                  <a:pt x="837" y="465"/>
                  <a:pt x="837" y="465"/>
                </a:cubicBezTo>
                <a:cubicBezTo>
                  <a:pt x="837" y="434"/>
                  <a:pt x="805" y="434"/>
                  <a:pt x="805" y="403"/>
                </a:cubicBezTo>
                <a:lnTo>
                  <a:pt x="775" y="403"/>
                </a:lnTo>
                <a:cubicBezTo>
                  <a:pt x="744" y="403"/>
                  <a:pt x="744" y="403"/>
                  <a:pt x="744" y="403"/>
                </a:cubicBezTo>
                <a:cubicBezTo>
                  <a:pt x="775" y="341"/>
                  <a:pt x="775" y="341"/>
                  <a:pt x="775" y="341"/>
                </a:cubicBezTo>
                <a:cubicBezTo>
                  <a:pt x="775" y="341"/>
                  <a:pt x="805" y="310"/>
                  <a:pt x="837" y="310"/>
                </a:cubicBezTo>
                <a:lnTo>
                  <a:pt x="837" y="310"/>
                </a:lnTo>
                <a:cubicBezTo>
                  <a:pt x="868" y="310"/>
                  <a:pt x="868" y="310"/>
                  <a:pt x="868" y="310"/>
                </a:cubicBezTo>
                <a:cubicBezTo>
                  <a:pt x="868" y="310"/>
                  <a:pt x="899" y="310"/>
                  <a:pt x="899" y="341"/>
                </a:cubicBezTo>
                <a:lnTo>
                  <a:pt x="929" y="341"/>
                </a:lnTo>
                <a:lnTo>
                  <a:pt x="929" y="341"/>
                </a:lnTo>
                <a:lnTo>
                  <a:pt x="929" y="341"/>
                </a:lnTo>
                <a:cubicBezTo>
                  <a:pt x="961" y="310"/>
                  <a:pt x="961" y="310"/>
                  <a:pt x="961" y="310"/>
                </a:cubicBezTo>
                <a:cubicBezTo>
                  <a:pt x="961" y="341"/>
                  <a:pt x="961" y="341"/>
                  <a:pt x="961" y="341"/>
                </a:cubicBezTo>
                <a:cubicBezTo>
                  <a:pt x="992" y="341"/>
                  <a:pt x="1023" y="341"/>
                  <a:pt x="1023" y="341"/>
                </a:cubicBezTo>
                <a:lnTo>
                  <a:pt x="1023" y="341"/>
                </a:lnTo>
                <a:cubicBezTo>
                  <a:pt x="1023" y="341"/>
                  <a:pt x="1053" y="372"/>
                  <a:pt x="1053" y="403"/>
                </a:cubicBezTo>
                <a:lnTo>
                  <a:pt x="1053" y="403"/>
                </a:lnTo>
                <a:lnTo>
                  <a:pt x="1053" y="403"/>
                </a:lnTo>
                <a:lnTo>
                  <a:pt x="1053" y="372"/>
                </a:lnTo>
                <a:lnTo>
                  <a:pt x="1053" y="372"/>
                </a:lnTo>
                <a:cubicBezTo>
                  <a:pt x="1116" y="372"/>
                  <a:pt x="1116" y="372"/>
                  <a:pt x="1116" y="372"/>
                </a:cubicBezTo>
                <a:lnTo>
                  <a:pt x="1116" y="372"/>
                </a:lnTo>
                <a:lnTo>
                  <a:pt x="1116" y="372"/>
                </a:lnTo>
                <a:lnTo>
                  <a:pt x="1116" y="372"/>
                </a:lnTo>
                <a:cubicBezTo>
                  <a:pt x="1116" y="341"/>
                  <a:pt x="1116" y="341"/>
                  <a:pt x="1085" y="341"/>
                </a:cubicBezTo>
                <a:lnTo>
                  <a:pt x="1085" y="341"/>
                </a:lnTo>
                <a:lnTo>
                  <a:pt x="1085" y="341"/>
                </a:lnTo>
                <a:lnTo>
                  <a:pt x="1085" y="341"/>
                </a:lnTo>
                <a:cubicBezTo>
                  <a:pt x="1053" y="341"/>
                  <a:pt x="1053" y="341"/>
                  <a:pt x="1053" y="341"/>
                </a:cubicBezTo>
                <a:lnTo>
                  <a:pt x="1053" y="341"/>
                </a:lnTo>
                <a:cubicBezTo>
                  <a:pt x="1053" y="310"/>
                  <a:pt x="1023" y="310"/>
                  <a:pt x="1023" y="310"/>
                </a:cubicBezTo>
                <a:lnTo>
                  <a:pt x="1023" y="310"/>
                </a:lnTo>
                <a:lnTo>
                  <a:pt x="1023" y="310"/>
                </a:lnTo>
                <a:lnTo>
                  <a:pt x="992" y="279"/>
                </a:lnTo>
                <a:cubicBezTo>
                  <a:pt x="992" y="279"/>
                  <a:pt x="992" y="279"/>
                  <a:pt x="961" y="279"/>
                </a:cubicBezTo>
                <a:lnTo>
                  <a:pt x="961" y="279"/>
                </a:lnTo>
                <a:lnTo>
                  <a:pt x="961" y="279"/>
                </a:lnTo>
                <a:lnTo>
                  <a:pt x="961" y="279"/>
                </a:lnTo>
                <a:cubicBezTo>
                  <a:pt x="929" y="279"/>
                  <a:pt x="929" y="279"/>
                  <a:pt x="929" y="279"/>
                </a:cubicBezTo>
                <a:cubicBezTo>
                  <a:pt x="929" y="279"/>
                  <a:pt x="929" y="279"/>
                  <a:pt x="899" y="279"/>
                </a:cubicBezTo>
                <a:lnTo>
                  <a:pt x="899" y="279"/>
                </a:lnTo>
                <a:lnTo>
                  <a:pt x="899" y="279"/>
                </a:lnTo>
                <a:lnTo>
                  <a:pt x="899" y="279"/>
                </a:lnTo>
                <a:cubicBezTo>
                  <a:pt x="868" y="279"/>
                  <a:pt x="868" y="279"/>
                  <a:pt x="868" y="279"/>
                </a:cubicBezTo>
                <a:lnTo>
                  <a:pt x="868" y="279"/>
                </a:lnTo>
                <a:cubicBezTo>
                  <a:pt x="868" y="279"/>
                  <a:pt x="837" y="279"/>
                  <a:pt x="837" y="248"/>
                </a:cubicBezTo>
                <a:lnTo>
                  <a:pt x="805" y="248"/>
                </a:lnTo>
                <a:cubicBezTo>
                  <a:pt x="775" y="248"/>
                  <a:pt x="775" y="248"/>
                  <a:pt x="775" y="217"/>
                </a:cubicBezTo>
                <a:cubicBezTo>
                  <a:pt x="744" y="217"/>
                  <a:pt x="713" y="217"/>
                  <a:pt x="713" y="186"/>
                </a:cubicBezTo>
                <a:cubicBezTo>
                  <a:pt x="713" y="186"/>
                  <a:pt x="713" y="186"/>
                  <a:pt x="744" y="155"/>
                </a:cubicBezTo>
                <a:cubicBezTo>
                  <a:pt x="713" y="155"/>
                  <a:pt x="713" y="155"/>
                  <a:pt x="713" y="155"/>
                </a:cubicBezTo>
                <a:cubicBezTo>
                  <a:pt x="713" y="155"/>
                  <a:pt x="713" y="124"/>
                  <a:pt x="744" y="124"/>
                </a:cubicBezTo>
                <a:lnTo>
                  <a:pt x="713" y="124"/>
                </a:lnTo>
                <a:cubicBezTo>
                  <a:pt x="713" y="93"/>
                  <a:pt x="713" y="93"/>
                  <a:pt x="713" y="93"/>
                </a:cubicBezTo>
                <a:lnTo>
                  <a:pt x="713" y="93"/>
                </a:lnTo>
                <a:cubicBezTo>
                  <a:pt x="681" y="93"/>
                  <a:pt x="681" y="93"/>
                  <a:pt x="681" y="93"/>
                </a:cubicBezTo>
                <a:lnTo>
                  <a:pt x="651" y="124"/>
                </a:lnTo>
                <a:lnTo>
                  <a:pt x="651" y="124"/>
                </a:lnTo>
                <a:lnTo>
                  <a:pt x="651" y="124"/>
                </a:lnTo>
                <a:lnTo>
                  <a:pt x="620" y="155"/>
                </a:lnTo>
                <a:cubicBezTo>
                  <a:pt x="589" y="155"/>
                  <a:pt x="589" y="155"/>
                  <a:pt x="589" y="124"/>
                </a:cubicBezTo>
                <a:cubicBezTo>
                  <a:pt x="557" y="124"/>
                  <a:pt x="557" y="124"/>
                  <a:pt x="557" y="124"/>
                </a:cubicBezTo>
                <a:cubicBezTo>
                  <a:pt x="527" y="93"/>
                  <a:pt x="527" y="93"/>
                  <a:pt x="527" y="93"/>
                </a:cubicBezTo>
                <a:lnTo>
                  <a:pt x="527" y="93"/>
                </a:lnTo>
                <a:cubicBezTo>
                  <a:pt x="527" y="62"/>
                  <a:pt x="557" y="62"/>
                  <a:pt x="557" y="62"/>
                </a:cubicBezTo>
                <a:cubicBezTo>
                  <a:pt x="527" y="62"/>
                  <a:pt x="527" y="62"/>
                  <a:pt x="527" y="93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33" y="62"/>
                  <a:pt x="433" y="62"/>
                  <a:pt x="433" y="62"/>
                </a:cubicBezTo>
                <a:lnTo>
                  <a:pt x="433" y="62"/>
                </a:lnTo>
                <a:lnTo>
                  <a:pt x="433" y="62"/>
                </a:lnTo>
                <a:cubicBezTo>
                  <a:pt x="403" y="62"/>
                  <a:pt x="403" y="62"/>
                  <a:pt x="403" y="62"/>
                </a:cubicBezTo>
                <a:lnTo>
                  <a:pt x="403" y="31"/>
                </a:lnTo>
                <a:lnTo>
                  <a:pt x="403" y="0"/>
                </a:lnTo>
                <a:lnTo>
                  <a:pt x="403" y="0"/>
                </a:lnTo>
                <a:lnTo>
                  <a:pt x="403" y="0"/>
                </a:lnTo>
                <a:cubicBezTo>
                  <a:pt x="372" y="0"/>
                  <a:pt x="372" y="0"/>
                  <a:pt x="372" y="0"/>
                </a:cubicBezTo>
                <a:cubicBezTo>
                  <a:pt x="341" y="0"/>
                  <a:pt x="341" y="0"/>
                  <a:pt x="310" y="0"/>
                </a:cubicBezTo>
                <a:lnTo>
                  <a:pt x="310" y="0"/>
                </a:lnTo>
                <a:cubicBezTo>
                  <a:pt x="310" y="31"/>
                  <a:pt x="279" y="31"/>
                  <a:pt x="279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7" name="Freeform 196"/>
          <p:cNvSpPr>
            <a:spLocks noChangeArrowheads="1"/>
          </p:cNvSpPr>
          <p:nvPr/>
        </p:nvSpPr>
        <p:spPr bwMode="auto">
          <a:xfrm>
            <a:off x="3874863" y="1922852"/>
            <a:ext cx="53855" cy="64643"/>
          </a:xfrm>
          <a:custGeom>
            <a:avLst/>
            <a:gdLst>
              <a:gd name="T0" fmla="*/ 124 w 156"/>
              <a:gd name="T1" fmla="*/ 124 h 187"/>
              <a:gd name="T2" fmla="*/ 124 w 156"/>
              <a:gd name="T3" fmla="*/ 124 h 187"/>
              <a:gd name="T4" fmla="*/ 124 w 156"/>
              <a:gd name="T5" fmla="*/ 124 h 187"/>
              <a:gd name="T6" fmla="*/ 124 w 156"/>
              <a:gd name="T7" fmla="*/ 124 h 187"/>
              <a:gd name="T8" fmla="*/ 124 w 156"/>
              <a:gd name="T9" fmla="*/ 93 h 187"/>
              <a:gd name="T10" fmla="*/ 124 w 156"/>
              <a:gd name="T11" fmla="*/ 93 h 187"/>
              <a:gd name="T12" fmla="*/ 124 w 156"/>
              <a:gd name="T13" fmla="*/ 31 h 187"/>
              <a:gd name="T14" fmla="*/ 155 w 156"/>
              <a:gd name="T15" fmla="*/ 31 h 187"/>
              <a:gd name="T16" fmla="*/ 155 w 156"/>
              <a:gd name="T17" fmla="*/ 0 h 187"/>
              <a:gd name="T18" fmla="*/ 155 w 156"/>
              <a:gd name="T19" fmla="*/ 0 h 187"/>
              <a:gd name="T20" fmla="*/ 124 w 156"/>
              <a:gd name="T21" fmla="*/ 0 h 187"/>
              <a:gd name="T22" fmla="*/ 31 w 156"/>
              <a:gd name="T23" fmla="*/ 31 h 187"/>
              <a:gd name="T24" fmla="*/ 31 w 156"/>
              <a:gd name="T25" fmla="*/ 62 h 187"/>
              <a:gd name="T26" fmla="*/ 31 w 156"/>
              <a:gd name="T27" fmla="*/ 93 h 187"/>
              <a:gd name="T28" fmla="*/ 0 w 156"/>
              <a:gd name="T29" fmla="*/ 124 h 187"/>
              <a:gd name="T30" fmla="*/ 0 w 156"/>
              <a:gd name="T31" fmla="*/ 124 h 187"/>
              <a:gd name="T32" fmla="*/ 0 w 156"/>
              <a:gd name="T33" fmla="*/ 124 h 187"/>
              <a:gd name="T34" fmla="*/ 31 w 156"/>
              <a:gd name="T35" fmla="*/ 186 h 187"/>
              <a:gd name="T36" fmla="*/ 62 w 156"/>
              <a:gd name="T37" fmla="*/ 186 h 187"/>
              <a:gd name="T38" fmla="*/ 93 w 156"/>
              <a:gd name="T39" fmla="*/ 186 h 187"/>
              <a:gd name="T40" fmla="*/ 124 w 156"/>
              <a:gd name="T41" fmla="*/ 186 h 187"/>
              <a:gd name="T42" fmla="*/ 124 w 156"/>
              <a:gd name="T43" fmla="*/ 186 h 187"/>
              <a:gd name="T44" fmla="*/ 155 w 156"/>
              <a:gd name="T45" fmla="*/ 186 h 187"/>
              <a:gd name="T46" fmla="*/ 124 w 156"/>
              <a:gd name="T47" fmla="*/ 186 h 187"/>
              <a:gd name="T48" fmla="*/ 124 w 156"/>
              <a:gd name="T49" fmla="*/ 12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6" h="187">
                <a:moveTo>
                  <a:pt x="124" y="124"/>
                </a:move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cubicBezTo>
                  <a:pt x="124" y="124"/>
                  <a:pt x="155" y="93"/>
                  <a:pt x="124" y="93"/>
                </a:cubicBezTo>
                <a:lnTo>
                  <a:pt x="124" y="93"/>
                </a:lnTo>
                <a:cubicBezTo>
                  <a:pt x="124" y="62"/>
                  <a:pt x="124" y="62"/>
                  <a:pt x="124" y="31"/>
                </a:cubicBezTo>
                <a:cubicBezTo>
                  <a:pt x="124" y="31"/>
                  <a:pt x="124" y="31"/>
                  <a:pt x="155" y="31"/>
                </a:cubicBez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24" y="0"/>
                </a:lnTo>
                <a:cubicBezTo>
                  <a:pt x="93" y="31"/>
                  <a:pt x="62" y="31"/>
                  <a:pt x="31" y="31"/>
                </a:cubicBezTo>
                <a:cubicBezTo>
                  <a:pt x="31" y="62"/>
                  <a:pt x="31" y="62"/>
                  <a:pt x="31" y="62"/>
                </a:cubicBezTo>
                <a:lnTo>
                  <a:pt x="31" y="93"/>
                </a:lnTo>
                <a:cubicBezTo>
                  <a:pt x="0" y="93"/>
                  <a:pt x="0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cubicBezTo>
                  <a:pt x="31" y="155"/>
                  <a:pt x="31" y="155"/>
                  <a:pt x="31" y="186"/>
                </a:cubicBezTo>
                <a:lnTo>
                  <a:pt x="62" y="186"/>
                </a:lnTo>
                <a:lnTo>
                  <a:pt x="93" y="186"/>
                </a:lnTo>
                <a:lnTo>
                  <a:pt x="124" y="186"/>
                </a:lnTo>
                <a:lnTo>
                  <a:pt x="124" y="186"/>
                </a:lnTo>
                <a:cubicBezTo>
                  <a:pt x="124" y="186"/>
                  <a:pt x="124" y="186"/>
                  <a:pt x="155" y="186"/>
                </a:cubicBezTo>
                <a:cubicBezTo>
                  <a:pt x="155" y="186"/>
                  <a:pt x="155" y="186"/>
                  <a:pt x="124" y="186"/>
                </a:cubicBezTo>
                <a:cubicBezTo>
                  <a:pt x="124" y="186"/>
                  <a:pt x="124" y="155"/>
                  <a:pt x="124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8" name="Freeform 197"/>
          <p:cNvSpPr>
            <a:spLocks noChangeArrowheads="1"/>
          </p:cNvSpPr>
          <p:nvPr/>
        </p:nvSpPr>
        <p:spPr bwMode="auto">
          <a:xfrm>
            <a:off x="4156447" y="2107545"/>
            <a:ext cx="23080" cy="10773"/>
          </a:xfrm>
          <a:custGeom>
            <a:avLst/>
            <a:gdLst>
              <a:gd name="T0" fmla="*/ 0 w 64"/>
              <a:gd name="T1" fmla="*/ 31 h 32"/>
              <a:gd name="T2" fmla="*/ 0 w 64"/>
              <a:gd name="T3" fmla="*/ 31 h 32"/>
              <a:gd name="T4" fmla="*/ 0 w 64"/>
              <a:gd name="T5" fmla="*/ 31 h 32"/>
              <a:gd name="T6" fmla="*/ 32 w 64"/>
              <a:gd name="T7" fmla="*/ 31 h 32"/>
              <a:gd name="T8" fmla="*/ 63 w 64"/>
              <a:gd name="T9" fmla="*/ 31 h 32"/>
              <a:gd name="T10" fmla="*/ 63 w 64"/>
              <a:gd name="T11" fmla="*/ 31 h 32"/>
              <a:gd name="T12" fmla="*/ 63 w 64"/>
              <a:gd name="T13" fmla="*/ 0 h 32"/>
              <a:gd name="T14" fmla="*/ 0 w 64"/>
              <a:gd name="T15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cubicBezTo>
                  <a:pt x="32" y="31"/>
                  <a:pt x="32" y="31"/>
                  <a:pt x="32" y="31"/>
                </a:cubicBezTo>
                <a:lnTo>
                  <a:pt x="63" y="31"/>
                </a:lnTo>
                <a:lnTo>
                  <a:pt x="63" y="31"/>
                </a:ln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32" y="31"/>
                  <a:pt x="0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9" name="Freeform 198"/>
          <p:cNvSpPr>
            <a:spLocks noChangeArrowheads="1"/>
          </p:cNvSpPr>
          <p:nvPr/>
        </p:nvSpPr>
        <p:spPr bwMode="auto">
          <a:xfrm>
            <a:off x="3951798" y="1922852"/>
            <a:ext cx="86168" cy="64643"/>
          </a:xfrm>
          <a:custGeom>
            <a:avLst/>
            <a:gdLst>
              <a:gd name="T0" fmla="*/ 248 w 249"/>
              <a:gd name="T1" fmla="*/ 62 h 187"/>
              <a:gd name="T2" fmla="*/ 248 w 249"/>
              <a:gd name="T3" fmla="*/ 62 h 187"/>
              <a:gd name="T4" fmla="*/ 186 w 249"/>
              <a:gd name="T5" fmla="*/ 0 h 187"/>
              <a:gd name="T6" fmla="*/ 186 w 249"/>
              <a:gd name="T7" fmla="*/ 0 h 187"/>
              <a:gd name="T8" fmla="*/ 124 w 249"/>
              <a:gd name="T9" fmla="*/ 31 h 187"/>
              <a:gd name="T10" fmla="*/ 93 w 249"/>
              <a:gd name="T11" fmla="*/ 31 h 187"/>
              <a:gd name="T12" fmla="*/ 62 w 249"/>
              <a:gd name="T13" fmla="*/ 31 h 187"/>
              <a:gd name="T14" fmla="*/ 62 w 249"/>
              <a:gd name="T15" fmla="*/ 31 h 187"/>
              <a:gd name="T16" fmla="*/ 62 w 249"/>
              <a:gd name="T17" fmla="*/ 31 h 187"/>
              <a:gd name="T18" fmla="*/ 0 w 249"/>
              <a:gd name="T19" fmla="*/ 62 h 187"/>
              <a:gd name="T20" fmla="*/ 0 w 249"/>
              <a:gd name="T21" fmla="*/ 93 h 187"/>
              <a:gd name="T22" fmla="*/ 0 w 249"/>
              <a:gd name="T23" fmla="*/ 93 h 187"/>
              <a:gd name="T24" fmla="*/ 31 w 249"/>
              <a:gd name="T25" fmla="*/ 93 h 187"/>
              <a:gd name="T26" fmla="*/ 62 w 249"/>
              <a:gd name="T27" fmla="*/ 93 h 187"/>
              <a:gd name="T28" fmla="*/ 62 w 249"/>
              <a:gd name="T29" fmla="*/ 155 h 187"/>
              <a:gd name="T30" fmla="*/ 62 w 249"/>
              <a:gd name="T31" fmla="*/ 155 h 187"/>
              <a:gd name="T32" fmla="*/ 62 w 249"/>
              <a:gd name="T33" fmla="*/ 186 h 187"/>
              <a:gd name="T34" fmla="*/ 31 w 249"/>
              <a:gd name="T35" fmla="*/ 186 h 187"/>
              <a:gd name="T36" fmla="*/ 0 w 249"/>
              <a:gd name="T37" fmla="*/ 186 h 187"/>
              <a:gd name="T38" fmla="*/ 0 w 249"/>
              <a:gd name="T39" fmla="*/ 186 h 187"/>
              <a:gd name="T40" fmla="*/ 0 w 249"/>
              <a:gd name="T41" fmla="*/ 186 h 187"/>
              <a:gd name="T42" fmla="*/ 0 w 249"/>
              <a:gd name="T43" fmla="*/ 186 h 187"/>
              <a:gd name="T44" fmla="*/ 0 w 249"/>
              <a:gd name="T45" fmla="*/ 186 h 187"/>
              <a:gd name="T46" fmla="*/ 31 w 249"/>
              <a:gd name="T47" fmla="*/ 186 h 187"/>
              <a:gd name="T48" fmla="*/ 62 w 249"/>
              <a:gd name="T49" fmla="*/ 186 h 187"/>
              <a:gd name="T50" fmla="*/ 93 w 249"/>
              <a:gd name="T51" fmla="*/ 186 h 187"/>
              <a:gd name="T52" fmla="*/ 124 w 249"/>
              <a:gd name="T53" fmla="*/ 186 h 187"/>
              <a:gd name="T54" fmla="*/ 124 w 249"/>
              <a:gd name="T55" fmla="*/ 186 h 187"/>
              <a:gd name="T56" fmla="*/ 124 w 249"/>
              <a:gd name="T57" fmla="*/ 186 h 187"/>
              <a:gd name="T58" fmla="*/ 93 w 249"/>
              <a:gd name="T59" fmla="*/ 186 h 187"/>
              <a:gd name="T60" fmla="*/ 248 w 249"/>
              <a:gd name="T61" fmla="*/ 6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9" h="187">
                <a:moveTo>
                  <a:pt x="248" y="62"/>
                </a:moveTo>
                <a:lnTo>
                  <a:pt x="248" y="62"/>
                </a:lnTo>
                <a:cubicBezTo>
                  <a:pt x="248" y="31"/>
                  <a:pt x="217" y="0"/>
                  <a:pt x="186" y="0"/>
                </a:cubicBezTo>
                <a:lnTo>
                  <a:pt x="186" y="0"/>
                </a:lnTo>
                <a:cubicBezTo>
                  <a:pt x="155" y="0"/>
                  <a:pt x="124" y="31"/>
                  <a:pt x="124" y="31"/>
                </a:cubicBezTo>
                <a:cubicBezTo>
                  <a:pt x="93" y="31"/>
                  <a:pt x="93" y="31"/>
                  <a:pt x="93" y="31"/>
                </a:cubicBez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31" y="31"/>
                  <a:pt x="0" y="62"/>
                  <a:pt x="0" y="62"/>
                </a:cubicBezTo>
                <a:cubicBezTo>
                  <a:pt x="0" y="62"/>
                  <a:pt x="0" y="62"/>
                  <a:pt x="0" y="93"/>
                </a:cubicBezTo>
                <a:lnTo>
                  <a:pt x="0" y="93"/>
                </a:lnTo>
                <a:lnTo>
                  <a:pt x="31" y="93"/>
                </a:lnTo>
                <a:cubicBezTo>
                  <a:pt x="62" y="93"/>
                  <a:pt x="62" y="93"/>
                  <a:pt x="62" y="93"/>
                </a:cubicBezTo>
                <a:cubicBezTo>
                  <a:pt x="62" y="124"/>
                  <a:pt x="62" y="124"/>
                  <a:pt x="62" y="155"/>
                </a:cubicBezTo>
                <a:lnTo>
                  <a:pt x="62" y="155"/>
                </a:lnTo>
                <a:cubicBezTo>
                  <a:pt x="62" y="186"/>
                  <a:pt x="62" y="186"/>
                  <a:pt x="62" y="186"/>
                </a:cubicBezTo>
                <a:cubicBezTo>
                  <a:pt x="31" y="186"/>
                  <a:pt x="31" y="186"/>
                  <a:pt x="31" y="186"/>
                </a:cubicBez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31" y="186"/>
                </a:lnTo>
                <a:lnTo>
                  <a:pt x="62" y="186"/>
                </a:lnTo>
                <a:lnTo>
                  <a:pt x="93" y="186"/>
                </a:lnTo>
                <a:cubicBezTo>
                  <a:pt x="124" y="186"/>
                  <a:pt x="124" y="186"/>
                  <a:pt x="124" y="186"/>
                </a:cubicBezTo>
                <a:lnTo>
                  <a:pt x="124" y="186"/>
                </a:lnTo>
                <a:lnTo>
                  <a:pt x="124" y="186"/>
                </a:lnTo>
                <a:cubicBezTo>
                  <a:pt x="93" y="186"/>
                  <a:pt x="93" y="186"/>
                  <a:pt x="93" y="186"/>
                </a:cubicBezTo>
                <a:cubicBezTo>
                  <a:pt x="248" y="62"/>
                  <a:pt x="248" y="62"/>
                  <a:pt x="248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0" name="Freeform 199"/>
          <p:cNvSpPr>
            <a:spLocks noChangeArrowheads="1"/>
          </p:cNvSpPr>
          <p:nvPr/>
        </p:nvSpPr>
        <p:spPr bwMode="auto">
          <a:xfrm>
            <a:off x="3767153" y="1922852"/>
            <a:ext cx="75397" cy="21548"/>
          </a:xfrm>
          <a:custGeom>
            <a:avLst/>
            <a:gdLst>
              <a:gd name="T0" fmla="*/ 0 w 218"/>
              <a:gd name="T1" fmla="*/ 62 h 63"/>
              <a:gd name="T2" fmla="*/ 0 w 218"/>
              <a:gd name="T3" fmla="*/ 62 h 63"/>
              <a:gd name="T4" fmla="*/ 0 w 218"/>
              <a:gd name="T5" fmla="*/ 62 h 63"/>
              <a:gd name="T6" fmla="*/ 31 w 218"/>
              <a:gd name="T7" fmla="*/ 62 h 63"/>
              <a:gd name="T8" fmla="*/ 31 w 218"/>
              <a:gd name="T9" fmla="*/ 31 h 63"/>
              <a:gd name="T10" fmla="*/ 31 w 218"/>
              <a:gd name="T11" fmla="*/ 0 h 63"/>
              <a:gd name="T12" fmla="*/ 62 w 218"/>
              <a:gd name="T13" fmla="*/ 0 h 63"/>
              <a:gd name="T14" fmla="*/ 124 w 218"/>
              <a:gd name="T15" fmla="*/ 31 h 63"/>
              <a:gd name="T16" fmla="*/ 155 w 218"/>
              <a:gd name="T17" fmla="*/ 31 h 63"/>
              <a:gd name="T18" fmla="*/ 155 w 218"/>
              <a:gd name="T19" fmla="*/ 31 h 63"/>
              <a:gd name="T20" fmla="*/ 155 w 218"/>
              <a:gd name="T21" fmla="*/ 31 h 63"/>
              <a:gd name="T22" fmla="*/ 186 w 218"/>
              <a:gd name="T23" fmla="*/ 0 h 63"/>
              <a:gd name="T24" fmla="*/ 217 w 218"/>
              <a:gd name="T25" fmla="*/ 0 h 63"/>
              <a:gd name="T26" fmla="*/ 217 w 218"/>
              <a:gd name="T27" fmla="*/ 0 h 63"/>
              <a:gd name="T28" fmla="*/ 186 w 218"/>
              <a:gd name="T29" fmla="*/ 0 h 63"/>
              <a:gd name="T30" fmla="*/ 155 w 218"/>
              <a:gd name="T31" fmla="*/ 0 h 63"/>
              <a:gd name="T32" fmla="*/ 155 w 218"/>
              <a:gd name="T33" fmla="*/ 0 h 63"/>
              <a:gd name="T34" fmla="*/ 124 w 218"/>
              <a:gd name="T35" fmla="*/ 0 h 63"/>
              <a:gd name="T36" fmla="*/ 93 w 218"/>
              <a:gd name="T37" fmla="*/ 0 h 63"/>
              <a:gd name="T38" fmla="*/ 93 w 218"/>
              <a:gd name="T39" fmla="*/ 0 h 63"/>
              <a:gd name="T40" fmla="*/ 93 w 218"/>
              <a:gd name="T41" fmla="*/ 0 h 63"/>
              <a:gd name="T42" fmla="*/ 62 w 218"/>
              <a:gd name="T43" fmla="*/ 0 h 63"/>
              <a:gd name="T44" fmla="*/ 31 w 218"/>
              <a:gd name="T45" fmla="*/ 0 h 63"/>
              <a:gd name="T46" fmla="*/ 0 w 218"/>
              <a:gd name="T47" fmla="*/ 0 h 63"/>
              <a:gd name="T48" fmla="*/ 0 w 218"/>
              <a:gd name="T49" fmla="*/ 0 h 63"/>
              <a:gd name="T50" fmla="*/ 0 w 218"/>
              <a:gd name="T51" fmla="*/ 0 h 63"/>
              <a:gd name="T52" fmla="*/ 0 w 218"/>
              <a:gd name="T53" fmla="*/ 31 h 63"/>
              <a:gd name="T54" fmla="*/ 0 w 218"/>
              <a:gd name="T55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8" h="63">
                <a:moveTo>
                  <a:pt x="0" y="62"/>
                </a:moveTo>
                <a:lnTo>
                  <a:pt x="0" y="62"/>
                </a:ln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  <a:cubicBezTo>
                  <a:pt x="31" y="62"/>
                  <a:pt x="31" y="62"/>
                  <a:pt x="31" y="31"/>
                </a:cubicBezTo>
                <a:cubicBezTo>
                  <a:pt x="31" y="31"/>
                  <a:pt x="31" y="31"/>
                  <a:pt x="31" y="0"/>
                </a:cubicBezTo>
                <a:lnTo>
                  <a:pt x="62" y="0"/>
                </a:lnTo>
                <a:cubicBezTo>
                  <a:pt x="62" y="0"/>
                  <a:pt x="93" y="31"/>
                  <a:pt x="124" y="31"/>
                </a:cubicBez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55" y="0"/>
                  <a:pt x="186" y="0"/>
                  <a:pt x="186" y="0"/>
                </a:cubicBezTo>
                <a:cubicBezTo>
                  <a:pt x="186" y="0"/>
                  <a:pt x="186" y="0"/>
                  <a:pt x="217" y="0"/>
                </a:cubicBezTo>
                <a:lnTo>
                  <a:pt x="217" y="0"/>
                </a:ln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62"/>
                  <a:pt x="0" y="62"/>
                  <a:pt x="0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1" name="Freeform 200"/>
          <p:cNvSpPr>
            <a:spLocks noChangeArrowheads="1"/>
          </p:cNvSpPr>
          <p:nvPr/>
        </p:nvSpPr>
        <p:spPr bwMode="auto">
          <a:xfrm>
            <a:off x="3334776" y="1933625"/>
            <a:ext cx="303126" cy="96964"/>
          </a:xfrm>
          <a:custGeom>
            <a:avLst/>
            <a:gdLst>
              <a:gd name="T0" fmla="*/ 62 w 869"/>
              <a:gd name="T1" fmla="*/ 124 h 280"/>
              <a:gd name="T2" fmla="*/ 186 w 869"/>
              <a:gd name="T3" fmla="*/ 124 h 280"/>
              <a:gd name="T4" fmla="*/ 310 w 869"/>
              <a:gd name="T5" fmla="*/ 124 h 280"/>
              <a:gd name="T6" fmla="*/ 341 w 869"/>
              <a:gd name="T7" fmla="*/ 155 h 280"/>
              <a:gd name="T8" fmla="*/ 280 w 869"/>
              <a:gd name="T9" fmla="*/ 217 h 280"/>
              <a:gd name="T10" fmla="*/ 186 w 869"/>
              <a:gd name="T11" fmla="*/ 186 h 280"/>
              <a:gd name="T12" fmla="*/ 93 w 869"/>
              <a:gd name="T13" fmla="*/ 217 h 280"/>
              <a:gd name="T14" fmla="*/ 156 w 869"/>
              <a:gd name="T15" fmla="*/ 217 h 280"/>
              <a:gd name="T16" fmla="*/ 186 w 869"/>
              <a:gd name="T17" fmla="*/ 217 h 280"/>
              <a:gd name="T18" fmla="*/ 248 w 869"/>
              <a:gd name="T19" fmla="*/ 279 h 280"/>
              <a:gd name="T20" fmla="*/ 248 w 869"/>
              <a:gd name="T21" fmla="*/ 279 h 280"/>
              <a:gd name="T22" fmla="*/ 310 w 869"/>
              <a:gd name="T23" fmla="*/ 279 h 280"/>
              <a:gd name="T24" fmla="*/ 341 w 869"/>
              <a:gd name="T25" fmla="*/ 279 h 280"/>
              <a:gd name="T26" fmla="*/ 404 w 869"/>
              <a:gd name="T27" fmla="*/ 248 h 280"/>
              <a:gd name="T28" fmla="*/ 465 w 869"/>
              <a:gd name="T29" fmla="*/ 248 h 280"/>
              <a:gd name="T30" fmla="*/ 558 w 869"/>
              <a:gd name="T31" fmla="*/ 217 h 280"/>
              <a:gd name="T32" fmla="*/ 620 w 869"/>
              <a:gd name="T33" fmla="*/ 186 h 280"/>
              <a:gd name="T34" fmla="*/ 620 w 869"/>
              <a:gd name="T35" fmla="*/ 217 h 280"/>
              <a:gd name="T36" fmla="*/ 682 w 869"/>
              <a:gd name="T37" fmla="*/ 248 h 280"/>
              <a:gd name="T38" fmla="*/ 806 w 869"/>
              <a:gd name="T39" fmla="*/ 248 h 280"/>
              <a:gd name="T40" fmla="*/ 868 w 869"/>
              <a:gd name="T41" fmla="*/ 186 h 280"/>
              <a:gd name="T42" fmla="*/ 806 w 869"/>
              <a:gd name="T43" fmla="*/ 155 h 280"/>
              <a:gd name="T44" fmla="*/ 775 w 869"/>
              <a:gd name="T45" fmla="*/ 186 h 280"/>
              <a:gd name="T46" fmla="*/ 713 w 869"/>
              <a:gd name="T47" fmla="*/ 155 h 280"/>
              <a:gd name="T48" fmla="*/ 651 w 869"/>
              <a:gd name="T49" fmla="*/ 31 h 280"/>
              <a:gd name="T50" fmla="*/ 589 w 869"/>
              <a:gd name="T51" fmla="*/ 0 h 280"/>
              <a:gd name="T52" fmla="*/ 558 w 869"/>
              <a:gd name="T53" fmla="*/ 31 h 280"/>
              <a:gd name="T54" fmla="*/ 589 w 869"/>
              <a:gd name="T55" fmla="*/ 62 h 280"/>
              <a:gd name="T56" fmla="*/ 528 w 869"/>
              <a:gd name="T57" fmla="*/ 124 h 280"/>
              <a:gd name="T58" fmla="*/ 496 w 869"/>
              <a:gd name="T59" fmla="*/ 93 h 280"/>
              <a:gd name="T60" fmla="*/ 496 w 869"/>
              <a:gd name="T61" fmla="*/ 62 h 280"/>
              <a:gd name="T62" fmla="*/ 465 w 869"/>
              <a:gd name="T63" fmla="*/ 62 h 280"/>
              <a:gd name="T64" fmla="*/ 372 w 869"/>
              <a:gd name="T65" fmla="*/ 62 h 280"/>
              <a:gd name="T66" fmla="*/ 341 w 869"/>
              <a:gd name="T67" fmla="*/ 62 h 280"/>
              <a:gd name="T68" fmla="*/ 310 w 869"/>
              <a:gd name="T69" fmla="*/ 93 h 280"/>
              <a:gd name="T70" fmla="*/ 310 w 869"/>
              <a:gd name="T71" fmla="*/ 62 h 280"/>
              <a:gd name="T72" fmla="*/ 280 w 869"/>
              <a:gd name="T73" fmla="*/ 31 h 280"/>
              <a:gd name="T74" fmla="*/ 248 w 869"/>
              <a:gd name="T75" fmla="*/ 31 h 280"/>
              <a:gd name="T76" fmla="*/ 186 w 869"/>
              <a:gd name="T77" fmla="*/ 62 h 280"/>
              <a:gd name="T78" fmla="*/ 156 w 869"/>
              <a:gd name="T79" fmla="*/ 31 h 280"/>
              <a:gd name="T80" fmla="*/ 156 w 869"/>
              <a:gd name="T81" fmla="*/ 0 h 280"/>
              <a:gd name="T82" fmla="*/ 93 w 869"/>
              <a:gd name="T83" fmla="*/ 0 h 280"/>
              <a:gd name="T84" fmla="*/ 93 w 869"/>
              <a:gd name="T85" fmla="*/ 0 h 280"/>
              <a:gd name="T86" fmla="*/ 32 w 869"/>
              <a:gd name="T87" fmla="*/ 31 h 280"/>
              <a:gd name="T88" fmla="*/ 0 w 869"/>
              <a:gd name="T89" fmla="*/ 62 h 280"/>
              <a:gd name="T90" fmla="*/ 0 w 869"/>
              <a:gd name="T91" fmla="*/ 124 h 280"/>
              <a:gd name="T92" fmla="*/ 0 w 869"/>
              <a:gd name="T93" fmla="*/ 124 h 280"/>
              <a:gd name="T94" fmla="*/ 32 w 869"/>
              <a:gd name="T95" fmla="*/ 12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69" h="280">
                <a:moveTo>
                  <a:pt x="62" y="124"/>
                </a:moveTo>
                <a:lnTo>
                  <a:pt x="62" y="124"/>
                </a:lnTo>
                <a:cubicBezTo>
                  <a:pt x="62" y="124"/>
                  <a:pt x="93" y="124"/>
                  <a:pt x="124" y="124"/>
                </a:cubicBezTo>
                <a:cubicBezTo>
                  <a:pt x="156" y="124"/>
                  <a:pt x="186" y="124"/>
                  <a:pt x="186" y="124"/>
                </a:cubicBezTo>
                <a:cubicBezTo>
                  <a:pt x="186" y="124"/>
                  <a:pt x="217" y="124"/>
                  <a:pt x="248" y="124"/>
                </a:cubicBezTo>
                <a:cubicBezTo>
                  <a:pt x="280" y="124"/>
                  <a:pt x="310" y="124"/>
                  <a:pt x="310" y="124"/>
                </a:cubicBezTo>
                <a:cubicBezTo>
                  <a:pt x="310" y="124"/>
                  <a:pt x="310" y="124"/>
                  <a:pt x="341" y="124"/>
                </a:cubicBezTo>
                <a:lnTo>
                  <a:pt x="341" y="155"/>
                </a:lnTo>
                <a:cubicBezTo>
                  <a:pt x="341" y="186"/>
                  <a:pt x="341" y="186"/>
                  <a:pt x="310" y="186"/>
                </a:cubicBezTo>
                <a:cubicBezTo>
                  <a:pt x="310" y="217"/>
                  <a:pt x="280" y="217"/>
                  <a:pt x="280" y="217"/>
                </a:cubicBezTo>
                <a:cubicBezTo>
                  <a:pt x="248" y="217"/>
                  <a:pt x="248" y="217"/>
                  <a:pt x="217" y="217"/>
                </a:cubicBezTo>
                <a:cubicBezTo>
                  <a:pt x="217" y="186"/>
                  <a:pt x="217" y="186"/>
                  <a:pt x="186" y="186"/>
                </a:cubicBezTo>
                <a:lnTo>
                  <a:pt x="186" y="186"/>
                </a:lnTo>
                <a:cubicBezTo>
                  <a:pt x="156" y="186"/>
                  <a:pt x="124" y="217"/>
                  <a:pt x="93" y="217"/>
                </a:cubicBezTo>
                <a:lnTo>
                  <a:pt x="93" y="217"/>
                </a:lnTo>
                <a:cubicBezTo>
                  <a:pt x="124" y="217"/>
                  <a:pt x="156" y="217"/>
                  <a:pt x="156" y="217"/>
                </a:cubicBezTo>
                <a:lnTo>
                  <a:pt x="186" y="217"/>
                </a:lnTo>
                <a:lnTo>
                  <a:pt x="186" y="217"/>
                </a:lnTo>
                <a:cubicBezTo>
                  <a:pt x="217" y="217"/>
                  <a:pt x="217" y="248"/>
                  <a:pt x="248" y="248"/>
                </a:cubicBezTo>
                <a:cubicBezTo>
                  <a:pt x="248" y="248"/>
                  <a:pt x="248" y="248"/>
                  <a:pt x="248" y="279"/>
                </a:cubicBezTo>
                <a:lnTo>
                  <a:pt x="248" y="279"/>
                </a:lnTo>
                <a:lnTo>
                  <a:pt x="248" y="279"/>
                </a:lnTo>
                <a:lnTo>
                  <a:pt x="248" y="279"/>
                </a:lnTo>
                <a:cubicBezTo>
                  <a:pt x="280" y="279"/>
                  <a:pt x="280" y="279"/>
                  <a:pt x="310" y="279"/>
                </a:cubicBezTo>
                <a:cubicBezTo>
                  <a:pt x="310" y="279"/>
                  <a:pt x="310" y="279"/>
                  <a:pt x="341" y="279"/>
                </a:cubicBezTo>
                <a:lnTo>
                  <a:pt x="341" y="279"/>
                </a:lnTo>
                <a:lnTo>
                  <a:pt x="341" y="279"/>
                </a:lnTo>
                <a:cubicBezTo>
                  <a:pt x="372" y="279"/>
                  <a:pt x="372" y="248"/>
                  <a:pt x="404" y="248"/>
                </a:cubicBezTo>
                <a:cubicBezTo>
                  <a:pt x="434" y="248"/>
                  <a:pt x="434" y="248"/>
                  <a:pt x="465" y="248"/>
                </a:cubicBezTo>
                <a:lnTo>
                  <a:pt x="465" y="248"/>
                </a:lnTo>
                <a:cubicBezTo>
                  <a:pt x="465" y="248"/>
                  <a:pt x="496" y="217"/>
                  <a:pt x="528" y="217"/>
                </a:cubicBezTo>
                <a:cubicBezTo>
                  <a:pt x="528" y="217"/>
                  <a:pt x="528" y="217"/>
                  <a:pt x="558" y="217"/>
                </a:cubicBezTo>
                <a:cubicBezTo>
                  <a:pt x="558" y="217"/>
                  <a:pt x="558" y="217"/>
                  <a:pt x="589" y="217"/>
                </a:cubicBezTo>
                <a:cubicBezTo>
                  <a:pt x="620" y="186"/>
                  <a:pt x="620" y="186"/>
                  <a:pt x="620" y="186"/>
                </a:cubicBezTo>
                <a:cubicBezTo>
                  <a:pt x="620" y="217"/>
                  <a:pt x="620" y="217"/>
                  <a:pt x="620" y="217"/>
                </a:cubicBezTo>
                <a:lnTo>
                  <a:pt x="620" y="217"/>
                </a:lnTo>
                <a:lnTo>
                  <a:pt x="620" y="217"/>
                </a:lnTo>
                <a:cubicBezTo>
                  <a:pt x="651" y="217"/>
                  <a:pt x="682" y="217"/>
                  <a:pt x="682" y="248"/>
                </a:cubicBezTo>
                <a:cubicBezTo>
                  <a:pt x="682" y="248"/>
                  <a:pt x="713" y="248"/>
                  <a:pt x="775" y="248"/>
                </a:cubicBezTo>
                <a:lnTo>
                  <a:pt x="806" y="248"/>
                </a:lnTo>
                <a:cubicBezTo>
                  <a:pt x="837" y="217"/>
                  <a:pt x="868" y="217"/>
                  <a:pt x="868" y="186"/>
                </a:cubicBezTo>
                <a:lnTo>
                  <a:pt x="868" y="186"/>
                </a:lnTo>
                <a:lnTo>
                  <a:pt x="806" y="155"/>
                </a:lnTo>
                <a:lnTo>
                  <a:pt x="806" y="155"/>
                </a:lnTo>
                <a:lnTo>
                  <a:pt x="806" y="155"/>
                </a:lnTo>
                <a:cubicBezTo>
                  <a:pt x="775" y="186"/>
                  <a:pt x="775" y="186"/>
                  <a:pt x="775" y="186"/>
                </a:cubicBezTo>
                <a:cubicBezTo>
                  <a:pt x="744" y="186"/>
                  <a:pt x="744" y="155"/>
                  <a:pt x="713" y="155"/>
                </a:cubicBezTo>
                <a:lnTo>
                  <a:pt x="713" y="155"/>
                </a:lnTo>
                <a:lnTo>
                  <a:pt x="713" y="155"/>
                </a:lnTo>
                <a:cubicBezTo>
                  <a:pt x="713" y="124"/>
                  <a:pt x="651" y="62"/>
                  <a:pt x="651" y="31"/>
                </a:cubicBezTo>
                <a:lnTo>
                  <a:pt x="620" y="0"/>
                </a:lnTo>
                <a:lnTo>
                  <a:pt x="589" y="0"/>
                </a:lnTo>
                <a:lnTo>
                  <a:pt x="558" y="0"/>
                </a:lnTo>
                <a:lnTo>
                  <a:pt x="558" y="31"/>
                </a:lnTo>
                <a:cubicBezTo>
                  <a:pt x="558" y="31"/>
                  <a:pt x="558" y="31"/>
                  <a:pt x="558" y="62"/>
                </a:cubicBezTo>
                <a:lnTo>
                  <a:pt x="589" y="62"/>
                </a:lnTo>
                <a:cubicBezTo>
                  <a:pt x="589" y="93"/>
                  <a:pt x="589" y="93"/>
                  <a:pt x="589" y="93"/>
                </a:cubicBezTo>
                <a:cubicBezTo>
                  <a:pt x="558" y="124"/>
                  <a:pt x="558" y="124"/>
                  <a:pt x="528" y="124"/>
                </a:cubicBezTo>
                <a:lnTo>
                  <a:pt x="528" y="124"/>
                </a:lnTo>
                <a:cubicBezTo>
                  <a:pt x="528" y="124"/>
                  <a:pt x="496" y="124"/>
                  <a:pt x="496" y="93"/>
                </a:cubicBezTo>
                <a:lnTo>
                  <a:pt x="496" y="62"/>
                </a:lnTo>
                <a:lnTo>
                  <a:pt x="496" y="62"/>
                </a:lnTo>
                <a:cubicBezTo>
                  <a:pt x="496" y="62"/>
                  <a:pt x="496" y="62"/>
                  <a:pt x="465" y="62"/>
                </a:cubicBezTo>
                <a:lnTo>
                  <a:pt x="465" y="62"/>
                </a:lnTo>
                <a:cubicBezTo>
                  <a:pt x="465" y="62"/>
                  <a:pt x="465" y="62"/>
                  <a:pt x="404" y="62"/>
                </a:cubicBezTo>
                <a:cubicBezTo>
                  <a:pt x="372" y="62"/>
                  <a:pt x="372" y="62"/>
                  <a:pt x="372" y="62"/>
                </a:cubicBezTo>
                <a:lnTo>
                  <a:pt x="372" y="62"/>
                </a:lnTo>
                <a:cubicBezTo>
                  <a:pt x="372" y="62"/>
                  <a:pt x="372" y="62"/>
                  <a:pt x="341" y="62"/>
                </a:cubicBezTo>
                <a:lnTo>
                  <a:pt x="341" y="62"/>
                </a:lnTo>
                <a:cubicBezTo>
                  <a:pt x="341" y="62"/>
                  <a:pt x="341" y="93"/>
                  <a:pt x="310" y="93"/>
                </a:cubicBezTo>
                <a:lnTo>
                  <a:pt x="310" y="93"/>
                </a:lnTo>
                <a:lnTo>
                  <a:pt x="310" y="62"/>
                </a:lnTo>
                <a:lnTo>
                  <a:pt x="310" y="31"/>
                </a:lnTo>
                <a:cubicBezTo>
                  <a:pt x="280" y="31"/>
                  <a:pt x="280" y="31"/>
                  <a:pt x="280" y="31"/>
                </a:cubicBezTo>
                <a:lnTo>
                  <a:pt x="280" y="31"/>
                </a:lnTo>
                <a:cubicBezTo>
                  <a:pt x="248" y="31"/>
                  <a:pt x="248" y="31"/>
                  <a:pt x="248" y="31"/>
                </a:cubicBezTo>
                <a:cubicBezTo>
                  <a:pt x="217" y="31"/>
                  <a:pt x="217" y="31"/>
                  <a:pt x="217" y="62"/>
                </a:cubicBezTo>
                <a:lnTo>
                  <a:pt x="186" y="62"/>
                </a:lnTo>
                <a:cubicBezTo>
                  <a:pt x="156" y="62"/>
                  <a:pt x="156" y="62"/>
                  <a:pt x="156" y="62"/>
                </a:cubicBezTo>
                <a:cubicBezTo>
                  <a:pt x="156" y="31"/>
                  <a:pt x="156" y="31"/>
                  <a:pt x="156" y="31"/>
                </a:cubicBezTo>
                <a:lnTo>
                  <a:pt x="156" y="31"/>
                </a:lnTo>
                <a:lnTo>
                  <a:pt x="156" y="0"/>
                </a:lnTo>
                <a:cubicBezTo>
                  <a:pt x="124" y="0"/>
                  <a:pt x="124" y="0"/>
                  <a:pt x="124" y="0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62" y="31"/>
                  <a:pt x="62" y="31"/>
                  <a:pt x="62" y="31"/>
                </a:cubicBezTo>
                <a:cubicBezTo>
                  <a:pt x="62" y="31"/>
                  <a:pt x="62" y="31"/>
                  <a:pt x="32" y="31"/>
                </a:cubicBezTo>
                <a:cubicBezTo>
                  <a:pt x="32" y="31"/>
                  <a:pt x="32" y="31"/>
                  <a:pt x="0" y="31"/>
                </a:cubicBezTo>
                <a:lnTo>
                  <a:pt x="0" y="62"/>
                </a:lnTo>
                <a:lnTo>
                  <a:pt x="32" y="62"/>
                </a:lnTo>
                <a:cubicBezTo>
                  <a:pt x="32" y="93"/>
                  <a:pt x="32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32" y="124"/>
                </a:lnTo>
                <a:lnTo>
                  <a:pt x="32" y="124"/>
                </a:lnTo>
                <a:lnTo>
                  <a:pt x="62" y="124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2" name="Freeform 201"/>
          <p:cNvSpPr>
            <a:spLocks noChangeArrowheads="1"/>
          </p:cNvSpPr>
          <p:nvPr/>
        </p:nvSpPr>
        <p:spPr bwMode="auto">
          <a:xfrm>
            <a:off x="3659443" y="1922852"/>
            <a:ext cx="64626" cy="43095"/>
          </a:xfrm>
          <a:custGeom>
            <a:avLst/>
            <a:gdLst>
              <a:gd name="T0" fmla="*/ 155 w 187"/>
              <a:gd name="T1" fmla="*/ 62 h 125"/>
              <a:gd name="T2" fmla="*/ 155 w 187"/>
              <a:gd name="T3" fmla="*/ 62 h 125"/>
              <a:gd name="T4" fmla="*/ 124 w 187"/>
              <a:gd name="T5" fmla="*/ 62 h 125"/>
              <a:gd name="T6" fmla="*/ 93 w 187"/>
              <a:gd name="T7" fmla="*/ 31 h 125"/>
              <a:gd name="T8" fmla="*/ 93 w 187"/>
              <a:gd name="T9" fmla="*/ 0 h 125"/>
              <a:gd name="T10" fmla="*/ 93 w 187"/>
              <a:gd name="T11" fmla="*/ 0 h 125"/>
              <a:gd name="T12" fmla="*/ 62 w 187"/>
              <a:gd name="T13" fmla="*/ 0 h 125"/>
              <a:gd name="T14" fmla="*/ 62 w 187"/>
              <a:gd name="T15" fmla="*/ 0 h 125"/>
              <a:gd name="T16" fmla="*/ 0 w 187"/>
              <a:gd name="T17" fmla="*/ 62 h 125"/>
              <a:gd name="T18" fmla="*/ 31 w 187"/>
              <a:gd name="T19" fmla="*/ 62 h 125"/>
              <a:gd name="T20" fmla="*/ 62 w 187"/>
              <a:gd name="T21" fmla="*/ 93 h 125"/>
              <a:gd name="T22" fmla="*/ 93 w 187"/>
              <a:gd name="T23" fmla="*/ 124 h 125"/>
              <a:gd name="T24" fmla="*/ 93 w 187"/>
              <a:gd name="T25" fmla="*/ 124 h 125"/>
              <a:gd name="T26" fmla="*/ 93 w 187"/>
              <a:gd name="T27" fmla="*/ 62 h 125"/>
              <a:gd name="T28" fmla="*/ 155 w 187"/>
              <a:gd name="T29" fmla="*/ 93 h 125"/>
              <a:gd name="T30" fmla="*/ 186 w 187"/>
              <a:gd name="T31" fmla="*/ 93 h 125"/>
              <a:gd name="T32" fmla="*/ 186 w 187"/>
              <a:gd name="T33" fmla="*/ 93 h 125"/>
              <a:gd name="T34" fmla="*/ 186 w 187"/>
              <a:gd name="T35" fmla="*/ 93 h 125"/>
              <a:gd name="T36" fmla="*/ 155 w 187"/>
              <a:gd name="T37" fmla="*/ 6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7" h="125">
                <a:moveTo>
                  <a:pt x="155" y="62"/>
                </a:moveTo>
                <a:lnTo>
                  <a:pt x="155" y="62"/>
                </a:lnTo>
                <a:cubicBezTo>
                  <a:pt x="155" y="62"/>
                  <a:pt x="155" y="62"/>
                  <a:pt x="124" y="62"/>
                </a:cubicBezTo>
                <a:cubicBezTo>
                  <a:pt x="124" y="62"/>
                  <a:pt x="93" y="62"/>
                  <a:pt x="93" y="31"/>
                </a:cubicBez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cubicBezTo>
                  <a:pt x="62" y="31"/>
                  <a:pt x="31" y="62"/>
                  <a:pt x="0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62" y="93"/>
                </a:cubicBezTo>
                <a:cubicBezTo>
                  <a:pt x="62" y="93"/>
                  <a:pt x="93" y="93"/>
                  <a:pt x="93" y="124"/>
                </a:cubicBezTo>
                <a:lnTo>
                  <a:pt x="93" y="124"/>
                </a:lnTo>
                <a:cubicBezTo>
                  <a:pt x="93" y="62"/>
                  <a:pt x="93" y="62"/>
                  <a:pt x="93" y="62"/>
                </a:cubicBezTo>
                <a:cubicBezTo>
                  <a:pt x="155" y="93"/>
                  <a:pt x="155" y="93"/>
                  <a:pt x="155" y="93"/>
                </a:cubicBezTo>
                <a:cubicBezTo>
                  <a:pt x="155" y="93"/>
                  <a:pt x="155" y="93"/>
                  <a:pt x="186" y="93"/>
                </a:cubicBezTo>
                <a:lnTo>
                  <a:pt x="186" y="93"/>
                </a:lnTo>
                <a:lnTo>
                  <a:pt x="186" y="93"/>
                </a:lnTo>
                <a:cubicBezTo>
                  <a:pt x="186" y="93"/>
                  <a:pt x="186" y="93"/>
                  <a:pt x="155" y="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3" name="Freeform 202"/>
          <p:cNvSpPr>
            <a:spLocks noChangeArrowheads="1"/>
          </p:cNvSpPr>
          <p:nvPr/>
        </p:nvSpPr>
        <p:spPr bwMode="auto">
          <a:xfrm>
            <a:off x="3962570" y="1879756"/>
            <a:ext cx="86168" cy="10773"/>
          </a:xfrm>
          <a:custGeom>
            <a:avLst/>
            <a:gdLst>
              <a:gd name="T0" fmla="*/ 186 w 249"/>
              <a:gd name="T1" fmla="*/ 0 h 32"/>
              <a:gd name="T2" fmla="*/ 186 w 249"/>
              <a:gd name="T3" fmla="*/ 0 h 32"/>
              <a:gd name="T4" fmla="*/ 155 w 249"/>
              <a:gd name="T5" fmla="*/ 0 h 32"/>
              <a:gd name="T6" fmla="*/ 155 w 249"/>
              <a:gd name="T7" fmla="*/ 0 h 32"/>
              <a:gd name="T8" fmla="*/ 124 w 249"/>
              <a:gd name="T9" fmla="*/ 0 h 32"/>
              <a:gd name="T10" fmla="*/ 93 w 249"/>
              <a:gd name="T11" fmla="*/ 0 h 32"/>
              <a:gd name="T12" fmla="*/ 62 w 249"/>
              <a:gd name="T13" fmla="*/ 0 h 32"/>
              <a:gd name="T14" fmla="*/ 62 w 249"/>
              <a:gd name="T15" fmla="*/ 0 h 32"/>
              <a:gd name="T16" fmla="*/ 62 w 249"/>
              <a:gd name="T17" fmla="*/ 0 h 32"/>
              <a:gd name="T18" fmla="*/ 0 w 249"/>
              <a:gd name="T19" fmla="*/ 31 h 32"/>
              <a:gd name="T20" fmla="*/ 31 w 249"/>
              <a:gd name="T21" fmla="*/ 31 h 32"/>
              <a:gd name="T22" fmla="*/ 31 w 249"/>
              <a:gd name="T23" fmla="*/ 31 h 32"/>
              <a:gd name="T24" fmla="*/ 62 w 249"/>
              <a:gd name="T25" fmla="*/ 0 h 32"/>
              <a:gd name="T26" fmla="*/ 93 w 249"/>
              <a:gd name="T27" fmla="*/ 0 h 32"/>
              <a:gd name="T28" fmla="*/ 93 w 249"/>
              <a:gd name="T29" fmla="*/ 0 h 32"/>
              <a:gd name="T30" fmla="*/ 124 w 249"/>
              <a:gd name="T31" fmla="*/ 31 h 32"/>
              <a:gd name="T32" fmla="*/ 186 w 249"/>
              <a:gd name="T33" fmla="*/ 31 h 32"/>
              <a:gd name="T34" fmla="*/ 186 w 249"/>
              <a:gd name="T35" fmla="*/ 31 h 32"/>
              <a:gd name="T36" fmla="*/ 186 w 249"/>
              <a:gd name="T37" fmla="*/ 31 h 32"/>
              <a:gd name="T38" fmla="*/ 217 w 249"/>
              <a:gd name="T39" fmla="*/ 31 h 32"/>
              <a:gd name="T40" fmla="*/ 217 w 249"/>
              <a:gd name="T41" fmla="*/ 31 h 32"/>
              <a:gd name="T42" fmla="*/ 248 w 249"/>
              <a:gd name="T43" fmla="*/ 31 h 32"/>
              <a:gd name="T44" fmla="*/ 248 w 249"/>
              <a:gd name="T45" fmla="*/ 31 h 32"/>
              <a:gd name="T46" fmla="*/ 248 w 249"/>
              <a:gd name="T47" fmla="*/ 0 h 32"/>
              <a:gd name="T48" fmla="*/ 217 w 249"/>
              <a:gd name="T49" fmla="*/ 0 h 32"/>
              <a:gd name="T50" fmla="*/ 186 w 249"/>
              <a:gd name="T5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49" h="32">
                <a:moveTo>
                  <a:pt x="186" y="0"/>
                </a:move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31"/>
                  <a:pt x="0" y="31"/>
                </a:cubicBezTo>
                <a:cubicBezTo>
                  <a:pt x="0" y="31"/>
                  <a:pt x="0" y="31"/>
                  <a:pt x="31" y="31"/>
                </a:cubicBezTo>
                <a:lnTo>
                  <a:pt x="31" y="31"/>
                </a:lnTo>
                <a:cubicBezTo>
                  <a:pt x="31" y="31"/>
                  <a:pt x="62" y="31"/>
                  <a:pt x="62" y="0"/>
                </a:cubicBez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cubicBezTo>
                  <a:pt x="93" y="31"/>
                  <a:pt x="124" y="31"/>
                  <a:pt x="124" y="31"/>
                </a:cubicBezTo>
                <a:cubicBezTo>
                  <a:pt x="155" y="31"/>
                  <a:pt x="155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31"/>
                  <a:pt x="217" y="31"/>
                </a:cubicBezTo>
                <a:lnTo>
                  <a:pt x="217" y="31"/>
                </a:ln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cubicBezTo>
                  <a:pt x="248" y="0"/>
                  <a:pt x="248" y="0"/>
                  <a:pt x="248" y="0"/>
                </a:cubicBezTo>
                <a:lnTo>
                  <a:pt x="217" y="0"/>
                </a:lnTo>
                <a:lnTo>
                  <a:pt x="186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4" name="Freeform 203"/>
          <p:cNvSpPr>
            <a:spLocks noChangeArrowheads="1"/>
          </p:cNvSpPr>
          <p:nvPr/>
        </p:nvSpPr>
        <p:spPr bwMode="auto">
          <a:xfrm>
            <a:off x="3941028" y="1890530"/>
            <a:ext cx="10770" cy="1540"/>
          </a:xfrm>
          <a:custGeom>
            <a:avLst/>
            <a:gdLst>
              <a:gd name="T0" fmla="*/ 0 w 32"/>
              <a:gd name="T1" fmla="*/ 0 h 1"/>
              <a:gd name="T2" fmla="*/ 0 w 32"/>
              <a:gd name="T3" fmla="*/ 0 h 1"/>
              <a:gd name="T4" fmla="*/ 31 w 32"/>
              <a:gd name="T5" fmla="*/ 0 h 1"/>
              <a:gd name="T6" fmla="*/ 31 w 32"/>
              <a:gd name="T7" fmla="*/ 0 h 1"/>
              <a:gd name="T8" fmla="*/ 31 w 32"/>
              <a:gd name="T9" fmla="*/ 0 h 1"/>
              <a:gd name="T10" fmla="*/ 0 w 3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">
                <a:moveTo>
                  <a:pt x="0" y="0"/>
                </a:moveTo>
                <a:lnTo>
                  <a:pt x="0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5" name="Freeform 204"/>
          <p:cNvSpPr>
            <a:spLocks noChangeArrowheads="1"/>
          </p:cNvSpPr>
          <p:nvPr/>
        </p:nvSpPr>
        <p:spPr bwMode="auto">
          <a:xfrm>
            <a:off x="3821008" y="1858209"/>
            <a:ext cx="64626" cy="32321"/>
          </a:xfrm>
          <a:custGeom>
            <a:avLst/>
            <a:gdLst>
              <a:gd name="T0" fmla="*/ 155 w 187"/>
              <a:gd name="T1" fmla="*/ 31 h 94"/>
              <a:gd name="T2" fmla="*/ 155 w 187"/>
              <a:gd name="T3" fmla="*/ 31 h 94"/>
              <a:gd name="T4" fmla="*/ 124 w 187"/>
              <a:gd name="T5" fmla="*/ 31 h 94"/>
              <a:gd name="T6" fmla="*/ 124 w 187"/>
              <a:gd name="T7" fmla="*/ 31 h 94"/>
              <a:gd name="T8" fmla="*/ 93 w 187"/>
              <a:gd name="T9" fmla="*/ 31 h 94"/>
              <a:gd name="T10" fmla="*/ 62 w 187"/>
              <a:gd name="T11" fmla="*/ 31 h 94"/>
              <a:gd name="T12" fmla="*/ 31 w 187"/>
              <a:gd name="T13" fmla="*/ 31 h 94"/>
              <a:gd name="T14" fmla="*/ 0 w 187"/>
              <a:gd name="T15" fmla="*/ 0 h 94"/>
              <a:gd name="T16" fmla="*/ 31 w 187"/>
              <a:gd name="T17" fmla="*/ 62 h 94"/>
              <a:gd name="T18" fmla="*/ 62 w 187"/>
              <a:gd name="T19" fmla="*/ 93 h 94"/>
              <a:gd name="T20" fmla="*/ 62 w 187"/>
              <a:gd name="T21" fmla="*/ 93 h 94"/>
              <a:gd name="T22" fmla="*/ 62 w 187"/>
              <a:gd name="T23" fmla="*/ 93 h 94"/>
              <a:gd name="T24" fmla="*/ 62 w 187"/>
              <a:gd name="T25" fmla="*/ 93 h 94"/>
              <a:gd name="T26" fmla="*/ 93 w 187"/>
              <a:gd name="T27" fmla="*/ 93 h 94"/>
              <a:gd name="T28" fmla="*/ 93 w 187"/>
              <a:gd name="T29" fmla="*/ 93 h 94"/>
              <a:gd name="T30" fmla="*/ 124 w 187"/>
              <a:gd name="T31" fmla="*/ 93 h 94"/>
              <a:gd name="T32" fmla="*/ 186 w 187"/>
              <a:gd name="T33" fmla="*/ 93 h 94"/>
              <a:gd name="T34" fmla="*/ 186 w 187"/>
              <a:gd name="T35" fmla="*/ 93 h 94"/>
              <a:gd name="T36" fmla="*/ 155 w 187"/>
              <a:gd name="T37" fmla="*/ 3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7" h="94">
                <a:moveTo>
                  <a:pt x="155" y="31"/>
                </a:moveTo>
                <a:lnTo>
                  <a:pt x="155" y="31"/>
                </a:lnTo>
                <a:lnTo>
                  <a:pt x="124" y="31"/>
                </a:lnTo>
                <a:lnTo>
                  <a:pt x="124" y="31"/>
                </a:lnTo>
                <a:cubicBezTo>
                  <a:pt x="124" y="31"/>
                  <a:pt x="124" y="31"/>
                  <a:pt x="93" y="31"/>
                </a:cubicBezTo>
                <a:lnTo>
                  <a:pt x="62" y="31"/>
                </a:lnTo>
                <a:lnTo>
                  <a:pt x="31" y="31"/>
                </a:lnTo>
                <a:cubicBezTo>
                  <a:pt x="31" y="0"/>
                  <a:pt x="31" y="0"/>
                  <a:pt x="0" y="0"/>
                </a:cubicBezTo>
                <a:cubicBezTo>
                  <a:pt x="31" y="31"/>
                  <a:pt x="31" y="62"/>
                  <a:pt x="31" y="62"/>
                </a:cubicBezTo>
                <a:cubicBezTo>
                  <a:pt x="31" y="62"/>
                  <a:pt x="31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lnTo>
                  <a:pt x="62" y="93"/>
                </a:lnTo>
                <a:cubicBezTo>
                  <a:pt x="93" y="93"/>
                  <a:pt x="93" y="93"/>
                  <a:pt x="93" y="93"/>
                </a:cubicBezTo>
                <a:lnTo>
                  <a:pt x="93" y="93"/>
                </a:lnTo>
                <a:lnTo>
                  <a:pt x="124" y="93"/>
                </a:lnTo>
                <a:cubicBezTo>
                  <a:pt x="124" y="93"/>
                  <a:pt x="155" y="93"/>
                  <a:pt x="186" y="93"/>
                </a:cubicBezTo>
                <a:lnTo>
                  <a:pt x="186" y="93"/>
                </a:lnTo>
                <a:cubicBezTo>
                  <a:pt x="155" y="62"/>
                  <a:pt x="155" y="62"/>
                  <a:pt x="155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6" name="Freeform 205"/>
          <p:cNvSpPr>
            <a:spLocks noChangeArrowheads="1"/>
          </p:cNvSpPr>
          <p:nvPr/>
        </p:nvSpPr>
        <p:spPr bwMode="auto">
          <a:xfrm>
            <a:off x="3951798" y="1879756"/>
            <a:ext cx="1539" cy="10773"/>
          </a:xfrm>
          <a:custGeom>
            <a:avLst/>
            <a:gdLst>
              <a:gd name="T0" fmla="*/ 0 w 1"/>
              <a:gd name="T1" fmla="*/ 0 h 32"/>
              <a:gd name="T2" fmla="*/ 0 w 1"/>
              <a:gd name="T3" fmla="*/ 0 h 32"/>
              <a:gd name="T4" fmla="*/ 0 w 1"/>
              <a:gd name="T5" fmla="*/ 31 h 32"/>
              <a:gd name="T6" fmla="*/ 0 w 1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32">
                <a:moveTo>
                  <a:pt x="0" y="0"/>
                </a:moveTo>
                <a:lnTo>
                  <a:pt x="0" y="0"/>
                </a:lnTo>
                <a:lnTo>
                  <a:pt x="0" y="31"/>
                </a:lnTo>
                <a:cubicBezTo>
                  <a:pt x="0" y="31"/>
                  <a:pt x="0" y="31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7" name="Freeform 206"/>
          <p:cNvSpPr>
            <a:spLocks noChangeArrowheads="1"/>
          </p:cNvSpPr>
          <p:nvPr/>
        </p:nvSpPr>
        <p:spPr bwMode="auto">
          <a:xfrm>
            <a:off x="3897944" y="1879756"/>
            <a:ext cx="32312" cy="10773"/>
          </a:xfrm>
          <a:custGeom>
            <a:avLst/>
            <a:gdLst>
              <a:gd name="T0" fmla="*/ 62 w 94"/>
              <a:gd name="T1" fmla="*/ 31 h 32"/>
              <a:gd name="T2" fmla="*/ 62 w 94"/>
              <a:gd name="T3" fmla="*/ 31 h 32"/>
              <a:gd name="T4" fmla="*/ 62 w 94"/>
              <a:gd name="T5" fmla="*/ 0 h 32"/>
              <a:gd name="T6" fmla="*/ 62 w 94"/>
              <a:gd name="T7" fmla="*/ 31 h 32"/>
              <a:gd name="T8" fmla="*/ 31 w 94"/>
              <a:gd name="T9" fmla="*/ 0 h 32"/>
              <a:gd name="T10" fmla="*/ 31 w 94"/>
              <a:gd name="T11" fmla="*/ 0 h 32"/>
              <a:gd name="T12" fmla="*/ 31 w 94"/>
              <a:gd name="T13" fmla="*/ 0 h 32"/>
              <a:gd name="T14" fmla="*/ 31 w 94"/>
              <a:gd name="T15" fmla="*/ 0 h 32"/>
              <a:gd name="T16" fmla="*/ 0 w 94"/>
              <a:gd name="T17" fmla="*/ 31 h 32"/>
              <a:gd name="T18" fmla="*/ 0 w 94"/>
              <a:gd name="T19" fmla="*/ 31 h 32"/>
              <a:gd name="T20" fmla="*/ 62 w 94"/>
              <a:gd name="T21" fmla="*/ 31 h 32"/>
              <a:gd name="T22" fmla="*/ 62 w 94"/>
              <a:gd name="T23" fmla="*/ 31 h 32"/>
              <a:gd name="T24" fmla="*/ 93 w 94"/>
              <a:gd name="T25" fmla="*/ 31 h 32"/>
              <a:gd name="T26" fmla="*/ 93 w 94"/>
              <a:gd name="T27" fmla="*/ 31 h 32"/>
              <a:gd name="T28" fmla="*/ 93 w 94"/>
              <a:gd name="T29" fmla="*/ 31 h 32"/>
              <a:gd name="T30" fmla="*/ 62 w 94"/>
              <a:gd name="T31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4" h="32">
                <a:moveTo>
                  <a:pt x="62" y="31"/>
                </a:moveTo>
                <a:lnTo>
                  <a:pt x="62" y="31"/>
                </a:lnTo>
                <a:lnTo>
                  <a:pt x="62" y="0"/>
                </a:lnTo>
                <a:cubicBezTo>
                  <a:pt x="62" y="31"/>
                  <a:pt x="62" y="31"/>
                  <a:pt x="62" y="31"/>
                </a:cubicBezTo>
                <a:cubicBezTo>
                  <a:pt x="31" y="31"/>
                  <a:pt x="31" y="31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31" y="31"/>
                  <a:pt x="62" y="31"/>
                  <a:pt x="62" y="31"/>
                </a:cubicBez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31"/>
                  <a:pt x="93" y="31"/>
                  <a:pt x="62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8" name="Freeform 207"/>
          <p:cNvSpPr>
            <a:spLocks noChangeArrowheads="1"/>
          </p:cNvSpPr>
          <p:nvPr/>
        </p:nvSpPr>
        <p:spPr bwMode="auto">
          <a:xfrm>
            <a:off x="4059508" y="1922852"/>
            <a:ext cx="21542" cy="10773"/>
          </a:xfrm>
          <a:custGeom>
            <a:avLst/>
            <a:gdLst>
              <a:gd name="T0" fmla="*/ 31 w 62"/>
              <a:gd name="T1" fmla="*/ 31 h 32"/>
              <a:gd name="T2" fmla="*/ 31 w 62"/>
              <a:gd name="T3" fmla="*/ 31 h 32"/>
              <a:gd name="T4" fmla="*/ 31 w 62"/>
              <a:gd name="T5" fmla="*/ 31 h 32"/>
              <a:gd name="T6" fmla="*/ 31 w 62"/>
              <a:gd name="T7" fmla="*/ 31 h 32"/>
              <a:gd name="T8" fmla="*/ 61 w 62"/>
              <a:gd name="T9" fmla="*/ 0 h 32"/>
              <a:gd name="T10" fmla="*/ 0 w 62"/>
              <a:gd name="T11" fmla="*/ 0 h 32"/>
              <a:gd name="T12" fmla="*/ 31 w 62"/>
              <a:gd name="T1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32">
                <a:moveTo>
                  <a:pt x="31" y="31"/>
                </a:move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0"/>
                  <a:pt x="61" y="0"/>
                </a:cubicBezTo>
                <a:cubicBezTo>
                  <a:pt x="31" y="0"/>
                  <a:pt x="31" y="0"/>
                  <a:pt x="0" y="0"/>
                </a:cubicBezTo>
                <a:lnTo>
                  <a:pt x="31" y="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9" name="Freeform 208"/>
          <p:cNvSpPr>
            <a:spLocks noChangeArrowheads="1"/>
          </p:cNvSpPr>
          <p:nvPr/>
        </p:nvSpPr>
        <p:spPr bwMode="auto">
          <a:xfrm>
            <a:off x="3788695" y="1761244"/>
            <a:ext cx="130791" cy="43095"/>
          </a:xfrm>
          <a:custGeom>
            <a:avLst/>
            <a:gdLst>
              <a:gd name="T0" fmla="*/ 0 w 373"/>
              <a:gd name="T1" fmla="*/ 62 h 125"/>
              <a:gd name="T2" fmla="*/ 0 w 373"/>
              <a:gd name="T3" fmla="*/ 62 h 125"/>
              <a:gd name="T4" fmla="*/ 31 w 373"/>
              <a:gd name="T5" fmla="*/ 62 h 125"/>
              <a:gd name="T6" fmla="*/ 62 w 373"/>
              <a:gd name="T7" fmla="*/ 62 h 125"/>
              <a:gd name="T8" fmla="*/ 62 w 373"/>
              <a:gd name="T9" fmla="*/ 62 h 125"/>
              <a:gd name="T10" fmla="*/ 93 w 373"/>
              <a:gd name="T11" fmla="*/ 62 h 125"/>
              <a:gd name="T12" fmla="*/ 124 w 373"/>
              <a:gd name="T13" fmla="*/ 62 h 125"/>
              <a:gd name="T14" fmla="*/ 186 w 373"/>
              <a:gd name="T15" fmla="*/ 62 h 125"/>
              <a:gd name="T16" fmla="*/ 186 w 373"/>
              <a:gd name="T17" fmla="*/ 93 h 125"/>
              <a:gd name="T18" fmla="*/ 248 w 373"/>
              <a:gd name="T19" fmla="*/ 124 h 125"/>
              <a:gd name="T20" fmla="*/ 279 w 373"/>
              <a:gd name="T21" fmla="*/ 124 h 125"/>
              <a:gd name="T22" fmla="*/ 279 w 373"/>
              <a:gd name="T23" fmla="*/ 124 h 125"/>
              <a:gd name="T24" fmla="*/ 310 w 373"/>
              <a:gd name="T25" fmla="*/ 124 h 125"/>
              <a:gd name="T26" fmla="*/ 341 w 373"/>
              <a:gd name="T27" fmla="*/ 124 h 125"/>
              <a:gd name="T28" fmla="*/ 372 w 373"/>
              <a:gd name="T29" fmla="*/ 93 h 125"/>
              <a:gd name="T30" fmla="*/ 372 w 373"/>
              <a:gd name="T31" fmla="*/ 93 h 125"/>
              <a:gd name="T32" fmla="*/ 372 w 373"/>
              <a:gd name="T33" fmla="*/ 93 h 125"/>
              <a:gd name="T34" fmla="*/ 372 w 373"/>
              <a:gd name="T35" fmla="*/ 93 h 125"/>
              <a:gd name="T36" fmla="*/ 341 w 373"/>
              <a:gd name="T37" fmla="*/ 93 h 125"/>
              <a:gd name="T38" fmla="*/ 310 w 373"/>
              <a:gd name="T39" fmla="*/ 62 h 125"/>
              <a:gd name="T40" fmla="*/ 310 w 373"/>
              <a:gd name="T41" fmla="*/ 62 h 125"/>
              <a:gd name="T42" fmla="*/ 279 w 373"/>
              <a:gd name="T43" fmla="*/ 62 h 125"/>
              <a:gd name="T44" fmla="*/ 279 w 373"/>
              <a:gd name="T45" fmla="*/ 62 h 125"/>
              <a:gd name="T46" fmla="*/ 248 w 373"/>
              <a:gd name="T47" fmla="*/ 31 h 125"/>
              <a:gd name="T48" fmla="*/ 248 w 373"/>
              <a:gd name="T49" fmla="*/ 31 h 125"/>
              <a:gd name="T50" fmla="*/ 217 w 373"/>
              <a:gd name="T51" fmla="*/ 31 h 125"/>
              <a:gd name="T52" fmla="*/ 186 w 373"/>
              <a:gd name="T53" fmla="*/ 31 h 125"/>
              <a:gd name="T54" fmla="*/ 155 w 373"/>
              <a:gd name="T55" fmla="*/ 31 h 125"/>
              <a:gd name="T56" fmla="*/ 124 w 373"/>
              <a:gd name="T57" fmla="*/ 0 h 125"/>
              <a:gd name="T58" fmla="*/ 93 w 373"/>
              <a:gd name="T59" fmla="*/ 0 h 125"/>
              <a:gd name="T60" fmla="*/ 93 w 373"/>
              <a:gd name="T61" fmla="*/ 0 h 125"/>
              <a:gd name="T62" fmla="*/ 62 w 373"/>
              <a:gd name="T63" fmla="*/ 0 h 125"/>
              <a:gd name="T64" fmla="*/ 31 w 373"/>
              <a:gd name="T65" fmla="*/ 0 h 125"/>
              <a:gd name="T66" fmla="*/ 0 w 373"/>
              <a:gd name="T67" fmla="*/ 0 h 125"/>
              <a:gd name="T68" fmla="*/ 0 w 373"/>
              <a:gd name="T69" fmla="*/ 0 h 125"/>
              <a:gd name="T70" fmla="*/ 0 w 373"/>
              <a:gd name="T71" fmla="*/ 31 h 125"/>
              <a:gd name="T72" fmla="*/ 0 w 373"/>
              <a:gd name="T73" fmla="*/ 6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73" h="125">
                <a:moveTo>
                  <a:pt x="0" y="62"/>
                </a:move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  <a:cubicBezTo>
                  <a:pt x="31" y="62"/>
                  <a:pt x="31" y="62"/>
                  <a:pt x="62" y="62"/>
                </a:cubicBezTo>
                <a:lnTo>
                  <a:pt x="62" y="62"/>
                </a:lnTo>
                <a:lnTo>
                  <a:pt x="93" y="62"/>
                </a:lnTo>
                <a:cubicBezTo>
                  <a:pt x="93" y="62"/>
                  <a:pt x="93" y="62"/>
                  <a:pt x="124" y="62"/>
                </a:cubicBezTo>
                <a:cubicBezTo>
                  <a:pt x="155" y="62"/>
                  <a:pt x="155" y="62"/>
                  <a:pt x="186" y="62"/>
                </a:cubicBezTo>
                <a:lnTo>
                  <a:pt x="186" y="93"/>
                </a:lnTo>
                <a:cubicBezTo>
                  <a:pt x="248" y="124"/>
                  <a:pt x="248" y="124"/>
                  <a:pt x="248" y="124"/>
                </a:cubicBezTo>
                <a:cubicBezTo>
                  <a:pt x="248" y="124"/>
                  <a:pt x="248" y="124"/>
                  <a:pt x="279" y="124"/>
                </a:cubicBezTo>
                <a:lnTo>
                  <a:pt x="279" y="124"/>
                </a:lnTo>
                <a:lnTo>
                  <a:pt x="310" y="124"/>
                </a:lnTo>
                <a:cubicBezTo>
                  <a:pt x="341" y="124"/>
                  <a:pt x="341" y="124"/>
                  <a:pt x="341" y="124"/>
                </a:cubicBezTo>
                <a:cubicBezTo>
                  <a:pt x="372" y="124"/>
                  <a:pt x="372" y="93"/>
                  <a:pt x="372" y="93"/>
                </a:cubicBezTo>
                <a:lnTo>
                  <a:pt x="372" y="93"/>
                </a:lnTo>
                <a:lnTo>
                  <a:pt x="372" y="93"/>
                </a:lnTo>
                <a:lnTo>
                  <a:pt x="372" y="93"/>
                </a:lnTo>
                <a:cubicBezTo>
                  <a:pt x="341" y="93"/>
                  <a:pt x="341" y="93"/>
                  <a:pt x="341" y="93"/>
                </a:cubicBezTo>
                <a:cubicBezTo>
                  <a:pt x="310" y="93"/>
                  <a:pt x="310" y="62"/>
                  <a:pt x="310" y="62"/>
                </a:cubicBezTo>
                <a:lnTo>
                  <a:pt x="310" y="62"/>
                </a:lnTo>
                <a:cubicBezTo>
                  <a:pt x="310" y="62"/>
                  <a:pt x="310" y="62"/>
                  <a:pt x="279" y="62"/>
                </a:cubicBezTo>
                <a:lnTo>
                  <a:pt x="279" y="62"/>
                </a:ln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cubicBezTo>
                  <a:pt x="217" y="31"/>
                  <a:pt x="217" y="31"/>
                  <a:pt x="217" y="31"/>
                </a:cubicBezTo>
                <a:cubicBezTo>
                  <a:pt x="186" y="31"/>
                  <a:pt x="186" y="31"/>
                  <a:pt x="186" y="31"/>
                </a:cubicBezTo>
                <a:lnTo>
                  <a:pt x="155" y="31"/>
                </a:lnTo>
                <a:cubicBezTo>
                  <a:pt x="124" y="31"/>
                  <a:pt x="124" y="0"/>
                  <a:pt x="124" y="0"/>
                </a:cubicBez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lnTo>
                  <a:pt x="0" y="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0" name="Freeform 209"/>
          <p:cNvSpPr>
            <a:spLocks noChangeArrowheads="1"/>
          </p:cNvSpPr>
          <p:nvPr/>
        </p:nvSpPr>
        <p:spPr bwMode="auto">
          <a:xfrm>
            <a:off x="3821008" y="1804340"/>
            <a:ext cx="43084" cy="10774"/>
          </a:xfrm>
          <a:custGeom>
            <a:avLst/>
            <a:gdLst>
              <a:gd name="T0" fmla="*/ 62 w 125"/>
              <a:gd name="T1" fmla="*/ 0 h 32"/>
              <a:gd name="T2" fmla="*/ 62 w 125"/>
              <a:gd name="T3" fmla="*/ 0 h 32"/>
              <a:gd name="T4" fmla="*/ 62 w 125"/>
              <a:gd name="T5" fmla="*/ 0 h 32"/>
              <a:gd name="T6" fmla="*/ 0 w 125"/>
              <a:gd name="T7" fmla="*/ 0 h 32"/>
              <a:gd name="T8" fmla="*/ 0 w 125"/>
              <a:gd name="T9" fmla="*/ 0 h 32"/>
              <a:gd name="T10" fmla="*/ 0 w 125"/>
              <a:gd name="T11" fmla="*/ 31 h 32"/>
              <a:gd name="T12" fmla="*/ 31 w 125"/>
              <a:gd name="T13" fmla="*/ 31 h 32"/>
              <a:gd name="T14" fmla="*/ 62 w 125"/>
              <a:gd name="T15" fmla="*/ 31 h 32"/>
              <a:gd name="T16" fmla="*/ 93 w 125"/>
              <a:gd name="T17" fmla="*/ 31 h 32"/>
              <a:gd name="T18" fmla="*/ 124 w 125"/>
              <a:gd name="T19" fmla="*/ 31 h 32"/>
              <a:gd name="T20" fmla="*/ 93 w 125"/>
              <a:gd name="T21" fmla="*/ 0 h 32"/>
              <a:gd name="T22" fmla="*/ 62 w 125"/>
              <a:gd name="T2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" h="32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31" y="0"/>
                  <a:pt x="0" y="0"/>
                </a:cubicBezTo>
                <a:lnTo>
                  <a:pt x="0" y="0"/>
                </a:lnTo>
                <a:lnTo>
                  <a:pt x="0" y="31"/>
                </a:lnTo>
                <a:lnTo>
                  <a:pt x="31" y="31"/>
                </a:lnTo>
                <a:lnTo>
                  <a:pt x="62" y="31"/>
                </a:lnTo>
                <a:lnTo>
                  <a:pt x="93" y="31"/>
                </a:lnTo>
                <a:cubicBezTo>
                  <a:pt x="93" y="31"/>
                  <a:pt x="93" y="31"/>
                  <a:pt x="124" y="31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0"/>
                  <a:pt x="93" y="0"/>
                  <a:pt x="6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1" name="Freeform 210"/>
          <p:cNvSpPr>
            <a:spLocks noChangeArrowheads="1"/>
          </p:cNvSpPr>
          <p:nvPr/>
        </p:nvSpPr>
        <p:spPr bwMode="auto">
          <a:xfrm>
            <a:off x="4102592" y="2118318"/>
            <a:ext cx="32313" cy="1540"/>
          </a:xfrm>
          <a:custGeom>
            <a:avLst/>
            <a:gdLst>
              <a:gd name="T0" fmla="*/ 31 w 94"/>
              <a:gd name="T1" fmla="*/ 0 h 1"/>
              <a:gd name="T2" fmla="*/ 31 w 94"/>
              <a:gd name="T3" fmla="*/ 0 h 1"/>
              <a:gd name="T4" fmla="*/ 0 w 94"/>
              <a:gd name="T5" fmla="*/ 0 h 1"/>
              <a:gd name="T6" fmla="*/ 31 w 94"/>
              <a:gd name="T7" fmla="*/ 0 h 1"/>
              <a:gd name="T8" fmla="*/ 31 w 94"/>
              <a:gd name="T9" fmla="*/ 0 h 1"/>
              <a:gd name="T10" fmla="*/ 62 w 94"/>
              <a:gd name="T11" fmla="*/ 0 h 1"/>
              <a:gd name="T12" fmla="*/ 93 w 94"/>
              <a:gd name="T13" fmla="*/ 0 h 1"/>
              <a:gd name="T14" fmla="*/ 93 w 94"/>
              <a:gd name="T15" fmla="*/ 0 h 1"/>
              <a:gd name="T16" fmla="*/ 93 w 94"/>
              <a:gd name="T17" fmla="*/ 0 h 1"/>
              <a:gd name="T18" fmla="*/ 93 w 94"/>
              <a:gd name="T19" fmla="*/ 0 h 1"/>
              <a:gd name="T20" fmla="*/ 31 w 94"/>
              <a:gd name="T2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1">
                <a:moveTo>
                  <a:pt x="31" y="0"/>
                </a:moveTo>
                <a:lnTo>
                  <a:pt x="31" y="0"/>
                </a:lnTo>
                <a:lnTo>
                  <a:pt x="0" y="0"/>
                </a:lnTo>
                <a:lnTo>
                  <a:pt x="31" y="0"/>
                </a:lnTo>
                <a:lnTo>
                  <a:pt x="31" y="0"/>
                </a:lnTo>
                <a:lnTo>
                  <a:pt x="62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31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2" name="Freeform 211"/>
          <p:cNvSpPr>
            <a:spLocks noChangeArrowheads="1"/>
          </p:cNvSpPr>
          <p:nvPr/>
        </p:nvSpPr>
        <p:spPr bwMode="auto">
          <a:xfrm>
            <a:off x="4016424" y="3372694"/>
            <a:ext cx="21542" cy="10773"/>
          </a:xfrm>
          <a:custGeom>
            <a:avLst/>
            <a:gdLst>
              <a:gd name="T0" fmla="*/ 31 w 63"/>
              <a:gd name="T1" fmla="*/ 30 h 31"/>
              <a:gd name="T2" fmla="*/ 31 w 63"/>
              <a:gd name="T3" fmla="*/ 30 h 31"/>
              <a:gd name="T4" fmla="*/ 31 w 63"/>
              <a:gd name="T5" fmla="*/ 30 h 31"/>
              <a:gd name="T6" fmla="*/ 31 w 63"/>
              <a:gd name="T7" fmla="*/ 30 h 31"/>
              <a:gd name="T8" fmla="*/ 62 w 63"/>
              <a:gd name="T9" fmla="*/ 30 h 31"/>
              <a:gd name="T10" fmla="*/ 62 w 63"/>
              <a:gd name="T11" fmla="*/ 30 h 31"/>
              <a:gd name="T12" fmla="*/ 62 w 63"/>
              <a:gd name="T13" fmla="*/ 30 h 31"/>
              <a:gd name="T14" fmla="*/ 62 w 63"/>
              <a:gd name="T15" fmla="*/ 30 h 31"/>
              <a:gd name="T16" fmla="*/ 62 w 63"/>
              <a:gd name="T17" fmla="*/ 30 h 31"/>
              <a:gd name="T18" fmla="*/ 31 w 63"/>
              <a:gd name="T19" fmla="*/ 0 h 31"/>
              <a:gd name="T20" fmla="*/ 31 w 63"/>
              <a:gd name="T21" fmla="*/ 0 h 31"/>
              <a:gd name="T22" fmla="*/ 31 w 63"/>
              <a:gd name="T23" fmla="*/ 0 h 31"/>
              <a:gd name="T24" fmla="*/ 0 w 63"/>
              <a:gd name="T25" fmla="*/ 0 h 31"/>
              <a:gd name="T26" fmla="*/ 0 w 63"/>
              <a:gd name="T27" fmla="*/ 0 h 31"/>
              <a:gd name="T28" fmla="*/ 0 w 63"/>
              <a:gd name="T29" fmla="*/ 0 h 31"/>
              <a:gd name="T30" fmla="*/ 0 w 63"/>
              <a:gd name="T31" fmla="*/ 30 h 31"/>
              <a:gd name="T32" fmla="*/ 31 w 63"/>
              <a:gd name="T33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31">
                <a:moveTo>
                  <a:pt x="31" y="30"/>
                </a:move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cubicBezTo>
                  <a:pt x="62" y="30"/>
                  <a:pt x="62" y="30"/>
                  <a:pt x="62" y="30"/>
                </a:cubicBez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cubicBezTo>
                  <a:pt x="62" y="30"/>
                  <a:pt x="62" y="30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30"/>
                </a:cubicBezTo>
                <a:lnTo>
                  <a:pt x="31" y="3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3" name="Freeform 212"/>
          <p:cNvSpPr>
            <a:spLocks noChangeArrowheads="1"/>
          </p:cNvSpPr>
          <p:nvPr/>
        </p:nvSpPr>
        <p:spPr bwMode="auto">
          <a:xfrm>
            <a:off x="3951798" y="3329599"/>
            <a:ext cx="43084" cy="43095"/>
          </a:xfrm>
          <a:custGeom>
            <a:avLst/>
            <a:gdLst>
              <a:gd name="T0" fmla="*/ 93 w 125"/>
              <a:gd name="T1" fmla="*/ 30 h 125"/>
              <a:gd name="T2" fmla="*/ 93 w 125"/>
              <a:gd name="T3" fmla="*/ 30 h 125"/>
              <a:gd name="T4" fmla="*/ 62 w 125"/>
              <a:gd name="T5" fmla="*/ 30 h 125"/>
              <a:gd name="T6" fmla="*/ 62 w 125"/>
              <a:gd name="T7" fmla="*/ 0 h 125"/>
              <a:gd name="T8" fmla="*/ 31 w 125"/>
              <a:gd name="T9" fmla="*/ 0 h 125"/>
              <a:gd name="T10" fmla="*/ 31 w 125"/>
              <a:gd name="T11" fmla="*/ 0 h 125"/>
              <a:gd name="T12" fmla="*/ 0 w 125"/>
              <a:gd name="T13" fmla="*/ 0 h 125"/>
              <a:gd name="T14" fmla="*/ 0 w 125"/>
              <a:gd name="T15" fmla="*/ 0 h 125"/>
              <a:gd name="T16" fmla="*/ 31 w 125"/>
              <a:gd name="T17" fmla="*/ 30 h 125"/>
              <a:gd name="T18" fmla="*/ 93 w 125"/>
              <a:gd name="T19" fmla="*/ 61 h 125"/>
              <a:gd name="T20" fmla="*/ 93 w 125"/>
              <a:gd name="T21" fmla="*/ 61 h 125"/>
              <a:gd name="T22" fmla="*/ 93 w 125"/>
              <a:gd name="T23" fmla="*/ 61 h 125"/>
              <a:gd name="T24" fmla="*/ 124 w 125"/>
              <a:gd name="T25" fmla="*/ 92 h 125"/>
              <a:gd name="T26" fmla="*/ 124 w 125"/>
              <a:gd name="T27" fmla="*/ 124 h 125"/>
              <a:gd name="T28" fmla="*/ 124 w 125"/>
              <a:gd name="T29" fmla="*/ 124 h 125"/>
              <a:gd name="T30" fmla="*/ 124 w 125"/>
              <a:gd name="T31" fmla="*/ 92 h 125"/>
              <a:gd name="T32" fmla="*/ 124 w 125"/>
              <a:gd name="T33" fmla="*/ 92 h 125"/>
              <a:gd name="T34" fmla="*/ 124 w 125"/>
              <a:gd name="T35" fmla="*/ 61 h 125"/>
              <a:gd name="T36" fmla="*/ 124 w 125"/>
              <a:gd name="T37" fmla="*/ 61 h 125"/>
              <a:gd name="T38" fmla="*/ 124 w 125"/>
              <a:gd name="T39" fmla="*/ 61 h 125"/>
              <a:gd name="T40" fmla="*/ 124 w 125"/>
              <a:gd name="T41" fmla="*/ 61 h 125"/>
              <a:gd name="T42" fmla="*/ 93 w 125"/>
              <a:gd name="T43" fmla="*/ 3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25">
                <a:moveTo>
                  <a:pt x="93" y="30"/>
                </a:moveTo>
                <a:lnTo>
                  <a:pt x="93" y="30"/>
                </a:lnTo>
                <a:cubicBezTo>
                  <a:pt x="93" y="30"/>
                  <a:pt x="93" y="30"/>
                  <a:pt x="62" y="30"/>
                </a:cubicBez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31" y="30"/>
                </a:lnTo>
                <a:cubicBezTo>
                  <a:pt x="31" y="30"/>
                  <a:pt x="62" y="61"/>
                  <a:pt x="93" y="61"/>
                </a:cubicBezTo>
                <a:lnTo>
                  <a:pt x="93" y="61"/>
                </a:lnTo>
                <a:lnTo>
                  <a:pt x="93" y="61"/>
                </a:lnTo>
                <a:lnTo>
                  <a:pt x="124" y="92"/>
                </a:lnTo>
                <a:cubicBezTo>
                  <a:pt x="124" y="124"/>
                  <a:pt x="124" y="124"/>
                  <a:pt x="124" y="124"/>
                </a:cubicBezTo>
                <a:lnTo>
                  <a:pt x="124" y="124"/>
                </a:lnTo>
                <a:cubicBezTo>
                  <a:pt x="124" y="92"/>
                  <a:pt x="124" y="92"/>
                  <a:pt x="124" y="92"/>
                </a:cubicBezTo>
                <a:lnTo>
                  <a:pt x="124" y="92"/>
                </a:lnTo>
                <a:cubicBezTo>
                  <a:pt x="124" y="92"/>
                  <a:pt x="124" y="92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93" y="3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4" name="Freeform 213"/>
          <p:cNvSpPr>
            <a:spLocks noChangeArrowheads="1"/>
          </p:cNvSpPr>
          <p:nvPr/>
        </p:nvSpPr>
        <p:spPr bwMode="auto">
          <a:xfrm>
            <a:off x="3205524" y="2486166"/>
            <a:ext cx="1092485" cy="509445"/>
          </a:xfrm>
          <a:custGeom>
            <a:avLst/>
            <a:gdLst>
              <a:gd name="T0" fmla="*/ 3099 w 3132"/>
              <a:gd name="T1" fmla="*/ 154 h 1458"/>
              <a:gd name="T2" fmla="*/ 3099 w 3132"/>
              <a:gd name="T3" fmla="*/ 93 h 1458"/>
              <a:gd name="T4" fmla="*/ 3038 w 3132"/>
              <a:gd name="T5" fmla="*/ 93 h 1458"/>
              <a:gd name="T6" fmla="*/ 3007 w 3132"/>
              <a:gd name="T7" fmla="*/ 154 h 1458"/>
              <a:gd name="T8" fmla="*/ 2914 w 3132"/>
              <a:gd name="T9" fmla="*/ 217 h 1458"/>
              <a:gd name="T10" fmla="*/ 2666 w 3132"/>
              <a:gd name="T11" fmla="*/ 278 h 1458"/>
              <a:gd name="T12" fmla="*/ 2510 w 3132"/>
              <a:gd name="T13" fmla="*/ 371 h 1458"/>
              <a:gd name="T14" fmla="*/ 2294 w 3132"/>
              <a:gd name="T15" fmla="*/ 465 h 1458"/>
              <a:gd name="T16" fmla="*/ 2232 w 3132"/>
              <a:gd name="T17" fmla="*/ 341 h 1458"/>
              <a:gd name="T18" fmla="*/ 2201 w 3132"/>
              <a:gd name="T19" fmla="*/ 186 h 1458"/>
              <a:gd name="T20" fmla="*/ 2139 w 3132"/>
              <a:gd name="T21" fmla="*/ 248 h 1458"/>
              <a:gd name="T22" fmla="*/ 2046 w 3132"/>
              <a:gd name="T23" fmla="*/ 371 h 1458"/>
              <a:gd name="T24" fmla="*/ 2077 w 3132"/>
              <a:gd name="T25" fmla="*/ 154 h 1458"/>
              <a:gd name="T26" fmla="*/ 1891 w 3132"/>
              <a:gd name="T27" fmla="*/ 186 h 1458"/>
              <a:gd name="T28" fmla="*/ 1798 w 3132"/>
              <a:gd name="T29" fmla="*/ 93 h 1458"/>
              <a:gd name="T30" fmla="*/ 1829 w 3132"/>
              <a:gd name="T31" fmla="*/ 62 h 1458"/>
              <a:gd name="T32" fmla="*/ 1705 w 3132"/>
              <a:gd name="T33" fmla="*/ 30 h 1458"/>
              <a:gd name="T34" fmla="*/ 1612 w 3132"/>
              <a:gd name="T35" fmla="*/ 0 h 1458"/>
              <a:gd name="T36" fmla="*/ 124 w 3132"/>
              <a:gd name="T37" fmla="*/ 0 h 1458"/>
              <a:gd name="T38" fmla="*/ 93 w 3132"/>
              <a:gd name="T39" fmla="*/ 93 h 1458"/>
              <a:gd name="T40" fmla="*/ 32 w 3132"/>
              <a:gd name="T41" fmla="*/ 30 h 1458"/>
              <a:gd name="T42" fmla="*/ 32 w 3132"/>
              <a:gd name="T43" fmla="*/ 93 h 1458"/>
              <a:gd name="T44" fmla="*/ 32 w 3132"/>
              <a:gd name="T45" fmla="*/ 248 h 1458"/>
              <a:gd name="T46" fmla="*/ 0 w 3132"/>
              <a:gd name="T47" fmla="*/ 402 h 1458"/>
              <a:gd name="T48" fmla="*/ 32 w 3132"/>
              <a:gd name="T49" fmla="*/ 558 h 1458"/>
              <a:gd name="T50" fmla="*/ 93 w 3132"/>
              <a:gd name="T51" fmla="*/ 650 h 1458"/>
              <a:gd name="T52" fmla="*/ 186 w 3132"/>
              <a:gd name="T53" fmla="*/ 650 h 1458"/>
              <a:gd name="T54" fmla="*/ 217 w 3132"/>
              <a:gd name="T55" fmla="*/ 867 h 1458"/>
              <a:gd name="T56" fmla="*/ 310 w 3132"/>
              <a:gd name="T57" fmla="*/ 898 h 1458"/>
              <a:gd name="T58" fmla="*/ 465 w 3132"/>
              <a:gd name="T59" fmla="*/ 991 h 1458"/>
              <a:gd name="T60" fmla="*/ 496 w 3132"/>
              <a:gd name="T61" fmla="*/ 961 h 1458"/>
              <a:gd name="T62" fmla="*/ 589 w 3132"/>
              <a:gd name="T63" fmla="*/ 991 h 1458"/>
              <a:gd name="T64" fmla="*/ 837 w 3132"/>
              <a:gd name="T65" fmla="*/ 1085 h 1458"/>
              <a:gd name="T66" fmla="*/ 930 w 3132"/>
              <a:gd name="T67" fmla="*/ 1022 h 1458"/>
              <a:gd name="T68" fmla="*/ 1116 w 3132"/>
              <a:gd name="T69" fmla="*/ 1178 h 1458"/>
              <a:gd name="T70" fmla="*/ 1147 w 3132"/>
              <a:gd name="T71" fmla="*/ 1209 h 1458"/>
              <a:gd name="T72" fmla="*/ 1271 w 3132"/>
              <a:gd name="T73" fmla="*/ 1178 h 1458"/>
              <a:gd name="T74" fmla="*/ 1395 w 3132"/>
              <a:gd name="T75" fmla="*/ 1363 h 1458"/>
              <a:gd name="T76" fmla="*/ 1426 w 3132"/>
              <a:gd name="T77" fmla="*/ 1394 h 1458"/>
              <a:gd name="T78" fmla="*/ 1519 w 3132"/>
              <a:gd name="T79" fmla="*/ 1270 h 1458"/>
              <a:gd name="T80" fmla="*/ 1705 w 3132"/>
              <a:gd name="T81" fmla="*/ 1178 h 1458"/>
              <a:gd name="T82" fmla="*/ 2015 w 3132"/>
              <a:gd name="T83" fmla="*/ 1146 h 1458"/>
              <a:gd name="T84" fmla="*/ 2108 w 3132"/>
              <a:gd name="T85" fmla="*/ 1146 h 1458"/>
              <a:gd name="T86" fmla="*/ 2170 w 3132"/>
              <a:gd name="T87" fmla="*/ 1178 h 1458"/>
              <a:gd name="T88" fmla="*/ 2294 w 3132"/>
              <a:gd name="T89" fmla="*/ 1209 h 1458"/>
              <a:gd name="T90" fmla="*/ 2325 w 3132"/>
              <a:gd name="T91" fmla="*/ 1333 h 1458"/>
              <a:gd name="T92" fmla="*/ 2418 w 3132"/>
              <a:gd name="T93" fmla="*/ 1457 h 1458"/>
              <a:gd name="T94" fmla="*/ 2356 w 3132"/>
              <a:gd name="T95" fmla="*/ 1178 h 1458"/>
              <a:gd name="T96" fmla="*/ 2510 w 3132"/>
              <a:gd name="T97" fmla="*/ 930 h 1458"/>
              <a:gd name="T98" fmla="*/ 2604 w 3132"/>
              <a:gd name="T99" fmla="*/ 837 h 1458"/>
              <a:gd name="T100" fmla="*/ 2604 w 3132"/>
              <a:gd name="T101" fmla="*/ 743 h 1458"/>
              <a:gd name="T102" fmla="*/ 2573 w 3132"/>
              <a:gd name="T103" fmla="*/ 619 h 1458"/>
              <a:gd name="T104" fmla="*/ 2666 w 3132"/>
              <a:gd name="T105" fmla="*/ 526 h 1458"/>
              <a:gd name="T106" fmla="*/ 2759 w 3132"/>
              <a:gd name="T107" fmla="*/ 526 h 1458"/>
              <a:gd name="T108" fmla="*/ 2759 w 3132"/>
              <a:gd name="T109" fmla="*/ 465 h 1458"/>
              <a:gd name="T110" fmla="*/ 2914 w 3132"/>
              <a:gd name="T111" fmla="*/ 434 h 1458"/>
              <a:gd name="T112" fmla="*/ 2975 w 3132"/>
              <a:gd name="T113" fmla="*/ 278 h 1458"/>
              <a:gd name="T114" fmla="*/ 3069 w 3132"/>
              <a:gd name="T115" fmla="*/ 217 h 1458"/>
              <a:gd name="T116" fmla="*/ 3131 w 3132"/>
              <a:gd name="T117" fmla="*/ 217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32" h="1458">
                <a:moveTo>
                  <a:pt x="3099" y="217"/>
                </a:moveTo>
                <a:lnTo>
                  <a:pt x="3099" y="217"/>
                </a:lnTo>
                <a:lnTo>
                  <a:pt x="3099" y="186"/>
                </a:lnTo>
                <a:cubicBezTo>
                  <a:pt x="3099" y="186"/>
                  <a:pt x="3099" y="186"/>
                  <a:pt x="3099" y="154"/>
                </a:cubicBezTo>
                <a:lnTo>
                  <a:pt x="3099" y="154"/>
                </a:lnTo>
                <a:lnTo>
                  <a:pt x="3099" y="124"/>
                </a:lnTo>
                <a:cubicBezTo>
                  <a:pt x="3099" y="124"/>
                  <a:pt x="3099" y="124"/>
                  <a:pt x="3099" y="93"/>
                </a:cubicBezTo>
                <a:lnTo>
                  <a:pt x="3099" y="93"/>
                </a:lnTo>
                <a:lnTo>
                  <a:pt x="3099" y="93"/>
                </a:lnTo>
                <a:lnTo>
                  <a:pt x="3099" y="93"/>
                </a:lnTo>
                <a:lnTo>
                  <a:pt x="3069" y="93"/>
                </a:lnTo>
                <a:lnTo>
                  <a:pt x="3069" y="93"/>
                </a:lnTo>
                <a:lnTo>
                  <a:pt x="3038" y="93"/>
                </a:lnTo>
                <a:lnTo>
                  <a:pt x="3038" y="93"/>
                </a:lnTo>
                <a:lnTo>
                  <a:pt x="3038" y="93"/>
                </a:lnTo>
                <a:lnTo>
                  <a:pt x="3038" y="93"/>
                </a:lnTo>
                <a:cubicBezTo>
                  <a:pt x="3038" y="93"/>
                  <a:pt x="3038" y="124"/>
                  <a:pt x="3007" y="124"/>
                </a:cubicBezTo>
                <a:lnTo>
                  <a:pt x="3007" y="124"/>
                </a:lnTo>
                <a:lnTo>
                  <a:pt x="3007" y="124"/>
                </a:lnTo>
                <a:cubicBezTo>
                  <a:pt x="3007" y="124"/>
                  <a:pt x="3007" y="124"/>
                  <a:pt x="3007" y="154"/>
                </a:cubicBezTo>
                <a:lnTo>
                  <a:pt x="3007" y="154"/>
                </a:lnTo>
                <a:lnTo>
                  <a:pt x="2975" y="217"/>
                </a:lnTo>
                <a:lnTo>
                  <a:pt x="2975" y="217"/>
                </a:lnTo>
                <a:cubicBezTo>
                  <a:pt x="2945" y="217"/>
                  <a:pt x="2945" y="217"/>
                  <a:pt x="2945" y="217"/>
                </a:cubicBezTo>
                <a:cubicBezTo>
                  <a:pt x="2945" y="217"/>
                  <a:pt x="2945" y="217"/>
                  <a:pt x="2914" y="217"/>
                </a:cubicBezTo>
                <a:cubicBezTo>
                  <a:pt x="2914" y="248"/>
                  <a:pt x="2914" y="248"/>
                  <a:pt x="2883" y="248"/>
                </a:cubicBezTo>
                <a:lnTo>
                  <a:pt x="2883" y="248"/>
                </a:lnTo>
                <a:cubicBezTo>
                  <a:pt x="2851" y="248"/>
                  <a:pt x="2821" y="248"/>
                  <a:pt x="2790" y="248"/>
                </a:cubicBezTo>
                <a:cubicBezTo>
                  <a:pt x="2759" y="248"/>
                  <a:pt x="2727" y="248"/>
                  <a:pt x="2727" y="248"/>
                </a:cubicBezTo>
                <a:cubicBezTo>
                  <a:pt x="2666" y="278"/>
                  <a:pt x="2666" y="278"/>
                  <a:pt x="2666" y="278"/>
                </a:cubicBezTo>
                <a:cubicBezTo>
                  <a:pt x="2666" y="310"/>
                  <a:pt x="2635" y="341"/>
                  <a:pt x="2635" y="341"/>
                </a:cubicBezTo>
                <a:cubicBezTo>
                  <a:pt x="2635" y="371"/>
                  <a:pt x="2635" y="371"/>
                  <a:pt x="2604" y="371"/>
                </a:cubicBezTo>
                <a:cubicBezTo>
                  <a:pt x="2573" y="371"/>
                  <a:pt x="2573" y="371"/>
                  <a:pt x="2573" y="371"/>
                </a:cubicBezTo>
                <a:cubicBezTo>
                  <a:pt x="2542" y="371"/>
                  <a:pt x="2542" y="371"/>
                  <a:pt x="2542" y="371"/>
                </a:cubicBezTo>
                <a:cubicBezTo>
                  <a:pt x="2542" y="371"/>
                  <a:pt x="2542" y="371"/>
                  <a:pt x="2510" y="371"/>
                </a:cubicBezTo>
                <a:cubicBezTo>
                  <a:pt x="2510" y="402"/>
                  <a:pt x="2510" y="402"/>
                  <a:pt x="2480" y="434"/>
                </a:cubicBezTo>
                <a:cubicBezTo>
                  <a:pt x="2449" y="434"/>
                  <a:pt x="2325" y="495"/>
                  <a:pt x="2325" y="495"/>
                </a:cubicBezTo>
                <a:lnTo>
                  <a:pt x="2325" y="495"/>
                </a:lnTo>
                <a:cubicBezTo>
                  <a:pt x="2294" y="495"/>
                  <a:pt x="2294" y="465"/>
                  <a:pt x="2294" y="465"/>
                </a:cubicBezTo>
                <a:lnTo>
                  <a:pt x="2294" y="465"/>
                </a:lnTo>
                <a:cubicBezTo>
                  <a:pt x="2263" y="465"/>
                  <a:pt x="2232" y="402"/>
                  <a:pt x="2232" y="402"/>
                </a:cubicBezTo>
                <a:cubicBezTo>
                  <a:pt x="2232" y="371"/>
                  <a:pt x="2232" y="371"/>
                  <a:pt x="2232" y="371"/>
                </a:cubicBezTo>
                <a:lnTo>
                  <a:pt x="2232" y="371"/>
                </a:lnTo>
                <a:lnTo>
                  <a:pt x="2263" y="341"/>
                </a:lnTo>
                <a:cubicBezTo>
                  <a:pt x="2263" y="341"/>
                  <a:pt x="2263" y="341"/>
                  <a:pt x="2232" y="341"/>
                </a:cubicBezTo>
                <a:lnTo>
                  <a:pt x="2232" y="341"/>
                </a:lnTo>
                <a:cubicBezTo>
                  <a:pt x="2201" y="310"/>
                  <a:pt x="2232" y="278"/>
                  <a:pt x="2232" y="278"/>
                </a:cubicBezTo>
                <a:cubicBezTo>
                  <a:pt x="2232" y="278"/>
                  <a:pt x="2232" y="278"/>
                  <a:pt x="2232" y="248"/>
                </a:cubicBezTo>
                <a:cubicBezTo>
                  <a:pt x="2232" y="248"/>
                  <a:pt x="2232" y="248"/>
                  <a:pt x="2232" y="217"/>
                </a:cubicBezTo>
                <a:cubicBezTo>
                  <a:pt x="2201" y="217"/>
                  <a:pt x="2201" y="217"/>
                  <a:pt x="2201" y="186"/>
                </a:cubicBezTo>
                <a:lnTo>
                  <a:pt x="2201" y="186"/>
                </a:lnTo>
                <a:cubicBezTo>
                  <a:pt x="2170" y="186"/>
                  <a:pt x="2170" y="217"/>
                  <a:pt x="2170" y="217"/>
                </a:cubicBezTo>
                <a:lnTo>
                  <a:pt x="2170" y="248"/>
                </a:lnTo>
                <a:cubicBezTo>
                  <a:pt x="2139" y="248"/>
                  <a:pt x="2139" y="248"/>
                  <a:pt x="2139" y="248"/>
                </a:cubicBezTo>
                <a:lnTo>
                  <a:pt x="2139" y="248"/>
                </a:lnTo>
                <a:lnTo>
                  <a:pt x="2139" y="278"/>
                </a:lnTo>
                <a:lnTo>
                  <a:pt x="2139" y="310"/>
                </a:lnTo>
                <a:cubicBezTo>
                  <a:pt x="2108" y="310"/>
                  <a:pt x="2108" y="310"/>
                  <a:pt x="2108" y="341"/>
                </a:cubicBezTo>
                <a:lnTo>
                  <a:pt x="2077" y="341"/>
                </a:lnTo>
                <a:cubicBezTo>
                  <a:pt x="2077" y="371"/>
                  <a:pt x="2046" y="371"/>
                  <a:pt x="2046" y="371"/>
                </a:cubicBezTo>
                <a:lnTo>
                  <a:pt x="2046" y="371"/>
                </a:lnTo>
                <a:cubicBezTo>
                  <a:pt x="2015" y="341"/>
                  <a:pt x="2015" y="341"/>
                  <a:pt x="2015" y="341"/>
                </a:cubicBezTo>
                <a:cubicBezTo>
                  <a:pt x="2015" y="217"/>
                  <a:pt x="2015" y="217"/>
                  <a:pt x="2015" y="217"/>
                </a:cubicBezTo>
                <a:cubicBezTo>
                  <a:pt x="2108" y="154"/>
                  <a:pt x="2108" y="154"/>
                  <a:pt x="2108" y="154"/>
                </a:cubicBezTo>
                <a:cubicBezTo>
                  <a:pt x="2077" y="154"/>
                  <a:pt x="2077" y="154"/>
                  <a:pt x="2077" y="154"/>
                </a:cubicBezTo>
                <a:cubicBezTo>
                  <a:pt x="2046" y="154"/>
                  <a:pt x="2046" y="154"/>
                  <a:pt x="2046" y="154"/>
                </a:cubicBezTo>
                <a:cubicBezTo>
                  <a:pt x="2015" y="124"/>
                  <a:pt x="2015" y="124"/>
                  <a:pt x="2015" y="124"/>
                </a:cubicBezTo>
                <a:lnTo>
                  <a:pt x="1984" y="124"/>
                </a:lnTo>
                <a:lnTo>
                  <a:pt x="1922" y="154"/>
                </a:lnTo>
                <a:cubicBezTo>
                  <a:pt x="1922" y="186"/>
                  <a:pt x="1891" y="186"/>
                  <a:pt x="1891" y="186"/>
                </a:cubicBezTo>
                <a:cubicBezTo>
                  <a:pt x="1891" y="186"/>
                  <a:pt x="1891" y="186"/>
                  <a:pt x="1860" y="186"/>
                </a:cubicBezTo>
                <a:cubicBezTo>
                  <a:pt x="1860" y="154"/>
                  <a:pt x="1860" y="154"/>
                  <a:pt x="1860" y="154"/>
                </a:cubicBezTo>
                <a:cubicBezTo>
                  <a:pt x="1829" y="154"/>
                  <a:pt x="1798" y="154"/>
                  <a:pt x="1798" y="154"/>
                </a:cubicBezTo>
                <a:cubicBezTo>
                  <a:pt x="1736" y="124"/>
                  <a:pt x="1736" y="124"/>
                  <a:pt x="1736" y="124"/>
                </a:cubicBezTo>
                <a:cubicBezTo>
                  <a:pt x="1798" y="93"/>
                  <a:pt x="1798" y="93"/>
                  <a:pt x="1798" y="93"/>
                </a:cubicBezTo>
                <a:cubicBezTo>
                  <a:pt x="1798" y="93"/>
                  <a:pt x="1829" y="62"/>
                  <a:pt x="1860" y="62"/>
                </a:cubicBezTo>
                <a:cubicBezTo>
                  <a:pt x="1860" y="62"/>
                  <a:pt x="1860" y="30"/>
                  <a:pt x="1829" y="30"/>
                </a:cubicBezTo>
                <a:lnTo>
                  <a:pt x="1829" y="62"/>
                </a:lnTo>
                <a:lnTo>
                  <a:pt x="1829" y="62"/>
                </a:lnTo>
                <a:lnTo>
                  <a:pt x="1829" y="62"/>
                </a:lnTo>
                <a:cubicBezTo>
                  <a:pt x="1798" y="62"/>
                  <a:pt x="1798" y="30"/>
                  <a:pt x="1798" y="30"/>
                </a:cubicBezTo>
                <a:cubicBezTo>
                  <a:pt x="1767" y="30"/>
                  <a:pt x="1736" y="0"/>
                  <a:pt x="1736" y="0"/>
                </a:cubicBezTo>
                <a:lnTo>
                  <a:pt x="1736" y="0"/>
                </a:lnTo>
                <a:cubicBezTo>
                  <a:pt x="1705" y="0"/>
                  <a:pt x="1705" y="30"/>
                  <a:pt x="1705" y="30"/>
                </a:cubicBezTo>
                <a:lnTo>
                  <a:pt x="1705" y="30"/>
                </a:lnTo>
                <a:cubicBezTo>
                  <a:pt x="1705" y="30"/>
                  <a:pt x="1705" y="30"/>
                  <a:pt x="1674" y="30"/>
                </a:cubicBezTo>
                <a:lnTo>
                  <a:pt x="1674" y="30"/>
                </a:lnTo>
                <a:cubicBezTo>
                  <a:pt x="1674" y="30"/>
                  <a:pt x="1643" y="0"/>
                  <a:pt x="1612" y="0"/>
                </a:cubicBezTo>
                <a:lnTo>
                  <a:pt x="1612" y="0"/>
                </a:lnTo>
                <a:lnTo>
                  <a:pt x="1612" y="0"/>
                </a:lnTo>
                <a:lnTo>
                  <a:pt x="1612" y="0"/>
                </a:lnTo>
                <a:lnTo>
                  <a:pt x="1612" y="0"/>
                </a:lnTo>
                <a:cubicBezTo>
                  <a:pt x="1612" y="0"/>
                  <a:pt x="1612" y="0"/>
                  <a:pt x="1581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124" y="30"/>
                </a:cubicBezTo>
                <a:lnTo>
                  <a:pt x="124" y="62"/>
                </a:lnTo>
                <a:lnTo>
                  <a:pt x="124" y="62"/>
                </a:lnTo>
                <a:cubicBezTo>
                  <a:pt x="124" y="93"/>
                  <a:pt x="124" y="93"/>
                  <a:pt x="93" y="93"/>
                </a:cubicBez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cubicBezTo>
                  <a:pt x="62" y="93"/>
                  <a:pt x="62" y="93"/>
                  <a:pt x="62" y="62"/>
                </a:cubicBezTo>
                <a:lnTo>
                  <a:pt x="62" y="62"/>
                </a:lnTo>
                <a:cubicBezTo>
                  <a:pt x="32" y="62"/>
                  <a:pt x="32" y="30"/>
                  <a:pt x="32" y="30"/>
                </a:cubicBezTo>
                <a:lnTo>
                  <a:pt x="0" y="30"/>
                </a:lnTo>
                <a:lnTo>
                  <a:pt x="0" y="30"/>
                </a:lnTo>
                <a:cubicBezTo>
                  <a:pt x="32" y="30"/>
                  <a:pt x="32" y="62"/>
                  <a:pt x="32" y="62"/>
                </a:cubicBezTo>
                <a:lnTo>
                  <a:pt x="32" y="62"/>
                </a:lnTo>
                <a:cubicBezTo>
                  <a:pt x="32" y="62"/>
                  <a:pt x="32" y="62"/>
                  <a:pt x="32" y="93"/>
                </a:cubicBezTo>
                <a:lnTo>
                  <a:pt x="62" y="93"/>
                </a:lnTo>
                <a:cubicBezTo>
                  <a:pt x="62" y="124"/>
                  <a:pt x="32" y="124"/>
                  <a:pt x="32" y="124"/>
                </a:cubicBezTo>
                <a:lnTo>
                  <a:pt x="32" y="124"/>
                </a:lnTo>
                <a:cubicBezTo>
                  <a:pt x="32" y="154"/>
                  <a:pt x="32" y="186"/>
                  <a:pt x="32" y="248"/>
                </a:cubicBezTo>
                <a:lnTo>
                  <a:pt x="32" y="248"/>
                </a:lnTo>
                <a:cubicBezTo>
                  <a:pt x="32" y="278"/>
                  <a:pt x="32" y="310"/>
                  <a:pt x="32" y="310"/>
                </a:cubicBezTo>
                <a:cubicBezTo>
                  <a:pt x="0" y="341"/>
                  <a:pt x="0" y="341"/>
                  <a:pt x="0" y="371"/>
                </a:cubicBezTo>
                <a:lnTo>
                  <a:pt x="0" y="371"/>
                </a:lnTo>
                <a:lnTo>
                  <a:pt x="0" y="371"/>
                </a:lnTo>
                <a:lnTo>
                  <a:pt x="0" y="402"/>
                </a:lnTo>
                <a:cubicBezTo>
                  <a:pt x="32" y="434"/>
                  <a:pt x="32" y="465"/>
                  <a:pt x="32" y="465"/>
                </a:cubicBezTo>
                <a:cubicBezTo>
                  <a:pt x="32" y="465"/>
                  <a:pt x="32" y="495"/>
                  <a:pt x="0" y="495"/>
                </a:cubicBezTo>
                <a:lnTo>
                  <a:pt x="0" y="495"/>
                </a:lnTo>
                <a:cubicBezTo>
                  <a:pt x="32" y="495"/>
                  <a:pt x="32" y="526"/>
                  <a:pt x="32" y="526"/>
                </a:cubicBezTo>
                <a:cubicBezTo>
                  <a:pt x="32" y="526"/>
                  <a:pt x="32" y="526"/>
                  <a:pt x="32" y="558"/>
                </a:cubicBezTo>
                <a:cubicBezTo>
                  <a:pt x="62" y="558"/>
                  <a:pt x="62" y="558"/>
                  <a:pt x="62" y="589"/>
                </a:cubicBezTo>
                <a:cubicBezTo>
                  <a:pt x="62" y="589"/>
                  <a:pt x="32" y="589"/>
                  <a:pt x="62" y="589"/>
                </a:cubicBezTo>
                <a:lnTo>
                  <a:pt x="62" y="589"/>
                </a:lnTo>
                <a:cubicBezTo>
                  <a:pt x="62" y="619"/>
                  <a:pt x="62" y="619"/>
                  <a:pt x="62" y="619"/>
                </a:cubicBezTo>
                <a:cubicBezTo>
                  <a:pt x="93" y="650"/>
                  <a:pt x="93" y="650"/>
                  <a:pt x="93" y="650"/>
                </a:cubicBezTo>
                <a:lnTo>
                  <a:pt x="93" y="650"/>
                </a:lnTo>
                <a:cubicBezTo>
                  <a:pt x="124" y="650"/>
                  <a:pt x="124" y="650"/>
                  <a:pt x="124" y="650"/>
                </a:cubicBezTo>
                <a:lnTo>
                  <a:pt x="156" y="650"/>
                </a:lnTo>
                <a:lnTo>
                  <a:pt x="156" y="650"/>
                </a:lnTo>
                <a:lnTo>
                  <a:pt x="186" y="650"/>
                </a:lnTo>
                <a:cubicBezTo>
                  <a:pt x="186" y="682"/>
                  <a:pt x="186" y="682"/>
                  <a:pt x="156" y="713"/>
                </a:cubicBezTo>
                <a:cubicBezTo>
                  <a:pt x="156" y="713"/>
                  <a:pt x="156" y="713"/>
                  <a:pt x="156" y="743"/>
                </a:cubicBezTo>
                <a:cubicBezTo>
                  <a:pt x="156" y="743"/>
                  <a:pt x="156" y="743"/>
                  <a:pt x="156" y="774"/>
                </a:cubicBezTo>
                <a:lnTo>
                  <a:pt x="186" y="806"/>
                </a:lnTo>
                <a:cubicBezTo>
                  <a:pt x="217" y="837"/>
                  <a:pt x="217" y="837"/>
                  <a:pt x="217" y="867"/>
                </a:cubicBezTo>
                <a:lnTo>
                  <a:pt x="217" y="867"/>
                </a:lnTo>
                <a:cubicBezTo>
                  <a:pt x="248" y="867"/>
                  <a:pt x="248" y="867"/>
                  <a:pt x="280" y="867"/>
                </a:cubicBezTo>
                <a:lnTo>
                  <a:pt x="280" y="867"/>
                </a:lnTo>
                <a:lnTo>
                  <a:pt x="310" y="898"/>
                </a:lnTo>
                <a:lnTo>
                  <a:pt x="310" y="898"/>
                </a:lnTo>
                <a:cubicBezTo>
                  <a:pt x="341" y="898"/>
                  <a:pt x="341" y="898"/>
                  <a:pt x="372" y="930"/>
                </a:cubicBezTo>
                <a:cubicBezTo>
                  <a:pt x="372" y="930"/>
                  <a:pt x="372" y="961"/>
                  <a:pt x="404" y="961"/>
                </a:cubicBezTo>
                <a:cubicBezTo>
                  <a:pt x="404" y="961"/>
                  <a:pt x="404" y="961"/>
                  <a:pt x="404" y="991"/>
                </a:cubicBezTo>
                <a:lnTo>
                  <a:pt x="404" y="991"/>
                </a:lnTo>
                <a:cubicBezTo>
                  <a:pt x="434" y="991"/>
                  <a:pt x="434" y="991"/>
                  <a:pt x="465" y="991"/>
                </a:cubicBezTo>
                <a:lnTo>
                  <a:pt x="465" y="991"/>
                </a:lnTo>
                <a:cubicBezTo>
                  <a:pt x="465" y="991"/>
                  <a:pt x="496" y="991"/>
                  <a:pt x="496" y="961"/>
                </a:cubicBezTo>
                <a:lnTo>
                  <a:pt x="496" y="961"/>
                </a:lnTo>
                <a:lnTo>
                  <a:pt x="496" y="961"/>
                </a:lnTo>
                <a:lnTo>
                  <a:pt x="496" y="961"/>
                </a:lnTo>
                <a:cubicBezTo>
                  <a:pt x="528" y="961"/>
                  <a:pt x="528" y="991"/>
                  <a:pt x="528" y="991"/>
                </a:cubicBezTo>
                <a:lnTo>
                  <a:pt x="528" y="991"/>
                </a:lnTo>
                <a:cubicBezTo>
                  <a:pt x="558" y="991"/>
                  <a:pt x="558" y="991"/>
                  <a:pt x="558" y="991"/>
                </a:cubicBezTo>
                <a:lnTo>
                  <a:pt x="558" y="991"/>
                </a:lnTo>
                <a:cubicBezTo>
                  <a:pt x="558" y="991"/>
                  <a:pt x="558" y="991"/>
                  <a:pt x="589" y="991"/>
                </a:cubicBezTo>
                <a:cubicBezTo>
                  <a:pt x="589" y="1022"/>
                  <a:pt x="620" y="1022"/>
                  <a:pt x="652" y="1022"/>
                </a:cubicBezTo>
                <a:cubicBezTo>
                  <a:pt x="682" y="1054"/>
                  <a:pt x="713" y="1054"/>
                  <a:pt x="744" y="1054"/>
                </a:cubicBezTo>
                <a:cubicBezTo>
                  <a:pt x="744" y="1054"/>
                  <a:pt x="744" y="1085"/>
                  <a:pt x="776" y="1085"/>
                </a:cubicBezTo>
                <a:lnTo>
                  <a:pt x="776" y="1085"/>
                </a:lnTo>
                <a:cubicBezTo>
                  <a:pt x="806" y="1085"/>
                  <a:pt x="806" y="1085"/>
                  <a:pt x="837" y="1085"/>
                </a:cubicBezTo>
                <a:cubicBezTo>
                  <a:pt x="837" y="1085"/>
                  <a:pt x="837" y="1085"/>
                  <a:pt x="868" y="1085"/>
                </a:cubicBezTo>
                <a:cubicBezTo>
                  <a:pt x="837" y="1022"/>
                  <a:pt x="837" y="1022"/>
                  <a:pt x="837" y="1022"/>
                </a:cubicBezTo>
                <a:cubicBezTo>
                  <a:pt x="868" y="1022"/>
                  <a:pt x="868" y="1022"/>
                  <a:pt x="868" y="1022"/>
                </a:cubicBezTo>
                <a:lnTo>
                  <a:pt x="868" y="1022"/>
                </a:lnTo>
                <a:cubicBezTo>
                  <a:pt x="868" y="1022"/>
                  <a:pt x="900" y="1022"/>
                  <a:pt x="930" y="1022"/>
                </a:cubicBezTo>
                <a:lnTo>
                  <a:pt x="930" y="1022"/>
                </a:lnTo>
                <a:cubicBezTo>
                  <a:pt x="930" y="1022"/>
                  <a:pt x="930" y="1022"/>
                  <a:pt x="961" y="1022"/>
                </a:cubicBezTo>
                <a:cubicBezTo>
                  <a:pt x="961" y="1022"/>
                  <a:pt x="961" y="1022"/>
                  <a:pt x="992" y="1054"/>
                </a:cubicBezTo>
                <a:lnTo>
                  <a:pt x="1054" y="1085"/>
                </a:lnTo>
                <a:cubicBezTo>
                  <a:pt x="1054" y="1115"/>
                  <a:pt x="1085" y="1146"/>
                  <a:pt x="1116" y="1178"/>
                </a:cubicBezTo>
                <a:lnTo>
                  <a:pt x="1116" y="1178"/>
                </a:lnTo>
                <a:cubicBezTo>
                  <a:pt x="1116" y="1178"/>
                  <a:pt x="1116" y="1209"/>
                  <a:pt x="1147" y="1209"/>
                </a:cubicBezTo>
                <a:lnTo>
                  <a:pt x="1147" y="1209"/>
                </a:lnTo>
                <a:lnTo>
                  <a:pt x="1147" y="1209"/>
                </a:lnTo>
                <a:lnTo>
                  <a:pt x="1147" y="1209"/>
                </a:lnTo>
                <a:lnTo>
                  <a:pt x="1147" y="1209"/>
                </a:lnTo>
                <a:cubicBezTo>
                  <a:pt x="1178" y="1178"/>
                  <a:pt x="1178" y="1178"/>
                  <a:pt x="1209" y="1146"/>
                </a:cubicBezTo>
                <a:lnTo>
                  <a:pt x="1209" y="1146"/>
                </a:lnTo>
                <a:cubicBezTo>
                  <a:pt x="1240" y="1146"/>
                  <a:pt x="1240" y="1146"/>
                  <a:pt x="1240" y="1178"/>
                </a:cubicBezTo>
                <a:cubicBezTo>
                  <a:pt x="1271" y="1178"/>
                  <a:pt x="1271" y="1178"/>
                  <a:pt x="1271" y="1178"/>
                </a:cubicBezTo>
                <a:cubicBezTo>
                  <a:pt x="1302" y="1178"/>
                  <a:pt x="1333" y="1239"/>
                  <a:pt x="1333" y="1270"/>
                </a:cubicBezTo>
                <a:lnTo>
                  <a:pt x="1364" y="1302"/>
                </a:lnTo>
                <a:cubicBezTo>
                  <a:pt x="1395" y="1333"/>
                  <a:pt x="1395" y="1363"/>
                  <a:pt x="1395" y="1363"/>
                </a:cubicBezTo>
                <a:lnTo>
                  <a:pt x="1395" y="1363"/>
                </a:lnTo>
                <a:lnTo>
                  <a:pt x="1395" y="1363"/>
                </a:lnTo>
                <a:lnTo>
                  <a:pt x="1395" y="1363"/>
                </a:lnTo>
                <a:cubicBezTo>
                  <a:pt x="1395" y="1363"/>
                  <a:pt x="1395" y="1363"/>
                  <a:pt x="1395" y="1394"/>
                </a:cubicBezTo>
                <a:cubicBezTo>
                  <a:pt x="1426" y="1394"/>
                  <a:pt x="1426" y="1394"/>
                  <a:pt x="1426" y="1394"/>
                </a:cubicBezTo>
                <a:lnTo>
                  <a:pt x="1426" y="1394"/>
                </a:lnTo>
                <a:lnTo>
                  <a:pt x="1426" y="1394"/>
                </a:lnTo>
                <a:lnTo>
                  <a:pt x="1426" y="1394"/>
                </a:lnTo>
                <a:lnTo>
                  <a:pt x="1426" y="1394"/>
                </a:lnTo>
                <a:cubicBezTo>
                  <a:pt x="1457" y="1394"/>
                  <a:pt x="1457" y="1394"/>
                  <a:pt x="1457" y="1394"/>
                </a:cubicBezTo>
                <a:cubicBezTo>
                  <a:pt x="1457" y="1363"/>
                  <a:pt x="1457" y="1333"/>
                  <a:pt x="1488" y="1302"/>
                </a:cubicBezTo>
                <a:cubicBezTo>
                  <a:pt x="1488" y="1302"/>
                  <a:pt x="1488" y="1302"/>
                  <a:pt x="1519" y="1270"/>
                </a:cubicBezTo>
                <a:cubicBezTo>
                  <a:pt x="1550" y="1239"/>
                  <a:pt x="1581" y="1239"/>
                  <a:pt x="1581" y="1239"/>
                </a:cubicBezTo>
                <a:cubicBezTo>
                  <a:pt x="1612" y="1209"/>
                  <a:pt x="1643" y="1178"/>
                  <a:pt x="1674" y="1178"/>
                </a:cubicBezTo>
                <a:cubicBezTo>
                  <a:pt x="1674" y="1146"/>
                  <a:pt x="1674" y="1146"/>
                  <a:pt x="1674" y="1146"/>
                </a:cubicBezTo>
                <a:cubicBezTo>
                  <a:pt x="1705" y="1178"/>
                  <a:pt x="1705" y="1178"/>
                  <a:pt x="1705" y="1178"/>
                </a:cubicBezTo>
                <a:lnTo>
                  <a:pt x="1705" y="1178"/>
                </a:lnTo>
                <a:cubicBezTo>
                  <a:pt x="1891" y="1146"/>
                  <a:pt x="1891" y="1146"/>
                  <a:pt x="1891" y="1146"/>
                </a:cubicBezTo>
                <a:cubicBezTo>
                  <a:pt x="1891" y="1146"/>
                  <a:pt x="1953" y="1115"/>
                  <a:pt x="1984" y="1115"/>
                </a:cubicBezTo>
                <a:cubicBezTo>
                  <a:pt x="1984" y="1115"/>
                  <a:pt x="1984" y="1115"/>
                  <a:pt x="2015" y="1146"/>
                </a:cubicBezTo>
                <a:lnTo>
                  <a:pt x="2015" y="1146"/>
                </a:lnTo>
                <a:lnTo>
                  <a:pt x="2015" y="1146"/>
                </a:lnTo>
                <a:lnTo>
                  <a:pt x="2046" y="1146"/>
                </a:lnTo>
                <a:cubicBezTo>
                  <a:pt x="2046" y="1146"/>
                  <a:pt x="2046" y="1115"/>
                  <a:pt x="2077" y="1115"/>
                </a:cubicBezTo>
                <a:cubicBezTo>
                  <a:pt x="2077" y="1115"/>
                  <a:pt x="2077" y="1115"/>
                  <a:pt x="2077" y="1146"/>
                </a:cubicBezTo>
                <a:cubicBezTo>
                  <a:pt x="2108" y="1146"/>
                  <a:pt x="2108" y="1146"/>
                  <a:pt x="2108" y="1146"/>
                </a:cubicBezTo>
                <a:lnTo>
                  <a:pt x="2108" y="1146"/>
                </a:lnTo>
                <a:lnTo>
                  <a:pt x="2108" y="1146"/>
                </a:lnTo>
                <a:cubicBezTo>
                  <a:pt x="2108" y="1146"/>
                  <a:pt x="2108" y="1146"/>
                  <a:pt x="2139" y="1146"/>
                </a:cubicBezTo>
                <a:cubicBezTo>
                  <a:pt x="2139" y="1146"/>
                  <a:pt x="2170" y="1146"/>
                  <a:pt x="2170" y="1178"/>
                </a:cubicBezTo>
                <a:lnTo>
                  <a:pt x="2170" y="1178"/>
                </a:lnTo>
                <a:lnTo>
                  <a:pt x="2170" y="1178"/>
                </a:lnTo>
                <a:cubicBezTo>
                  <a:pt x="2170" y="1178"/>
                  <a:pt x="2201" y="1178"/>
                  <a:pt x="2201" y="1146"/>
                </a:cubicBezTo>
                <a:cubicBezTo>
                  <a:pt x="2232" y="1146"/>
                  <a:pt x="2232" y="1146"/>
                  <a:pt x="2232" y="1146"/>
                </a:cubicBezTo>
                <a:lnTo>
                  <a:pt x="2232" y="1146"/>
                </a:lnTo>
                <a:cubicBezTo>
                  <a:pt x="2232" y="1178"/>
                  <a:pt x="2294" y="1209"/>
                  <a:pt x="2294" y="1209"/>
                </a:cubicBezTo>
                <a:lnTo>
                  <a:pt x="2294" y="1209"/>
                </a:lnTo>
                <a:cubicBezTo>
                  <a:pt x="2325" y="1239"/>
                  <a:pt x="2325" y="1270"/>
                  <a:pt x="2325" y="1302"/>
                </a:cubicBezTo>
                <a:lnTo>
                  <a:pt x="2325" y="1302"/>
                </a:lnTo>
                <a:lnTo>
                  <a:pt x="2325" y="1302"/>
                </a:lnTo>
                <a:cubicBezTo>
                  <a:pt x="2325" y="1333"/>
                  <a:pt x="2325" y="1333"/>
                  <a:pt x="2325" y="1333"/>
                </a:cubicBezTo>
                <a:lnTo>
                  <a:pt x="2325" y="1333"/>
                </a:lnTo>
                <a:lnTo>
                  <a:pt x="2325" y="1333"/>
                </a:lnTo>
                <a:cubicBezTo>
                  <a:pt x="2325" y="1333"/>
                  <a:pt x="2356" y="1333"/>
                  <a:pt x="2356" y="1363"/>
                </a:cubicBezTo>
                <a:cubicBezTo>
                  <a:pt x="2356" y="1394"/>
                  <a:pt x="2356" y="1394"/>
                  <a:pt x="2356" y="1394"/>
                </a:cubicBezTo>
                <a:cubicBezTo>
                  <a:pt x="2356" y="1426"/>
                  <a:pt x="2356" y="1426"/>
                  <a:pt x="2387" y="1457"/>
                </a:cubicBezTo>
                <a:cubicBezTo>
                  <a:pt x="2418" y="1457"/>
                  <a:pt x="2418" y="1457"/>
                  <a:pt x="2418" y="1457"/>
                </a:cubicBezTo>
                <a:cubicBezTo>
                  <a:pt x="2418" y="1426"/>
                  <a:pt x="2418" y="1394"/>
                  <a:pt x="2418" y="1394"/>
                </a:cubicBezTo>
                <a:lnTo>
                  <a:pt x="2418" y="1363"/>
                </a:lnTo>
                <a:cubicBezTo>
                  <a:pt x="2387" y="1333"/>
                  <a:pt x="2387" y="1302"/>
                  <a:pt x="2387" y="1302"/>
                </a:cubicBezTo>
                <a:cubicBezTo>
                  <a:pt x="2387" y="1302"/>
                  <a:pt x="2387" y="1270"/>
                  <a:pt x="2387" y="1239"/>
                </a:cubicBezTo>
                <a:cubicBezTo>
                  <a:pt x="2356" y="1209"/>
                  <a:pt x="2356" y="1209"/>
                  <a:pt x="2356" y="1178"/>
                </a:cubicBezTo>
                <a:cubicBezTo>
                  <a:pt x="2325" y="1146"/>
                  <a:pt x="2356" y="1085"/>
                  <a:pt x="2356" y="1054"/>
                </a:cubicBezTo>
                <a:lnTo>
                  <a:pt x="2356" y="1054"/>
                </a:lnTo>
                <a:cubicBezTo>
                  <a:pt x="2356" y="1022"/>
                  <a:pt x="2418" y="991"/>
                  <a:pt x="2449" y="961"/>
                </a:cubicBezTo>
                <a:lnTo>
                  <a:pt x="2449" y="961"/>
                </a:lnTo>
                <a:cubicBezTo>
                  <a:pt x="2480" y="961"/>
                  <a:pt x="2480" y="930"/>
                  <a:pt x="2510" y="930"/>
                </a:cubicBezTo>
                <a:cubicBezTo>
                  <a:pt x="2510" y="898"/>
                  <a:pt x="2510" y="898"/>
                  <a:pt x="2542" y="898"/>
                </a:cubicBezTo>
                <a:cubicBezTo>
                  <a:pt x="2542" y="867"/>
                  <a:pt x="2573" y="867"/>
                  <a:pt x="2604" y="867"/>
                </a:cubicBezTo>
                <a:cubicBezTo>
                  <a:pt x="2604" y="867"/>
                  <a:pt x="2604" y="867"/>
                  <a:pt x="2604" y="837"/>
                </a:cubicBezTo>
                <a:lnTo>
                  <a:pt x="2604" y="837"/>
                </a:lnTo>
                <a:lnTo>
                  <a:pt x="2604" y="837"/>
                </a:lnTo>
                <a:cubicBezTo>
                  <a:pt x="2604" y="806"/>
                  <a:pt x="2604" y="806"/>
                  <a:pt x="2604" y="806"/>
                </a:cubicBezTo>
                <a:lnTo>
                  <a:pt x="2604" y="806"/>
                </a:lnTo>
                <a:cubicBezTo>
                  <a:pt x="2604" y="774"/>
                  <a:pt x="2604" y="774"/>
                  <a:pt x="2635" y="743"/>
                </a:cubicBezTo>
                <a:cubicBezTo>
                  <a:pt x="2635" y="743"/>
                  <a:pt x="2635" y="743"/>
                  <a:pt x="2604" y="743"/>
                </a:cubicBezTo>
                <a:lnTo>
                  <a:pt x="2604" y="743"/>
                </a:lnTo>
                <a:lnTo>
                  <a:pt x="2573" y="713"/>
                </a:lnTo>
                <a:cubicBezTo>
                  <a:pt x="2573" y="682"/>
                  <a:pt x="2604" y="682"/>
                  <a:pt x="2604" y="682"/>
                </a:cubicBezTo>
                <a:lnTo>
                  <a:pt x="2604" y="682"/>
                </a:lnTo>
                <a:cubicBezTo>
                  <a:pt x="2573" y="650"/>
                  <a:pt x="2573" y="619"/>
                  <a:pt x="2573" y="619"/>
                </a:cubicBezTo>
                <a:lnTo>
                  <a:pt x="2573" y="619"/>
                </a:lnTo>
                <a:cubicBezTo>
                  <a:pt x="2573" y="589"/>
                  <a:pt x="2604" y="589"/>
                  <a:pt x="2604" y="589"/>
                </a:cubicBezTo>
                <a:lnTo>
                  <a:pt x="2604" y="589"/>
                </a:lnTo>
                <a:cubicBezTo>
                  <a:pt x="2604" y="589"/>
                  <a:pt x="2604" y="558"/>
                  <a:pt x="2635" y="558"/>
                </a:cubicBezTo>
                <a:lnTo>
                  <a:pt x="2666" y="526"/>
                </a:lnTo>
                <a:lnTo>
                  <a:pt x="2666" y="526"/>
                </a:lnTo>
                <a:lnTo>
                  <a:pt x="2666" y="526"/>
                </a:lnTo>
                <a:cubicBezTo>
                  <a:pt x="2697" y="495"/>
                  <a:pt x="2697" y="495"/>
                  <a:pt x="2727" y="495"/>
                </a:cubicBezTo>
                <a:cubicBezTo>
                  <a:pt x="2727" y="495"/>
                  <a:pt x="2727" y="495"/>
                  <a:pt x="2727" y="526"/>
                </a:cubicBezTo>
                <a:cubicBezTo>
                  <a:pt x="2759" y="526"/>
                  <a:pt x="2759" y="526"/>
                  <a:pt x="2759" y="526"/>
                </a:cubicBezTo>
                <a:lnTo>
                  <a:pt x="2759" y="526"/>
                </a:lnTo>
                <a:lnTo>
                  <a:pt x="2759" y="526"/>
                </a:lnTo>
                <a:lnTo>
                  <a:pt x="2759" y="526"/>
                </a:lnTo>
                <a:lnTo>
                  <a:pt x="2759" y="526"/>
                </a:lnTo>
                <a:cubicBezTo>
                  <a:pt x="2759" y="526"/>
                  <a:pt x="2727" y="495"/>
                  <a:pt x="2759" y="495"/>
                </a:cubicBezTo>
                <a:cubicBezTo>
                  <a:pt x="2759" y="465"/>
                  <a:pt x="2759" y="465"/>
                  <a:pt x="2759" y="465"/>
                </a:cubicBezTo>
                <a:lnTo>
                  <a:pt x="2790" y="465"/>
                </a:lnTo>
                <a:lnTo>
                  <a:pt x="2790" y="465"/>
                </a:lnTo>
                <a:lnTo>
                  <a:pt x="2790" y="434"/>
                </a:lnTo>
                <a:cubicBezTo>
                  <a:pt x="2821" y="434"/>
                  <a:pt x="2821" y="434"/>
                  <a:pt x="2883" y="434"/>
                </a:cubicBezTo>
                <a:cubicBezTo>
                  <a:pt x="2914" y="434"/>
                  <a:pt x="2914" y="434"/>
                  <a:pt x="2914" y="434"/>
                </a:cubicBezTo>
                <a:cubicBezTo>
                  <a:pt x="2914" y="434"/>
                  <a:pt x="2914" y="434"/>
                  <a:pt x="2914" y="402"/>
                </a:cubicBezTo>
                <a:lnTo>
                  <a:pt x="2914" y="402"/>
                </a:lnTo>
                <a:lnTo>
                  <a:pt x="2914" y="371"/>
                </a:lnTo>
                <a:cubicBezTo>
                  <a:pt x="2914" y="341"/>
                  <a:pt x="2914" y="341"/>
                  <a:pt x="2914" y="341"/>
                </a:cubicBezTo>
                <a:cubicBezTo>
                  <a:pt x="2945" y="310"/>
                  <a:pt x="2945" y="310"/>
                  <a:pt x="2975" y="278"/>
                </a:cubicBezTo>
                <a:lnTo>
                  <a:pt x="2975" y="278"/>
                </a:lnTo>
                <a:cubicBezTo>
                  <a:pt x="3007" y="278"/>
                  <a:pt x="3007" y="278"/>
                  <a:pt x="3007" y="278"/>
                </a:cubicBezTo>
                <a:cubicBezTo>
                  <a:pt x="3007" y="278"/>
                  <a:pt x="3038" y="278"/>
                  <a:pt x="3038" y="248"/>
                </a:cubicBezTo>
                <a:lnTo>
                  <a:pt x="3038" y="248"/>
                </a:lnTo>
                <a:cubicBezTo>
                  <a:pt x="3038" y="248"/>
                  <a:pt x="3038" y="217"/>
                  <a:pt x="3069" y="217"/>
                </a:cubicBezTo>
                <a:cubicBezTo>
                  <a:pt x="3069" y="217"/>
                  <a:pt x="3069" y="217"/>
                  <a:pt x="3099" y="217"/>
                </a:cubicBezTo>
                <a:lnTo>
                  <a:pt x="3099" y="248"/>
                </a:lnTo>
                <a:lnTo>
                  <a:pt x="3099" y="248"/>
                </a:lnTo>
                <a:cubicBezTo>
                  <a:pt x="3099" y="217"/>
                  <a:pt x="3099" y="217"/>
                  <a:pt x="3131" y="217"/>
                </a:cubicBezTo>
                <a:lnTo>
                  <a:pt x="3131" y="217"/>
                </a:lnTo>
                <a:lnTo>
                  <a:pt x="3131" y="217"/>
                </a:lnTo>
                <a:cubicBezTo>
                  <a:pt x="3131" y="217"/>
                  <a:pt x="3131" y="217"/>
                  <a:pt x="3099" y="21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5" name="Freeform 214"/>
          <p:cNvSpPr>
            <a:spLocks noChangeArrowheads="1"/>
          </p:cNvSpPr>
          <p:nvPr/>
        </p:nvSpPr>
        <p:spPr bwMode="auto">
          <a:xfrm>
            <a:off x="3930256" y="3254182"/>
            <a:ext cx="53855" cy="64643"/>
          </a:xfrm>
          <a:custGeom>
            <a:avLst/>
            <a:gdLst>
              <a:gd name="T0" fmla="*/ 124 w 156"/>
              <a:gd name="T1" fmla="*/ 0 h 187"/>
              <a:gd name="T2" fmla="*/ 124 w 156"/>
              <a:gd name="T3" fmla="*/ 0 h 187"/>
              <a:gd name="T4" fmla="*/ 93 w 156"/>
              <a:gd name="T5" fmla="*/ 0 h 187"/>
              <a:gd name="T6" fmla="*/ 93 w 156"/>
              <a:gd name="T7" fmla="*/ 0 h 187"/>
              <a:gd name="T8" fmla="*/ 93 w 156"/>
              <a:gd name="T9" fmla="*/ 0 h 187"/>
              <a:gd name="T10" fmla="*/ 31 w 156"/>
              <a:gd name="T11" fmla="*/ 31 h 187"/>
              <a:gd name="T12" fmla="*/ 31 w 156"/>
              <a:gd name="T13" fmla="*/ 31 h 187"/>
              <a:gd name="T14" fmla="*/ 31 w 156"/>
              <a:gd name="T15" fmla="*/ 31 h 187"/>
              <a:gd name="T16" fmla="*/ 0 w 156"/>
              <a:gd name="T17" fmla="*/ 94 h 187"/>
              <a:gd name="T18" fmla="*/ 0 w 156"/>
              <a:gd name="T19" fmla="*/ 94 h 187"/>
              <a:gd name="T20" fmla="*/ 0 w 156"/>
              <a:gd name="T21" fmla="*/ 124 h 187"/>
              <a:gd name="T22" fmla="*/ 31 w 156"/>
              <a:gd name="T23" fmla="*/ 155 h 187"/>
              <a:gd name="T24" fmla="*/ 62 w 156"/>
              <a:gd name="T25" fmla="*/ 155 h 187"/>
              <a:gd name="T26" fmla="*/ 93 w 156"/>
              <a:gd name="T27" fmla="*/ 155 h 187"/>
              <a:gd name="T28" fmla="*/ 124 w 156"/>
              <a:gd name="T29" fmla="*/ 155 h 187"/>
              <a:gd name="T30" fmla="*/ 124 w 156"/>
              <a:gd name="T31" fmla="*/ 155 h 187"/>
              <a:gd name="T32" fmla="*/ 124 w 156"/>
              <a:gd name="T33" fmla="*/ 155 h 187"/>
              <a:gd name="T34" fmla="*/ 155 w 156"/>
              <a:gd name="T35" fmla="*/ 186 h 187"/>
              <a:gd name="T36" fmla="*/ 155 w 156"/>
              <a:gd name="T37" fmla="*/ 155 h 187"/>
              <a:gd name="T38" fmla="*/ 155 w 156"/>
              <a:gd name="T39" fmla="*/ 62 h 187"/>
              <a:gd name="T40" fmla="*/ 155 w 156"/>
              <a:gd name="T41" fmla="*/ 62 h 187"/>
              <a:gd name="T42" fmla="*/ 155 w 156"/>
              <a:gd name="T43" fmla="*/ 0 h 187"/>
              <a:gd name="T44" fmla="*/ 155 w 156"/>
              <a:gd name="T45" fmla="*/ 0 h 187"/>
              <a:gd name="T46" fmla="*/ 124 w 156"/>
              <a:gd name="T47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6" h="187">
                <a:moveTo>
                  <a:pt x="124" y="0"/>
                </a:moveTo>
                <a:lnTo>
                  <a:pt x="124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62" y="31"/>
                  <a:pt x="62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31" y="62"/>
                  <a:pt x="0" y="94"/>
                </a:cubicBezTo>
                <a:lnTo>
                  <a:pt x="0" y="94"/>
                </a:lnTo>
                <a:cubicBezTo>
                  <a:pt x="0" y="94"/>
                  <a:pt x="0" y="94"/>
                  <a:pt x="0" y="124"/>
                </a:cubicBezTo>
                <a:cubicBezTo>
                  <a:pt x="31" y="124"/>
                  <a:pt x="31" y="155"/>
                  <a:pt x="31" y="155"/>
                </a:cubicBezTo>
                <a:cubicBezTo>
                  <a:pt x="62" y="155"/>
                  <a:pt x="62" y="155"/>
                  <a:pt x="62" y="155"/>
                </a:cubicBezTo>
                <a:lnTo>
                  <a:pt x="93" y="155"/>
                </a:lnTo>
                <a:cubicBezTo>
                  <a:pt x="93" y="155"/>
                  <a:pt x="93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cubicBezTo>
                  <a:pt x="124" y="155"/>
                  <a:pt x="155" y="155"/>
                  <a:pt x="155" y="186"/>
                </a:cubicBezTo>
                <a:cubicBezTo>
                  <a:pt x="155" y="155"/>
                  <a:pt x="155" y="155"/>
                  <a:pt x="155" y="155"/>
                </a:cubicBezTo>
                <a:cubicBezTo>
                  <a:pt x="155" y="124"/>
                  <a:pt x="155" y="94"/>
                  <a:pt x="155" y="62"/>
                </a:cubicBezTo>
                <a:lnTo>
                  <a:pt x="155" y="62"/>
                </a:lnTo>
                <a:cubicBezTo>
                  <a:pt x="155" y="31"/>
                  <a:pt x="155" y="31"/>
                  <a:pt x="155" y="0"/>
                </a:cubicBezTo>
                <a:lnTo>
                  <a:pt x="155" y="0"/>
                </a:lnTo>
                <a:cubicBezTo>
                  <a:pt x="155" y="0"/>
                  <a:pt x="155" y="0"/>
                  <a:pt x="124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6" name="Freeform 215"/>
          <p:cNvSpPr>
            <a:spLocks noChangeArrowheads="1"/>
          </p:cNvSpPr>
          <p:nvPr/>
        </p:nvSpPr>
        <p:spPr bwMode="auto">
          <a:xfrm>
            <a:off x="3420944" y="2864788"/>
            <a:ext cx="498542" cy="357074"/>
          </a:xfrm>
          <a:custGeom>
            <a:avLst/>
            <a:gdLst>
              <a:gd name="T0" fmla="*/ 775 w 1427"/>
              <a:gd name="T1" fmla="*/ 341 h 1023"/>
              <a:gd name="T2" fmla="*/ 713 w 1427"/>
              <a:gd name="T3" fmla="*/ 309 h 1023"/>
              <a:gd name="T4" fmla="*/ 713 w 1427"/>
              <a:gd name="T5" fmla="*/ 278 h 1023"/>
              <a:gd name="T6" fmla="*/ 682 w 1427"/>
              <a:gd name="T7" fmla="*/ 217 h 1023"/>
              <a:gd name="T8" fmla="*/ 589 w 1427"/>
              <a:gd name="T9" fmla="*/ 124 h 1023"/>
              <a:gd name="T10" fmla="*/ 589 w 1427"/>
              <a:gd name="T11" fmla="*/ 124 h 1023"/>
              <a:gd name="T12" fmla="*/ 527 w 1427"/>
              <a:gd name="T13" fmla="*/ 185 h 1023"/>
              <a:gd name="T14" fmla="*/ 527 w 1427"/>
              <a:gd name="T15" fmla="*/ 185 h 1023"/>
              <a:gd name="T16" fmla="*/ 434 w 1427"/>
              <a:gd name="T17" fmla="*/ 93 h 1023"/>
              <a:gd name="T18" fmla="*/ 341 w 1427"/>
              <a:gd name="T19" fmla="*/ 0 h 1023"/>
              <a:gd name="T20" fmla="*/ 280 w 1427"/>
              <a:gd name="T21" fmla="*/ 0 h 1023"/>
              <a:gd name="T22" fmla="*/ 156 w 1427"/>
              <a:gd name="T23" fmla="*/ 30 h 1023"/>
              <a:gd name="T24" fmla="*/ 32 w 1427"/>
              <a:gd name="T25" fmla="*/ 61 h 1023"/>
              <a:gd name="T26" fmla="*/ 32 w 1427"/>
              <a:gd name="T27" fmla="*/ 124 h 1023"/>
              <a:gd name="T28" fmla="*/ 124 w 1427"/>
              <a:gd name="T29" fmla="*/ 217 h 1023"/>
              <a:gd name="T30" fmla="*/ 156 w 1427"/>
              <a:gd name="T31" fmla="*/ 217 h 1023"/>
              <a:gd name="T32" fmla="*/ 186 w 1427"/>
              <a:gd name="T33" fmla="*/ 278 h 1023"/>
              <a:gd name="T34" fmla="*/ 217 w 1427"/>
              <a:gd name="T35" fmla="*/ 372 h 1023"/>
              <a:gd name="T36" fmla="*/ 248 w 1427"/>
              <a:gd name="T37" fmla="*/ 372 h 1023"/>
              <a:gd name="T38" fmla="*/ 341 w 1427"/>
              <a:gd name="T39" fmla="*/ 465 h 1023"/>
              <a:gd name="T40" fmla="*/ 434 w 1427"/>
              <a:gd name="T41" fmla="*/ 681 h 1023"/>
              <a:gd name="T42" fmla="*/ 434 w 1427"/>
              <a:gd name="T43" fmla="*/ 681 h 1023"/>
              <a:gd name="T44" fmla="*/ 465 w 1427"/>
              <a:gd name="T45" fmla="*/ 743 h 1023"/>
              <a:gd name="T46" fmla="*/ 558 w 1427"/>
              <a:gd name="T47" fmla="*/ 837 h 1023"/>
              <a:gd name="T48" fmla="*/ 620 w 1427"/>
              <a:gd name="T49" fmla="*/ 837 h 1023"/>
              <a:gd name="T50" fmla="*/ 682 w 1427"/>
              <a:gd name="T51" fmla="*/ 898 h 1023"/>
              <a:gd name="T52" fmla="*/ 806 w 1427"/>
              <a:gd name="T53" fmla="*/ 929 h 1023"/>
              <a:gd name="T54" fmla="*/ 899 w 1427"/>
              <a:gd name="T55" fmla="*/ 991 h 1023"/>
              <a:gd name="T56" fmla="*/ 930 w 1427"/>
              <a:gd name="T57" fmla="*/ 991 h 1023"/>
              <a:gd name="T58" fmla="*/ 992 w 1427"/>
              <a:gd name="T59" fmla="*/ 929 h 1023"/>
              <a:gd name="T60" fmla="*/ 1116 w 1427"/>
              <a:gd name="T61" fmla="*/ 1022 h 1023"/>
              <a:gd name="T62" fmla="*/ 1178 w 1427"/>
              <a:gd name="T63" fmla="*/ 961 h 1023"/>
              <a:gd name="T64" fmla="*/ 1209 w 1427"/>
              <a:gd name="T65" fmla="*/ 961 h 1023"/>
              <a:gd name="T66" fmla="*/ 1178 w 1427"/>
              <a:gd name="T67" fmla="*/ 929 h 1023"/>
              <a:gd name="T68" fmla="*/ 1178 w 1427"/>
              <a:gd name="T69" fmla="*/ 867 h 1023"/>
              <a:gd name="T70" fmla="*/ 1302 w 1427"/>
              <a:gd name="T71" fmla="*/ 774 h 1023"/>
              <a:gd name="T72" fmla="*/ 1364 w 1427"/>
              <a:gd name="T73" fmla="*/ 805 h 1023"/>
              <a:gd name="T74" fmla="*/ 1364 w 1427"/>
              <a:gd name="T75" fmla="*/ 774 h 1023"/>
              <a:gd name="T76" fmla="*/ 1364 w 1427"/>
              <a:gd name="T77" fmla="*/ 743 h 1023"/>
              <a:gd name="T78" fmla="*/ 1426 w 1427"/>
              <a:gd name="T79" fmla="*/ 681 h 1023"/>
              <a:gd name="T80" fmla="*/ 1395 w 1427"/>
              <a:gd name="T81" fmla="*/ 650 h 1023"/>
              <a:gd name="T82" fmla="*/ 1364 w 1427"/>
              <a:gd name="T83" fmla="*/ 650 h 1023"/>
              <a:gd name="T84" fmla="*/ 1271 w 1427"/>
              <a:gd name="T85" fmla="*/ 713 h 1023"/>
              <a:gd name="T86" fmla="*/ 1209 w 1427"/>
              <a:gd name="T87" fmla="*/ 837 h 1023"/>
              <a:gd name="T88" fmla="*/ 1147 w 1427"/>
              <a:gd name="T89" fmla="*/ 837 h 1023"/>
              <a:gd name="T90" fmla="*/ 1023 w 1427"/>
              <a:gd name="T91" fmla="*/ 867 h 1023"/>
              <a:gd name="T92" fmla="*/ 961 w 1427"/>
              <a:gd name="T93" fmla="*/ 837 h 1023"/>
              <a:gd name="T94" fmla="*/ 899 w 1427"/>
              <a:gd name="T95" fmla="*/ 805 h 1023"/>
              <a:gd name="T96" fmla="*/ 868 w 1427"/>
              <a:gd name="T97" fmla="*/ 743 h 1023"/>
              <a:gd name="T98" fmla="*/ 806 w 1427"/>
              <a:gd name="T99" fmla="*/ 526 h 1023"/>
              <a:gd name="T100" fmla="*/ 806 w 1427"/>
              <a:gd name="T101" fmla="*/ 372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27" h="1023">
                <a:moveTo>
                  <a:pt x="806" y="372"/>
                </a:moveTo>
                <a:lnTo>
                  <a:pt x="806" y="372"/>
                </a:lnTo>
                <a:cubicBezTo>
                  <a:pt x="806" y="372"/>
                  <a:pt x="775" y="372"/>
                  <a:pt x="775" y="341"/>
                </a:cubicBezTo>
                <a:lnTo>
                  <a:pt x="775" y="341"/>
                </a:lnTo>
                <a:lnTo>
                  <a:pt x="744" y="341"/>
                </a:lnTo>
                <a:cubicBezTo>
                  <a:pt x="744" y="341"/>
                  <a:pt x="744" y="309"/>
                  <a:pt x="713" y="309"/>
                </a:cubicBezTo>
                <a:lnTo>
                  <a:pt x="713" y="309"/>
                </a:lnTo>
                <a:cubicBezTo>
                  <a:pt x="713" y="309"/>
                  <a:pt x="713" y="309"/>
                  <a:pt x="713" y="278"/>
                </a:cubicBezTo>
                <a:lnTo>
                  <a:pt x="713" y="278"/>
                </a:lnTo>
                <a:lnTo>
                  <a:pt x="713" y="278"/>
                </a:lnTo>
                <a:lnTo>
                  <a:pt x="713" y="278"/>
                </a:lnTo>
                <a:cubicBezTo>
                  <a:pt x="713" y="248"/>
                  <a:pt x="682" y="248"/>
                  <a:pt x="682" y="217"/>
                </a:cubicBezTo>
                <a:cubicBezTo>
                  <a:pt x="651" y="185"/>
                  <a:pt x="620" y="154"/>
                  <a:pt x="620" y="124"/>
                </a:cubicBezTo>
                <a:lnTo>
                  <a:pt x="620" y="124"/>
                </a:lnTo>
                <a:cubicBezTo>
                  <a:pt x="620" y="124"/>
                  <a:pt x="620" y="124"/>
                  <a:pt x="589" y="124"/>
                </a:cubicBezTo>
                <a:lnTo>
                  <a:pt x="589" y="124"/>
                </a:lnTo>
                <a:lnTo>
                  <a:pt x="589" y="124"/>
                </a:lnTo>
                <a:lnTo>
                  <a:pt x="589" y="124"/>
                </a:lnTo>
                <a:cubicBezTo>
                  <a:pt x="589" y="154"/>
                  <a:pt x="589" y="154"/>
                  <a:pt x="589" y="154"/>
                </a:cubicBezTo>
                <a:cubicBezTo>
                  <a:pt x="558" y="154"/>
                  <a:pt x="558" y="185"/>
                  <a:pt x="527" y="185"/>
                </a:cubicBezTo>
                <a:lnTo>
                  <a:pt x="527" y="185"/>
                </a:lnTo>
                <a:lnTo>
                  <a:pt x="527" y="185"/>
                </a:lnTo>
                <a:lnTo>
                  <a:pt x="527" y="185"/>
                </a:lnTo>
                <a:lnTo>
                  <a:pt x="527" y="185"/>
                </a:lnTo>
                <a:cubicBezTo>
                  <a:pt x="496" y="185"/>
                  <a:pt x="496" y="185"/>
                  <a:pt x="496" y="185"/>
                </a:cubicBezTo>
                <a:cubicBezTo>
                  <a:pt x="465" y="154"/>
                  <a:pt x="434" y="124"/>
                  <a:pt x="434" y="93"/>
                </a:cubicBezTo>
                <a:lnTo>
                  <a:pt x="434" y="93"/>
                </a:lnTo>
                <a:lnTo>
                  <a:pt x="403" y="61"/>
                </a:lnTo>
                <a:cubicBezTo>
                  <a:pt x="403" y="30"/>
                  <a:pt x="341" y="0"/>
                  <a:pt x="341" y="0"/>
                </a:cubicBezTo>
                <a:lnTo>
                  <a:pt x="341" y="0"/>
                </a:lnTo>
                <a:cubicBezTo>
                  <a:pt x="310" y="0"/>
                  <a:pt x="310" y="0"/>
                  <a:pt x="310" y="0"/>
                </a:cubicBezTo>
                <a:lnTo>
                  <a:pt x="310" y="0"/>
                </a:lnTo>
                <a:lnTo>
                  <a:pt x="280" y="0"/>
                </a:lnTo>
                <a:cubicBezTo>
                  <a:pt x="280" y="30"/>
                  <a:pt x="280" y="30"/>
                  <a:pt x="280" y="30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8" y="30"/>
                  <a:pt x="217" y="30"/>
                  <a:pt x="156" y="30"/>
                </a:cubicBezTo>
                <a:cubicBezTo>
                  <a:pt x="124" y="30"/>
                  <a:pt x="93" y="30"/>
                  <a:pt x="93" y="30"/>
                </a:cubicBezTo>
                <a:cubicBezTo>
                  <a:pt x="93" y="30"/>
                  <a:pt x="32" y="0"/>
                  <a:pt x="0" y="0"/>
                </a:cubicBezTo>
                <a:cubicBezTo>
                  <a:pt x="32" y="30"/>
                  <a:pt x="32" y="30"/>
                  <a:pt x="32" y="61"/>
                </a:cubicBezTo>
                <a:lnTo>
                  <a:pt x="32" y="61"/>
                </a:lnTo>
                <a:cubicBezTo>
                  <a:pt x="32" y="93"/>
                  <a:pt x="32" y="93"/>
                  <a:pt x="32" y="93"/>
                </a:cubicBezTo>
                <a:cubicBezTo>
                  <a:pt x="32" y="93"/>
                  <a:pt x="32" y="93"/>
                  <a:pt x="32" y="124"/>
                </a:cubicBezTo>
                <a:cubicBezTo>
                  <a:pt x="62" y="124"/>
                  <a:pt x="62" y="154"/>
                  <a:pt x="93" y="185"/>
                </a:cubicBezTo>
                <a:cubicBezTo>
                  <a:pt x="93" y="185"/>
                  <a:pt x="93" y="185"/>
                  <a:pt x="124" y="185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4" y="217"/>
                  <a:pt x="124" y="217"/>
                  <a:pt x="124" y="185"/>
                </a:cubicBezTo>
                <a:lnTo>
                  <a:pt x="124" y="185"/>
                </a:lnTo>
                <a:cubicBezTo>
                  <a:pt x="124" y="185"/>
                  <a:pt x="156" y="185"/>
                  <a:pt x="156" y="217"/>
                </a:cubicBezTo>
                <a:lnTo>
                  <a:pt x="156" y="248"/>
                </a:lnTo>
                <a:cubicBezTo>
                  <a:pt x="156" y="248"/>
                  <a:pt x="156" y="248"/>
                  <a:pt x="156" y="278"/>
                </a:cubicBezTo>
                <a:lnTo>
                  <a:pt x="186" y="278"/>
                </a:lnTo>
                <a:lnTo>
                  <a:pt x="217" y="278"/>
                </a:lnTo>
                <a:lnTo>
                  <a:pt x="248" y="309"/>
                </a:lnTo>
                <a:cubicBezTo>
                  <a:pt x="248" y="341"/>
                  <a:pt x="248" y="341"/>
                  <a:pt x="217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48" y="372"/>
                </a:lnTo>
                <a:lnTo>
                  <a:pt x="248" y="372"/>
                </a:lnTo>
                <a:cubicBezTo>
                  <a:pt x="280" y="372"/>
                  <a:pt x="310" y="402"/>
                  <a:pt x="310" y="433"/>
                </a:cubicBezTo>
                <a:cubicBezTo>
                  <a:pt x="310" y="433"/>
                  <a:pt x="310" y="433"/>
                  <a:pt x="341" y="465"/>
                </a:cubicBezTo>
                <a:lnTo>
                  <a:pt x="341" y="465"/>
                </a:lnTo>
                <a:cubicBezTo>
                  <a:pt x="372" y="495"/>
                  <a:pt x="434" y="589"/>
                  <a:pt x="434" y="589"/>
                </a:cubicBezTo>
                <a:cubicBezTo>
                  <a:pt x="465" y="619"/>
                  <a:pt x="465" y="650"/>
                  <a:pt x="434" y="681"/>
                </a:cubicBezTo>
                <a:lnTo>
                  <a:pt x="434" y="681"/>
                </a:lnTo>
                <a:lnTo>
                  <a:pt x="434" y="681"/>
                </a:lnTo>
                <a:lnTo>
                  <a:pt x="434" y="681"/>
                </a:lnTo>
                <a:lnTo>
                  <a:pt x="434" y="713"/>
                </a:lnTo>
                <a:lnTo>
                  <a:pt x="434" y="713"/>
                </a:lnTo>
                <a:cubicBezTo>
                  <a:pt x="434" y="743"/>
                  <a:pt x="434" y="743"/>
                  <a:pt x="465" y="743"/>
                </a:cubicBezTo>
                <a:cubicBezTo>
                  <a:pt x="465" y="743"/>
                  <a:pt x="465" y="743"/>
                  <a:pt x="465" y="774"/>
                </a:cubicBezTo>
                <a:cubicBezTo>
                  <a:pt x="465" y="774"/>
                  <a:pt x="465" y="774"/>
                  <a:pt x="496" y="774"/>
                </a:cubicBezTo>
                <a:cubicBezTo>
                  <a:pt x="496" y="774"/>
                  <a:pt x="527" y="805"/>
                  <a:pt x="558" y="837"/>
                </a:cubicBezTo>
                <a:lnTo>
                  <a:pt x="558" y="837"/>
                </a:lnTo>
                <a:lnTo>
                  <a:pt x="589" y="837"/>
                </a:lnTo>
                <a:cubicBezTo>
                  <a:pt x="589" y="837"/>
                  <a:pt x="589" y="837"/>
                  <a:pt x="620" y="837"/>
                </a:cubicBezTo>
                <a:cubicBezTo>
                  <a:pt x="651" y="867"/>
                  <a:pt x="651" y="867"/>
                  <a:pt x="651" y="867"/>
                </a:cubicBezTo>
                <a:lnTo>
                  <a:pt x="651" y="867"/>
                </a:lnTo>
                <a:cubicBezTo>
                  <a:pt x="651" y="898"/>
                  <a:pt x="682" y="898"/>
                  <a:pt x="682" y="898"/>
                </a:cubicBezTo>
                <a:lnTo>
                  <a:pt x="682" y="898"/>
                </a:lnTo>
                <a:cubicBezTo>
                  <a:pt x="713" y="898"/>
                  <a:pt x="713" y="929"/>
                  <a:pt x="744" y="929"/>
                </a:cubicBezTo>
                <a:cubicBezTo>
                  <a:pt x="775" y="929"/>
                  <a:pt x="775" y="929"/>
                  <a:pt x="806" y="929"/>
                </a:cubicBezTo>
                <a:cubicBezTo>
                  <a:pt x="806" y="961"/>
                  <a:pt x="837" y="961"/>
                  <a:pt x="837" y="961"/>
                </a:cubicBezTo>
                <a:cubicBezTo>
                  <a:pt x="837" y="961"/>
                  <a:pt x="837" y="961"/>
                  <a:pt x="868" y="961"/>
                </a:cubicBezTo>
                <a:cubicBezTo>
                  <a:pt x="868" y="991"/>
                  <a:pt x="868" y="991"/>
                  <a:pt x="899" y="991"/>
                </a:cubicBezTo>
                <a:cubicBezTo>
                  <a:pt x="899" y="991"/>
                  <a:pt x="899" y="991"/>
                  <a:pt x="930" y="991"/>
                </a:cubicBezTo>
                <a:lnTo>
                  <a:pt x="930" y="991"/>
                </a:lnTo>
                <a:lnTo>
                  <a:pt x="930" y="991"/>
                </a:lnTo>
                <a:cubicBezTo>
                  <a:pt x="930" y="991"/>
                  <a:pt x="930" y="961"/>
                  <a:pt x="961" y="961"/>
                </a:cubicBezTo>
                <a:lnTo>
                  <a:pt x="961" y="961"/>
                </a:lnTo>
                <a:cubicBezTo>
                  <a:pt x="992" y="961"/>
                  <a:pt x="992" y="929"/>
                  <a:pt x="992" y="929"/>
                </a:cubicBezTo>
                <a:cubicBezTo>
                  <a:pt x="1023" y="929"/>
                  <a:pt x="1023" y="929"/>
                  <a:pt x="1023" y="961"/>
                </a:cubicBezTo>
                <a:cubicBezTo>
                  <a:pt x="1054" y="961"/>
                  <a:pt x="1054" y="961"/>
                  <a:pt x="1085" y="991"/>
                </a:cubicBezTo>
                <a:cubicBezTo>
                  <a:pt x="1116" y="1022"/>
                  <a:pt x="1116" y="1022"/>
                  <a:pt x="1116" y="1022"/>
                </a:cubicBezTo>
                <a:lnTo>
                  <a:pt x="1147" y="991"/>
                </a:lnTo>
                <a:lnTo>
                  <a:pt x="1147" y="991"/>
                </a:lnTo>
                <a:cubicBezTo>
                  <a:pt x="1147" y="961"/>
                  <a:pt x="1147" y="961"/>
                  <a:pt x="1178" y="961"/>
                </a:cubicBezTo>
                <a:lnTo>
                  <a:pt x="1178" y="961"/>
                </a:lnTo>
                <a:lnTo>
                  <a:pt x="1178" y="961"/>
                </a:lnTo>
                <a:cubicBezTo>
                  <a:pt x="1209" y="961"/>
                  <a:pt x="1209" y="961"/>
                  <a:pt x="1209" y="961"/>
                </a:cubicBezTo>
                <a:lnTo>
                  <a:pt x="1209" y="961"/>
                </a:lnTo>
                <a:lnTo>
                  <a:pt x="1209" y="961"/>
                </a:lnTo>
                <a:lnTo>
                  <a:pt x="1178" y="929"/>
                </a:lnTo>
                <a:lnTo>
                  <a:pt x="1178" y="929"/>
                </a:lnTo>
                <a:cubicBezTo>
                  <a:pt x="1147" y="898"/>
                  <a:pt x="1147" y="898"/>
                  <a:pt x="1147" y="898"/>
                </a:cubicBezTo>
                <a:cubicBezTo>
                  <a:pt x="1178" y="867"/>
                  <a:pt x="1178" y="867"/>
                  <a:pt x="1178" y="867"/>
                </a:cubicBezTo>
                <a:cubicBezTo>
                  <a:pt x="1178" y="837"/>
                  <a:pt x="1178" y="837"/>
                  <a:pt x="1178" y="837"/>
                </a:cubicBezTo>
                <a:cubicBezTo>
                  <a:pt x="1302" y="837"/>
                  <a:pt x="1302" y="837"/>
                  <a:pt x="1302" y="837"/>
                </a:cubicBezTo>
                <a:cubicBezTo>
                  <a:pt x="1302" y="774"/>
                  <a:pt x="1302" y="774"/>
                  <a:pt x="1302" y="774"/>
                </a:cubicBezTo>
                <a:cubicBezTo>
                  <a:pt x="1333" y="837"/>
                  <a:pt x="1333" y="837"/>
                  <a:pt x="1333" y="837"/>
                </a:cubicBezTo>
                <a:lnTo>
                  <a:pt x="1333" y="837"/>
                </a:lnTo>
                <a:cubicBezTo>
                  <a:pt x="1333" y="805"/>
                  <a:pt x="1333" y="805"/>
                  <a:pt x="1364" y="805"/>
                </a:cubicBezTo>
                <a:lnTo>
                  <a:pt x="1364" y="774"/>
                </a:lnTo>
                <a:lnTo>
                  <a:pt x="1364" y="774"/>
                </a:lnTo>
                <a:lnTo>
                  <a:pt x="1364" y="774"/>
                </a:lnTo>
                <a:lnTo>
                  <a:pt x="1364" y="774"/>
                </a:lnTo>
                <a:cubicBezTo>
                  <a:pt x="1395" y="774"/>
                  <a:pt x="1395" y="774"/>
                  <a:pt x="1395" y="774"/>
                </a:cubicBezTo>
                <a:cubicBezTo>
                  <a:pt x="1395" y="774"/>
                  <a:pt x="1364" y="774"/>
                  <a:pt x="1364" y="743"/>
                </a:cubicBezTo>
                <a:cubicBezTo>
                  <a:pt x="1364" y="743"/>
                  <a:pt x="1395" y="713"/>
                  <a:pt x="1395" y="681"/>
                </a:cubicBezTo>
                <a:lnTo>
                  <a:pt x="1395" y="681"/>
                </a:lnTo>
                <a:lnTo>
                  <a:pt x="1426" y="681"/>
                </a:lnTo>
                <a:lnTo>
                  <a:pt x="1426" y="650"/>
                </a:lnTo>
                <a:lnTo>
                  <a:pt x="1426" y="650"/>
                </a:lnTo>
                <a:cubicBezTo>
                  <a:pt x="1426" y="650"/>
                  <a:pt x="1426" y="650"/>
                  <a:pt x="1395" y="650"/>
                </a:cubicBezTo>
                <a:lnTo>
                  <a:pt x="1395" y="650"/>
                </a:lnTo>
                <a:lnTo>
                  <a:pt x="1364" y="650"/>
                </a:lnTo>
                <a:lnTo>
                  <a:pt x="1364" y="650"/>
                </a:lnTo>
                <a:cubicBezTo>
                  <a:pt x="1364" y="650"/>
                  <a:pt x="1364" y="650"/>
                  <a:pt x="1333" y="650"/>
                </a:cubicBezTo>
                <a:cubicBezTo>
                  <a:pt x="1333" y="681"/>
                  <a:pt x="1302" y="681"/>
                  <a:pt x="1271" y="681"/>
                </a:cubicBezTo>
                <a:cubicBezTo>
                  <a:pt x="1271" y="681"/>
                  <a:pt x="1271" y="681"/>
                  <a:pt x="1271" y="713"/>
                </a:cubicBezTo>
                <a:cubicBezTo>
                  <a:pt x="1271" y="713"/>
                  <a:pt x="1240" y="743"/>
                  <a:pt x="1240" y="774"/>
                </a:cubicBezTo>
                <a:cubicBezTo>
                  <a:pt x="1240" y="805"/>
                  <a:pt x="1240" y="805"/>
                  <a:pt x="1209" y="837"/>
                </a:cubicBezTo>
                <a:lnTo>
                  <a:pt x="1209" y="837"/>
                </a:lnTo>
                <a:cubicBezTo>
                  <a:pt x="1178" y="837"/>
                  <a:pt x="1178" y="837"/>
                  <a:pt x="1147" y="837"/>
                </a:cubicBezTo>
                <a:lnTo>
                  <a:pt x="1147" y="837"/>
                </a:lnTo>
                <a:lnTo>
                  <a:pt x="1147" y="837"/>
                </a:lnTo>
                <a:cubicBezTo>
                  <a:pt x="1116" y="867"/>
                  <a:pt x="1116" y="867"/>
                  <a:pt x="1116" y="867"/>
                </a:cubicBezTo>
                <a:cubicBezTo>
                  <a:pt x="1085" y="867"/>
                  <a:pt x="1023" y="867"/>
                  <a:pt x="1023" y="867"/>
                </a:cubicBezTo>
                <a:lnTo>
                  <a:pt x="1023" y="867"/>
                </a:lnTo>
                <a:lnTo>
                  <a:pt x="992" y="867"/>
                </a:lnTo>
                <a:cubicBezTo>
                  <a:pt x="992" y="837"/>
                  <a:pt x="992" y="837"/>
                  <a:pt x="961" y="837"/>
                </a:cubicBezTo>
                <a:lnTo>
                  <a:pt x="961" y="837"/>
                </a:lnTo>
                <a:lnTo>
                  <a:pt x="961" y="837"/>
                </a:lnTo>
                <a:cubicBezTo>
                  <a:pt x="930" y="837"/>
                  <a:pt x="930" y="837"/>
                  <a:pt x="930" y="805"/>
                </a:cubicBezTo>
                <a:cubicBezTo>
                  <a:pt x="930" y="805"/>
                  <a:pt x="930" y="805"/>
                  <a:pt x="899" y="805"/>
                </a:cubicBezTo>
                <a:cubicBezTo>
                  <a:pt x="899" y="805"/>
                  <a:pt x="899" y="805"/>
                  <a:pt x="899" y="774"/>
                </a:cubicBezTo>
                <a:lnTo>
                  <a:pt x="899" y="774"/>
                </a:lnTo>
                <a:cubicBezTo>
                  <a:pt x="899" y="743"/>
                  <a:pt x="868" y="743"/>
                  <a:pt x="868" y="743"/>
                </a:cubicBezTo>
                <a:lnTo>
                  <a:pt x="868" y="713"/>
                </a:lnTo>
                <a:cubicBezTo>
                  <a:pt x="837" y="681"/>
                  <a:pt x="806" y="619"/>
                  <a:pt x="806" y="589"/>
                </a:cubicBezTo>
                <a:cubicBezTo>
                  <a:pt x="806" y="557"/>
                  <a:pt x="806" y="557"/>
                  <a:pt x="806" y="526"/>
                </a:cubicBezTo>
                <a:cubicBezTo>
                  <a:pt x="806" y="495"/>
                  <a:pt x="806" y="495"/>
                  <a:pt x="806" y="495"/>
                </a:cubicBezTo>
                <a:cubicBezTo>
                  <a:pt x="806" y="465"/>
                  <a:pt x="837" y="402"/>
                  <a:pt x="837" y="372"/>
                </a:cubicBezTo>
                <a:cubicBezTo>
                  <a:pt x="837" y="372"/>
                  <a:pt x="837" y="372"/>
                  <a:pt x="806" y="37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7" name="Freeform 216"/>
          <p:cNvSpPr>
            <a:spLocks noChangeArrowheads="1"/>
          </p:cNvSpPr>
          <p:nvPr/>
        </p:nvSpPr>
        <p:spPr bwMode="auto">
          <a:xfrm>
            <a:off x="3356318" y="2843240"/>
            <a:ext cx="86168" cy="130824"/>
          </a:xfrm>
          <a:custGeom>
            <a:avLst/>
            <a:gdLst>
              <a:gd name="T0" fmla="*/ 62 w 249"/>
              <a:gd name="T1" fmla="*/ 124 h 373"/>
              <a:gd name="T2" fmla="*/ 62 w 249"/>
              <a:gd name="T3" fmla="*/ 124 h 373"/>
              <a:gd name="T4" fmla="*/ 62 w 249"/>
              <a:gd name="T5" fmla="*/ 63 h 373"/>
              <a:gd name="T6" fmla="*/ 62 w 249"/>
              <a:gd name="T7" fmla="*/ 63 h 373"/>
              <a:gd name="T8" fmla="*/ 62 w 249"/>
              <a:gd name="T9" fmla="*/ 32 h 373"/>
              <a:gd name="T10" fmla="*/ 62 w 249"/>
              <a:gd name="T11" fmla="*/ 0 h 373"/>
              <a:gd name="T12" fmla="*/ 62 w 249"/>
              <a:gd name="T13" fmla="*/ 0 h 373"/>
              <a:gd name="T14" fmla="*/ 62 w 249"/>
              <a:gd name="T15" fmla="*/ 0 h 373"/>
              <a:gd name="T16" fmla="*/ 31 w 249"/>
              <a:gd name="T17" fmla="*/ 32 h 373"/>
              <a:gd name="T18" fmla="*/ 0 w 249"/>
              <a:gd name="T19" fmla="*/ 0 h 373"/>
              <a:gd name="T20" fmla="*/ 0 w 249"/>
              <a:gd name="T21" fmla="*/ 0 h 373"/>
              <a:gd name="T22" fmla="*/ 0 w 249"/>
              <a:gd name="T23" fmla="*/ 32 h 373"/>
              <a:gd name="T24" fmla="*/ 0 w 249"/>
              <a:gd name="T25" fmla="*/ 63 h 373"/>
              <a:gd name="T26" fmla="*/ 0 w 249"/>
              <a:gd name="T27" fmla="*/ 63 h 373"/>
              <a:gd name="T28" fmla="*/ 31 w 249"/>
              <a:gd name="T29" fmla="*/ 93 h 373"/>
              <a:gd name="T30" fmla="*/ 31 w 249"/>
              <a:gd name="T31" fmla="*/ 124 h 373"/>
              <a:gd name="T32" fmla="*/ 62 w 249"/>
              <a:gd name="T33" fmla="*/ 124 h 373"/>
              <a:gd name="T34" fmla="*/ 62 w 249"/>
              <a:gd name="T35" fmla="*/ 156 h 373"/>
              <a:gd name="T36" fmla="*/ 124 w 249"/>
              <a:gd name="T37" fmla="*/ 217 h 373"/>
              <a:gd name="T38" fmla="*/ 155 w 249"/>
              <a:gd name="T39" fmla="*/ 248 h 373"/>
              <a:gd name="T40" fmla="*/ 124 w 249"/>
              <a:gd name="T41" fmla="*/ 280 h 373"/>
              <a:gd name="T42" fmla="*/ 94 w 249"/>
              <a:gd name="T43" fmla="*/ 311 h 373"/>
              <a:gd name="T44" fmla="*/ 124 w 249"/>
              <a:gd name="T45" fmla="*/ 311 h 373"/>
              <a:gd name="T46" fmla="*/ 155 w 249"/>
              <a:gd name="T47" fmla="*/ 311 h 373"/>
              <a:gd name="T48" fmla="*/ 155 w 249"/>
              <a:gd name="T49" fmla="*/ 341 h 373"/>
              <a:gd name="T50" fmla="*/ 186 w 249"/>
              <a:gd name="T51" fmla="*/ 341 h 373"/>
              <a:gd name="T52" fmla="*/ 218 w 249"/>
              <a:gd name="T53" fmla="*/ 372 h 373"/>
              <a:gd name="T54" fmla="*/ 248 w 249"/>
              <a:gd name="T55" fmla="*/ 372 h 373"/>
              <a:gd name="T56" fmla="*/ 248 w 249"/>
              <a:gd name="T57" fmla="*/ 372 h 373"/>
              <a:gd name="T58" fmla="*/ 218 w 249"/>
              <a:gd name="T59" fmla="*/ 372 h 373"/>
              <a:gd name="T60" fmla="*/ 218 w 249"/>
              <a:gd name="T61" fmla="*/ 341 h 373"/>
              <a:gd name="T62" fmla="*/ 155 w 249"/>
              <a:gd name="T63" fmla="*/ 280 h 373"/>
              <a:gd name="T64" fmla="*/ 155 w 249"/>
              <a:gd name="T65" fmla="*/ 280 h 373"/>
              <a:gd name="T66" fmla="*/ 155 w 249"/>
              <a:gd name="T67" fmla="*/ 217 h 373"/>
              <a:gd name="T68" fmla="*/ 155 w 249"/>
              <a:gd name="T69" fmla="*/ 217 h 373"/>
              <a:gd name="T70" fmla="*/ 155 w 249"/>
              <a:gd name="T71" fmla="*/ 217 h 373"/>
              <a:gd name="T72" fmla="*/ 155 w 249"/>
              <a:gd name="T73" fmla="*/ 187 h 373"/>
              <a:gd name="T74" fmla="*/ 155 w 249"/>
              <a:gd name="T75" fmla="*/ 187 h 373"/>
              <a:gd name="T76" fmla="*/ 94 w 249"/>
              <a:gd name="T77" fmla="*/ 187 h 373"/>
              <a:gd name="T78" fmla="*/ 62 w 249"/>
              <a:gd name="T79" fmla="*/ 124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9" h="373">
                <a:moveTo>
                  <a:pt x="62" y="124"/>
                </a:moveTo>
                <a:lnTo>
                  <a:pt x="62" y="124"/>
                </a:lnTo>
                <a:cubicBezTo>
                  <a:pt x="62" y="93"/>
                  <a:pt x="62" y="93"/>
                  <a:pt x="62" y="63"/>
                </a:cubicBezTo>
                <a:lnTo>
                  <a:pt x="62" y="63"/>
                </a:ln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31" y="32"/>
                </a:lnTo>
                <a:cubicBezTo>
                  <a:pt x="31" y="32"/>
                  <a:pt x="31" y="32"/>
                  <a:pt x="0" y="0"/>
                </a:cubicBezTo>
                <a:lnTo>
                  <a:pt x="0" y="0"/>
                </a:lnTo>
                <a:cubicBezTo>
                  <a:pt x="0" y="32"/>
                  <a:pt x="0" y="32"/>
                  <a:pt x="0" y="32"/>
                </a:cubicBezTo>
                <a:cubicBezTo>
                  <a:pt x="0" y="63"/>
                  <a:pt x="0" y="63"/>
                  <a:pt x="0" y="63"/>
                </a:cubicBezTo>
                <a:lnTo>
                  <a:pt x="0" y="63"/>
                </a:lnTo>
                <a:cubicBezTo>
                  <a:pt x="31" y="63"/>
                  <a:pt x="31" y="63"/>
                  <a:pt x="31" y="93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4"/>
                  <a:pt x="31" y="124"/>
                  <a:pt x="62" y="124"/>
                </a:cubicBezTo>
                <a:lnTo>
                  <a:pt x="62" y="156"/>
                </a:lnTo>
                <a:lnTo>
                  <a:pt x="124" y="217"/>
                </a:lnTo>
                <a:cubicBezTo>
                  <a:pt x="155" y="248"/>
                  <a:pt x="155" y="248"/>
                  <a:pt x="155" y="248"/>
                </a:cubicBezTo>
                <a:cubicBezTo>
                  <a:pt x="155" y="280"/>
                  <a:pt x="124" y="280"/>
                  <a:pt x="124" y="280"/>
                </a:cubicBezTo>
                <a:cubicBezTo>
                  <a:pt x="124" y="280"/>
                  <a:pt x="124" y="280"/>
                  <a:pt x="94" y="311"/>
                </a:cubicBezTo>
                <a:cubicBezTo>
                  <a:pt x="124" y="311"/>
                  <a:pt x="124" y="311"/>
                  <a:pt x="124" y="311"/>
                </a:cubicBezTo>
                <a:cubicBezTo>
                  <a:pt x="124" y="311"/>
                  <a:pt x="124" y="311"/>
                  <a:pt x="155" y="311"/>
                </a:cubicBezTo>
                <a:cubicBezTo>
                  <a:pt x="155" y="341"/>
                  <a:pt x="155" y="341"/>
                  <a:pt x="155" y="341"/>
                </a:cubicBezTo>
                <a:lnTo>
                  <a:pt x="186" y="341"/>
                </a:lnTo>
                <a:lnTo>
                  <a:pt x="218" y="372"/>
                </a:lnTo>
                <a:lnTo>
                  <a:pt x="248" y="372"/>
                </a:lnTo>
                <a:lnTo>
                  <a:pt x="248" y="372"/>
                </a:lnTo>
                <a:cubicBezTo>
                  <a:pt x="248" y="372"/>
                  <a:pt x="248" y="372"/>
                  <a:pt x="218" y="372"/>
                </a:cubicBezTo>
                <a:cubicBezTo>
                  <a:pt x="218" y="372"/>
                  <a:pt x="218" y="372"/>
                  <a:pt x="218" y="341"/>
                </a:cubicBezTo>
                <a:cubicBezTo>
                  <a:pt x="186" y="341"/>
                  <a:pt x="186" y="311"/>
                  <a:pt x="155" y="280"/>
                </a:cubicBezTo>
                <a:lnTo>
                  <a:pt x="155" y="280"/>
                </a:lnTo>
                <a:cubicBezTo>
                  <a:pt x="155" y="248"/>
                  <a:pt x="155" y="217"/>
                  <a:pt x="155" y="217"/>
                </a:cubicBezTo>
                <a:lnTo>
                  <a:pt x="155" y="217"/>
                </a:lnTo>
                <a:lnTo>
                  <a:pt x="155" y="217"/>
                </a:lnTo>
                <a:cubicBezTo>
                  <a:pt x="155" y="217"/>
                  <a:pt x="155" y="217"/>
                  <a:pt x="155" y="187"/>
                </a:cubicBezTo>
                <a:lnTo>
                  <a:pt x="155" y="187"/>
                </a:lnTo>
                <a:cubicBezTo>
                  <a:pt x="124" y="187"/>
                  <a:pt x="124" y="187"/>
                  <a:pt x="94" y="187"/>
                </a:cubicBezTo>
                <a:cubicBezTo>
                  <a:pt x="94" y="187"/>
                  <a:pt x="62" y="156"/>
                  <a:pt x="62" y="12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8" name="Freeform 217"/>
          <p:cNvSpPr>
            <a:spLocks noChangeArrowheads="1"/>
          </p:cNvSpPr>
          <p:nvPr/>
        </p:nvSpPr>
        <p:spPr bwMode="auto">
          <a:xfrm>
            <a:off x="4328783" y="2550809"/>
            <a:ext cx="66164" cy="32321"/>
          </a:xfrm>
          <a:custGeom>
            <a:avLst/>
            <a:gdLst>
              <a:gd name="T0" fmla="*/ 63 w 188"/>
              <a:gd name="T1" fmla="*/ 31 h 93"/>
              <a:gd name="T2" fmla="*/ 63 w 188"/>
              <a:gd name="T3" fmla="*/ 31 h 93"/>
              <a:gd name="T4" fmla="*/ 32 w 188"/>
              <a:gd name="T5" fmla="*/ 62 h 93"/>
              <a:gd name="T6" fmla="*/ 0 w 188"/>
              <a:gd name="T7" fmla="*/ 62 h 93"/>
              <a:gd name="T8" fmla="*/ 32 w 188"/>
              <a:gd name="T9" fmla="*/ 92 h 93"/>
              <a:gd name="T10" fmla="*/ 32 w 188"/>
              <a:gd name="T11" fmla="*/ 92 h 93"/>
              <a:gd name="T12" fmla="*/ 32 w 188"/>
              <a:gd name="T13" fmla="*/ 92 h 93"/>
              <a:gd name="T14" fmla="*/ 63 w 188"/>
              <a:gd name="T15" fmla="*/ 92 h 93"/>
              <a:gd name="T16" fmla="*/ 94 w 188"/>
              <a:gd name="T17" fmla="*/ 31 h 93"/>
              <a:gd name="T18" fmla="*/ 124 w 188"/>
              <a:gd name="T19" fmla="*/ 31 h 93"/>
              <a:gd name="T20" fmla="*/ 124 w 188"/>
              <a:gd name="T21" fmla="*/ 31 h 93"/>
              <a:gd name="T22" fmla="*/ 156 w 188"/>
              <a:gd name="T23" fmla="*/ 31 h 93"/>
              <a:gd name="T24" fmla="*/ 156 w 188"/>
              <a:gd name="T25" fmla="*/ 31 h 93"/>
              <a:gd name="T26" fmla="*/ 156 w 188"/>
              <a:gd name="T27" fmla="*/ 31 h 93"/>
              <a:gd name="T28" fmla="*/ 156 w 188"/>
              <a:gd name="T29" fmla="*/ 31 h 93"/>
              <a:gd name="T30" fmla="*/ 187 w 188"/>
              <a:gd name="T31" fmla="*/ 0 h 93"/>
              <a:gd name="T32" fmla="*/ 156 w 188"/>
              <a:gd name="T33" fmla="*/ 0 h 93"/>
              <a:gd name="T34" fmla="*/ 124 w 188"/>
              <a:gd name="T35" fmla="*/ 0 h 93"/>
              <a:gd name="T36" fmla="*/ 124 w 188"/>
              <a:gd name="T37" fmla="*/ 31 h 93"/>
              <a:gd name="T38" fmla="*/ 63 w 188"/>
              <a:gd name="T39" fmla="*/ 3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8" h="93">
                <a:moveTo>
                  <a:pt x="63" y="31"/>
                </a:moveTo>
                <a:lnTo>
                  <a:pt x="63" y="31"/>
                </a:lnTo>
                <a:lnTo>
                  <a:pt x="32" y="62"/>
                </a:lnTo>
                <a:lnTo>
                  <a:pt x="0" y="62"/>
                </a:lnTo>
                <a:lnTo>
                  <a:pt x="32" y="92"/>
                </a:lnTo>
                <a:lnTo>
                  <a:pt x="32" y="92"/>
                </a:lnTo>
                <a:lnTo>
                  <a:pt x="32" y="92"/>
                </a:lnTo>
                <a:cubicBezTo>
                  <a:pt x="32" y="92"/>
                  <a:pt x="32" y="92"/>
                  <a:pt x="63" y="92"/>
                </a:cubicBezTo>
                <a:cubicBezTo>
                  <a:pt x="63" y="62"/>
                  <a:pt x="94" y="31"/>
                  <a:pt x="94" y="31"/>
                </a:cubicBez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cubicBezTo>
                  <a:pt x="156" y="31"/>
                  <a:pt x="156" y="31"/>
                  <a:pt x="156" y="31"/>
                </a:cubicBez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cubicBezTo>
                  <a:pt x="187" y="31"/>
                  <a:pt x="187" y="0"/>
                  <a:pt x="187" y="0"/>
                </a:cubicBezTo>
                <a:cubicBezTo>
                  <a:pt x="156" y="0"/>
                  <a:pt x="156" y="0"/>
                  <a:pt x="156" y="0"/>
                </a:cubicBezTo>
                <a:lnTo>
                  <a:pt x="124" y="0"/>
                </a:lnTo>
                <a:cubicBezTo>
                  <a:pt x="124" y="31"/>
                  <a:pt x="124" y="31"/>
                  <a:pt x="124" y="31"/>
                </a:cubicBezTo>
                <a:cubicBezTo>
                  <a:pt x="94" y="31"/>
                  <a:pt x="63" y="31"/>
                  <a:pt x="63" y="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9" name="Freeform 53"/>
          <p:cNvSpPr>
            <a:spLocks noChangeAspect="1"/>
          </p:cNvSpPr>
          <p:nvPr/>
        </p:nvSpPr>
        <p:spPr bwMode="gray">
          <a:xfrm>
            <a:off x="8334128" y="4470074"/>
            <a:ext cx="58235" cy="68763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0" y="11"/>
              </a:cxn>
              <a:cxn ang="0">
                <a:pos x="30" y="7"/>
              </a:cxn>
              <a:cxn ang="0">
                <a:pos x="68" y="32"/>
              </a:cxn>
              <a:cxn ang="0">
                <a:pos x="105" y="36"/>
              </a:cxn>
              <a:cxn ang="0">
                <a:pos x="127" y="23"/>
              </a:cxn>
              <a:cxn ang="0">
                <a:pos x="148" y="22"/>
              </a:cxn>
              <a:cxn ang="0">
                <a:pos x="165" y="13"/>
              </a:cxn>
              <a:cxn ang="0">
                <a:pos x="176" y="7"/>
              </a:cxn>
              <a:cxn ang="0">
                <a:pos x="193" y="22"/>
              </a:cxn>
              <a:cxn ang="0">
                <a:pos x="198" y="54"/>
              </a:cxn>
              <a:cxn ang="0">
                <a:pos x="196" y="85"/>
              </a:cxn>
              <a:cxn ang="0">
                <a:pos x="201" y="109"/>
              </a:cxn>
              <a:cxn ang="0">
                <a:pos x="198" y="112"/>
              </a:cxn>
              <a:cxn ang="0">
                <a:pos x="194" y="94"/>
              </a:cxn>
              <a:cxn ang="0">
                <a:pos x="182" y="119"/>
              </a:cxn>
              <a:cxn ang="0">
                <a:pos x="177" y="135"/>
              </a:cxn>
              <a:cxn ang="0">
                <a:pos x="172" y="157"/>
              </a:cxn>
              <a:cxn ang="0">
                <a:pos x="156" y="155"/>
              </a:cxn>
              <a:cxn ang="0">
                <a:pos x="154" y="167"/>
              </a:cxn>
              <a:cxn ang="0">
                <a:pos x="143" y="179"/>
              </a:cxn>
              <a:cxn ang="0">
                <a:pos x="137" y="184"/>
              </a:cxn>
              <a:cxn ang="0">
                <a:pos x="127" y="187"/>
              </a:cxn>
              <a:cxn ang="0">
                <a:pos x="124" y="206"/>
              </a:cxn>
              <a:cxn ang="0">
                <a:pos x="111" y="216"/>
              </a:cxn>
              <a:cxn ang="0">
                <a:pos x="99" y="209"/>
              </a:cxn>
              <a:cxn ang="0">
                <a:pos x="83" y="208"/>
              </a:cxn>
              <a:cxn ang="0">
                <a:pos x="69" y="201"/>
              </a:cxn>
              <a:cxn ang="0">
                <a:pos x="80" y="193"/>
              </a:cxn>
              <a:cxn ang="0">
                <a:pos x="62" y="188"/>
              </a:cxn>
              <a:cxn ang="0">
                <a:pos x="41" y="157"/>
              </a:cxn>
              <a:cxn ang="0">
                <a:pos x="25" y="107"/>
              </a:cxn>
              <a:cxn ang="0">
                <a:pos x="45" y="118"/>
              </a:cxn>
              <a:cxn ang="0">
                <a:pos x="25" y="92"/>
              </a:cxn>
              <a:cxn ang="0">
                <a:pos x="2" y="24"/>
              </a:cxn>
            </a:cxnLst>
            <a:rect l="0" t="0" r="r" b="b"/>
            <a:pathLst>
              <a:path w="201" h="216">
                <a:moveTo>
                  <a:pt x="2" y="0"/>
                </a:moveTo>
                <a:lnTo>
                  <a:pt x="4" y="4"/>
                </a:lnTo>
                <a:lnTo>
                  <a:pt x="13" y="6"/>
                </a:lnTo>
                <a:lnTo>
                  <a:pt x="20" y="11"/>
                </a:lnTo>
                <a:lnTo>
                  <a:pt x="26" y="7"/>
                </a:lnTo>
                <a:lnTo>
                  <a:pt x="30" y="7"/>
                </a:lnTo>
                <a:lnTo>
                  <a:pt x="43" y="13"/>
                </a:lnTo>
                <a:lnTo>
                  <a:pt x="68" y="32"/>
                </a:lnTo>
                <a:lnTo>
                  <a:pt x="100" y="36"/>
                </a:lnTo>
                <a:lnTo>
                  <a:pt x="105" y="36"/>
                </a:lnTo>
                <a:lnTo>
                  <a:pt x="116" y="28"/>
                </a:lnTo>
                <a:lnTo>
                  <a:pt x="127" y="23"/>
                </a:lnTo>
                <a:lnTo>
                  <a:pt x="137" y="24"/>
                </a:lnTo>
                <a:lnTo>
                  <a:pt x="148" y="22"/>
                </a:lnTo>
                <a:lnTo>
                  <a:pt x="159" y="11"/>
                </a:lnTo>
                <a:lnTo>
                  <a:pt x="165" y="13"/>
                </a:lnTo>
                <a:lnTo>
                  <a:pt x="172" y="16"/>
                </a:lnTo>
                <a:lnTo>
                  <a:pt x="176" y="7"/>
                </a:lnTo>
                <a:lnTo>
                  <a:pt x="185" y="11"/>
                </a:lnTo>
                <a:lnTo>
                  <a:pt x="193" y="22"/>
                </a:lnTo>
                <a:lnTo>
                  <a:pt x="197" y="44"/>
                </a:lnTo>
                <a:lnTo>
                  <a:pt x="198" y="54"/>
                </a:lnTo>
                <a:lnTo>
                  <a:pt x="196" y="65"/>
                </a:lnTo>
                <a:lnTo>
                  <a:pt x="196" y="85"/>
                </a:lnTo>
                <a:lnTo>
                  <a:pt x="198" y="103"/>
                </a:lnTo>
                <a:lnTo>
                  <a:pt x="201" y="109"/>
                </a:lnTo>
                <a:lnTo>
                  <a:pt x="198" y="122"/>
                </a:lnTo>
                <a:lnTo>
                  <a:pt x="198" y="112"/>
                </a:lnTo>
                <a:lnTo>
                  <a:pt x="197" y="102"/>
                </a:lnTo>
                <a:lnTo>
                  <a:pt x="194" y="94"/>
                </a:lnTo>
                <a:lnTo>
                  <a:pt x="192" y="101"/>
                </a:lnTo>
                <a:lnTo>
                  <a:pt x="182" y="119"/>
                </a:lnTo>
                <a:lnTo>
                  <a:pt x="182" y="134"/>
                </a:lnTo>
                <a:lnTo>
                  <a:pt x="177" y="135"/>
                </a:lnTo>
                <a:lnTo>
                  <a:pt x="177" y="153"/>
                </a:lnTo>
                <a:lnTo>
                  <a:pt x="172" y="157"/>
                </a:lnTo>
                <a:lnTo>
                  <a:pt x="166" y="157"/>
                </a:lnTo>
                <a:lnTo>
                  <a:pt x="156" y="155"/>
                </a:lnTo>
                <a:lnTo>
                  <a:pt x="154" y="158"/>
                </a:lnTo>
                <a:lnTo>
                  <a:pt x="154" y="167"/>
                </a:lnTo>
                <a:lnTo>
                  <a:pt x="150" y="176"/>
                </a:lnTo>
                <a:lnTo>
                  <a:pt x="143" y="179"/>
                </a:lnTo>
                <a:lnTo>
                  <a:pt x="140" y="190"/>
                </a:lnTo>
                <a:lnTo>
                  <a:pt x="137" y="184"/>
                </a:lnTo>
                <a:lnTo>
                  <a:pt x="131" y="182"/>
                </a:lnTo>
                <a:lnTo>
                  <a:pt x="127" y="187"/>
                </a:lnTo>
                <a:lnTo>
                  <a:pt x="124" y="198"/>
                </a:lnTo>
                <a:lnTo>
                  <a:pt x="124" y="206"/>
                </a:lnTo>
                <a:lnTo>
                  <a:pt x="117" y="215"/>
                </a:lnTo>
                <a:lnTo>
                  <a:pt x="111" y="216"/>
                </a:lnTo>
                <a:lnTo>
                  <a:pt x="105" y="211"/>
                </a:lnTo>
                <a:lnTo>
                  <a:pt x="99" y="209"/>
                </a:lnTo>
                <a:lnTo>
                  <a:pt x="94" y="212"/>
                </a:lnTo>
                <a:lnTo>
                  <a:pt x="83" y="208"/>
                </a:lnTo>
                <a:lnTo>
                  <a:pt x="73" y="208"/>
                </a:lnTo>
                <a:lnTo>
                  <a:pt x="69" y="201"/>
                </a:lnTo>
                <a:lnTo>
                  <a:pt x="77" y="200"/>
                </a:lnTo>
                <a:lnTo>
                  <a:pt x="80" y="193"/>
                </a:lnTo>
                <a:lnTo>
                  <a:pt x="70" y="193"/>
                </a:lnTo>
                <a:lnTo>
                  <a:pt x="62" y="188"/>
                </a:lnTo>
                <a:lnTo>
                  <a:pt x="49" y="165"/>
                </a:lnTo>
                <a:lnTo>
                  <a:pt x="41" y="157"/>
                </a:lnTo>
                <a:lnTo>
                  <a:pt x="37" y="151"/>
                </a:lnTo>
                <a:lnTo>
                  <a:pt x="25" y="107"/>
                </a:lnTo>
                <a:lnTo>
                  <a:pt x="37" y="129"/>
                </a:lnTo>
                <a:lnTo>
                  <a:pt x="45" y="118"/>
                </a:lnTo>
                <a:lnTo>
                  <a:pt x="37" y="113"/>
                </a:lnTo>
                <a:lnTo>
                  <a:pt x="25" y="92"/>
                </a:lnTo>
                <a:lnTo>
                  <a:pt x="0" y="39"/>
                </a:lnTo>
                <a:lnTo>
                  <a:pt x="2" y="2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6"/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40" name="Freeform 55"/>
          <p:cNvSpPr>
            <a:spLocks noChangeAspect="1"/>
          </p:cNvSpPr>
          <p:nvPr/>
        </p:nvSpPr>
        <p:spPr bwMode="gray">
          <a:xfrm>
            <a:off x="8680626" y="4468474"/>
            <a:ext cx="123751" cy="147119"/>
          </a:xfrm>
          <a:custGeom>
            <a:avLst/>
            <a:gdLst/>
            <a:ahLst/>
            <a:cxnLst>
              <a:cxn ang="0">
                <a:pos x="319" y="16"/>
              </a:cxn>
              <a:cxn ang="0">
                <a:pos x="337" y="0"/>
              </a:cxn>
              <a:cxn ang="0">
                <a:pos x="349" y="22"/>
              </a:cxn>
              <a:cxn ang="0">
                <a:pos x="362" y="51"/>
              </a:cxn>
              <a:cxn ang="0">
                <a:pos x="391" y="35"/>
              </a:cxn>
              <a:cxn ang="0">
                <a:pos x="402" y="35"/>
              </a:cxn>
              <a:cxn ang="0">
                <a:pos x="411" y="47"/>
              </a:cxn>
              <a:cxn ang="0">
                <a:pos x="423" y="40"/>
              </a:cxn>
              <a:cxn ang="0">
                <a:pos x="417" y="68"/>
              </a:cxn>
              <a:cxn ang="0">
                <a:pos x="411" y="114"/>
              </a:cxn>
              <a:cxn ang="0">
                <a:pos x="387" y="141"/>
              </a:cxn>
              <a:cxn ang="0">
                <a:pos x="362" y="180"/>
              </a:cxn>
              <a:cxn ang="0">
                <a:pos x="342" y="228"/>
              </a:cxn>
              <a:cxn ang="0">
                <a:pos x="360" y="246"/>
              </a:cxn>
              <a:cxn ang="0">
                <a:pos x="326" y="235"/>
              </a:cxn>
              <a:cxn ang="0">
                <a:pos x="316" y="244"/>
              </a:cxn>
              <a:cxn ang="0">
                <a:pos x="287" y="262"/>
              </a:cxn>
              <a:cxn ang="0">
                <a:pos x="274" y="265"/>
              </a:cxn>
              <a:cxn ang="0">
                <a:pos x="262" y="320"/>
              </a:cxn>
              <a:cxn ang="0">
                <a:pos x="245" y="361"/>
              </a:cxn>
              <a:cxn ang="0">
                <a:pos x="231" y="390"/>
              </a:cxn>
              <a:cxn ang="0">
                <a:pos x="230" y="410"/>
              </a:cxn>
              <a:cxn ang="0">
                <a:pos x="190" y="434"/>
              </a:cxn>
              <a:cxn ang="0">
                <a:pos x="177" y="449"/>
              </a:cxn>
              <a:cxn ang="0">
                <a:pos x="138" y="463"/>
              </a:cxn>
              <a:cxn ang="0">
                <a:pos x="120" y="454"/>
              </a:cxn>
              <a:cxn ang="0">
                <a:pos x="104" y="454"/>
              </a:cxn>
              <a:cxn ang="0">
                <a:pos x="91" y="441"/>
              </a:cxn>
              <a:cxn ang="0">
                <a:pos x="55" y="421"/>
              </a:cxn>
              <a:cxn ang="0">
                <a:pos x="12" y="422"/>
              </a:cxn>
              <a:cxn ang="0">
                <a:pos x="13" y="413"/>
              </a:cxn>
              <a:cxn ang="0">
                <a:pos x="9" y="405"/>
              </a:cxn>
              <a:cxn ang="0">
                <a:pos x="16" y="391"/>
              </a:cxn>
              <a:cxn ang="0">
                <a:pos x="24" y="379"/>
              </a:cxn>
              <a:cxn ang="0">
                <a:pos x="15" y="366"/>
              </a:cxn>
              <a:cxn ang="0">
                <a:pos x="21" y="353"/>
              </a:cxn>
              <a:cxn ang="0">
                <a:pos x="37" y="356"/>
              </a:cxn>
              <a:cxn ang="0">
                <a:pos x="31" y="347"/>
              </a:cxn>
              <a:cxn ang="0">
                <a:pos x="47" y="325"/>
              </a:cxn>
              <a:cxn ang="0">
                <a:pos x="56" y="329"/>
              </a:cxn>
              <a:cxn ang="0">
                <a:pos x="61" y="304"/>
              </a:cxn>
              <a:cxn ang="0">
                <a:pos x="82" y="278"/>
              </a:cxn>
              <a:cxn ang="0">
                <a:pos x="102" y="255"/>
              </a:cxn>
              <a:cxn ang="0">
                <a:pos x="133" y="249"/>
              </a:cxn>
              <a:cxn ang="0">
                <a:pos x="187" y="208"/>
              </a:cxn>
              <a:cxn ang="0">
                <a:pos x="219" y="178"/>
              </a:cxn>
              <a:cxn ang="0">
                <a:pos x="256" y="144"/>
              </a:cxn>
              <a:cxn ang="0">
                <a:pos x="288" y="81"/>
              </a:cxn>
              <a:cxn ang="0">
                <a:pos x="308" y="34"/>
              </a:cxn>
            </a:cxnLst>
            <a:rect l="0" t="0" r="r" b="b"/>
            <a:pathLst>
              <a:path w="424" h="463">
                <a:moveTo>
                  <a:pt x="308" y="34"/>
                </a:moveTo>
                <a:lnTo>
                  <a:pt x="310" y="35"/>
                </a:lnTo>
                <a:lnTo>
                  <a:pt x="311" y="20"/>
                </a:lnTo>
                <a:lnTo>
                  <a:pt x="319" y="16"/>
                </a:lnTo>
                <a:lnTo>
                  <a:pt x="327" y="6"/>
                </a:lnTo>
                <a:lnTo>
                  <a:pt x="331" y="6"/>
                </a:lnTo>
                <a:lnTo>
                  <a:pt x="333" y="2"/>
                </a:lnTo>
                <a:lnTo>
                  <a:pt x="337" y="0"/>
                </a:lnTo>
                <a:lnTo>
                  <a:pt x="340" y="3"/>
                </a:lnTo>
                <a:lnTo>
                  <a:pt x="340" y="14"/>
                </a:lnTo>
                <a:lnTo>
                  <a:pt x="343" y="20"/>
                </a:lnTo>
                <a:lnTo>
                  <a:pt x="349" y="22"/>
                </a:lnTo>
                <a:lnTo>
                  <a:pt x="354" y="22"/>
                </a:lnTo>
                <a:lnTo>
                  <a:pt x="358" y="28"/>
                </a:lnTo>
                <a:lnTo>
                  <a:pt x="358" y="45"/>
                </a:lnTo>
                <a:lnTo>
                  <a:pt x="362" y="51"/>
                </a:lnTo>
                <a:lnTo>
                  <a:pt x="368" y="55"/>
                </a:lnTo>
                <a:lnTo>
                  <a:pt x="381" y="44"/>
                </a:lnTo>
                <a:lnTo>
                  <a:pt x="387" y="41"/>
                </a:lnTo>
                <a:lnTo>
                  <a:pt x="391" y="35"/>
                </a:lnTo>
                <a:lnTo>
                  <a:pt x="401" y="29"/>
                </a:lnTo>
                <a:lnTo>
                  <a:pt x="406" y="28"/>
                </a:lnTo>
                <a:lnTo>
                  <a:pt x="407" y="29"/>
                </a:lnTo>
                <a:lnTo>
                  <a:pt x="402" y="35"/>
                </a:lnTo>
                <a:lnTo>
                  <a:pt x="403" y="36"/>
                </a:lnTo>
                <a:lnTo>
                  <a:pt x="405" y="44"/>
                </a:lnTo>
                <a:lnTo>
                  <a:pt x="401" y="54"/>
                </a:lnTo>
                <a:lnTo>
                  <a:pt x="411" y="47"/>
                </a:lnTo>
                <a:lnTo>
                  <a:pt x="408" y="43"/>
                </a:lnTo>
                <a:lnTo>
                  <a:pt x="413" y="34"/>
                </a:lnTo>
                <a:lnTo>
                  <a:pt x="418" y="33"/>
                </a:lnTo>
                <a:lnTo>
                  <a:pt x="423" y="40"/>
                </a:lnTo>
                <a:lnTo>
                  <a:pt x="414" y="51"/>
                </a:lnTo>
                <a:lnTo>
                  <a:pt x="418" y="51"/>
                </a:lnTo>
                <a:lnTo>
                  <a:pt x="422" y="57"/>
                </a:lnTo>
                <a:lnTo>
                  <a:pt x="417" y="68"/>
                </a:lnTo>
                <a:lnTo>
                  <a:pt x="424" y="87"/>
                </a:lnTo>
                <a:lnTo>
                  <a:pt x="422" y="93"/>
                </a:lnTo>
                <a:lnTo>
                  <a:pt x="413" y="106"/>
                </a:lnTo>
                <a:lnTo>
                  <a:pt x="411" y="114"/>
                </a:lnTo>
                <a:lnTo>
                  <a:pt x="405" y="124"/>
                </a:lnTo>
                <a:lnTo>
                  <a:pt x="398" y="125"/>
                </a:lnTo>
                <a:lnTo>
                  <a:pt x="397" y="129"/>
                </a:lnTo>
                <a:lnTo>
                  <a:pt x="387" y="141"/>
                </a:lnTo>
                <a:lnTo>
                  <a:pt x="375" y="168"/>
                </a:lnTo>
                <a:lnTo>
                  <a:pt x="369" y="174"/>
                </a:lnTo>
                <a:lnTo>
                  <a:pt x="365" y="175"/>
                </a:lnTo>
                <a:lnTo>
                  <a:pt x="362" y="180"/>
                </a:lnTo>
                <a:lnTo>
                  <a:pt x="349" y="189"/>
                </a:lnTo>
                <a:lnTo>
                  <a:pt x="347" y="192"/>
                </a:lnTo>
                <a:lnTo>
                  <a:pt x="344" y="217"/>
                </a:lnTo>
                <a:lnTo>
                  <a:pt x="342" y="228"/>
                </a:lnTo>
                <a:lnTo>
                  <a:pt x="352" y="230"/>
                </a:lnTo>
                <a:lnTo>
                  <a:pt x="359" y="234"/>
                </a:lnTo>
                <a:lnTo>
                  <a:pt x="362" y="243"/>
                </a:lnTo>
                <a:lnTo>
                  <a:pt x="360" y="246"/>
                </a:lnTo>
                <a:lnTo>
                  <a:pt x="356" y="240"/>
                </a:lnTo>
                <a:lnTo>
                  <a:pt x="354" y="246"/>
                </a:lnTo>
                <a:lnTo>
                  <a:pt x="333" y="239"/>
                </a:lnTo>
                <a:lnTo>
                  <a:pt x="326" y="235"/>
                </a:lnTo>
                <a:lnTo>
                  <a:pt x="324" y="237"/>
                </a:lnTo>
                <a:lnTo>
                  <a:pt x="324" y="244"/>
                </a:lnTo>
                <a:lnTo>
                  <a:pt x="320" y="248"/>
                </a:lnTo>
                <a:lnTo>
                  <a:pt x="316" y="244"/>
                </a:lnTo>
                <a:lnTo>
                  <a:pt x="313" y="243"/>
                </a:lnTo>
                <a:lnTo>
                  <a:pt x="310" y="249"/>
                </a:lnTo>
                <a:lnTo>
                  <a:pt x="295" y="256"/>
                </a:lnTo>
                <a:lnTo>
                  <a:pt x="287" y="262"/>
                </a:lnTo>
                <a:lnTo>
                  <a:pt x="282" y="262"/>
                </a:lnTo>
                <a:lnTo>
                  <a:pt x="279" y="256"/>
                </a:lnTo>
                <a:lnTo>
                  <a:pt x="274" y="256"/>
                </a:lnTo>
                <a:lnTo>
                  <a:pt x="274" y="265"/>
                </a:lnTo>
                <a:lnTo>
                  <a:pt x="272" y="277"/>
                </a:lnTo>
                <a:lnTo>
                  <a:pt x="265" y="289"/>
                </a:lnTo>
                <a:lnTo>
                  <a:pt x="263" y="302"/>
                </a:lnTo>
                <a:lnTo>
                  <a:pt x="262" y="320"/>
                </a:lnTo>
                <a:lnTo>
                  <a:pt x="256" y="324"/>
                </a:lnTo>
                <a:lnTo>
                  <a:pt x="257" y="336"/>
                </a:lnTo>
                <a:lnTo>
                  <a:pt x="247" y="347"/>
                </a:lnTo>
                <a:lnTo>
                  <a:pt x="245" y="361"/>
                </a:lnTo>
                <a:lnTo>
                  <a:pt x="245" y="369"/>
                </a:lnTo>
                <a:lnTo>
                  <a:pt x="239" y="379"/>
                </a:lnTo>
                <a:lnTo>
                  <a:pt x="233" y="385"/>
                </a:lnTo>
                <a:lnTo>
                  <a:pt x="231" y="390"/>
                </a:lnTo>
                <a:lnTo>
                  <a:pt x="231" y="398"/>
                </a:lnTo>
                <a:lnTo>
                  <a:pt x="228" y="401"/>
                </a:lnTo>
                <a:lnTo>
                  <a:pt x="233" y="402"/>
                </a:lnTo>
                <a:lnTo>
                  <a:pt x="230" y="410"/>
                </a:lnTo>
                <a:lnTo>
                  <a:pt x="223" y="409"/>
                </a:lnTo>
                <a:lnTo>
                  <a:pt x="214" y="415"/>
                </a:lnTo>
                <a:lnTo>
                  <a:pt x="204" y="428"/>
                </a:lnTo>
                <a:lnTo>
                  <a:pt x="190" y="434"/>
                </a:lnTo>
                <a:lnTo>
                  <a:pt x="185" y="437"/>
                </a:lnTo>
                <a:lnTo>
                  <a:pt x="185" y="441"/>
                </a:lnTo>
                <a:lnTo>
                  <a:pt x="180" y="443"/>
                </a:lnTo>
                <a:lnTo>
                  <a:pt x="177" y="449"/>
                </a:lnTo>
                <a:lnTo>
                  <a:pt x="172" y="453"/>
                </a:lnTo>
                <a:lnTo>
                  <a:pt x="153" y="459"/>
                </a:lnTo>
                <a:lnTo>
                  <a:pt x="149" y="459"/>
                </a:lnTo>
                <a:lnTo>
                  <a:pt x="138" y="463"/>
                </a:lnTo>
                <a:lnTo>
                  <a:pt x="132" y="459"/>
                </a:lnTo>
                <a:lnTo>
                  <a:pt x="129" y="452"/>
                </a:lnTo>
                <a:lnTo>
                  <a:pt x="126" y="450"/>
                </a:lnTo>
                <a:lnTo>
                  <a:pt x="120" y="454"/>
                </a:lnTo>
                <a:lnTo>
                  <a:pt x="114" y="455"/>
                </a:lnTo>
                <a:lnTo>
                  <a:pt x="110" y="454"/>
                </a:lnTo>
                <a:lnTo>
                  <a:pt x="110" y="453"/>
                </a:lnTo>
                <a:lnTo>
                  <a:pt x="104" y="454"/>
                </a:lnTo>
                <a:lnTo>
                  <a:pt x="102" y="449"/>
                </a:lnTo>
                <a:lnTo>
                  <a:pt x="102" y="443"/>
                </a:lnTo>
                <a:lnTo>
                  <a:pt x="98" y="444"/>
                </a:lnTo>
                <a:lnTo>
                  <a:pt x="91" y="441"/>
                </a:lnTo>
                <a:lnTo>
                  <a:pt x="73" y="439"/>
                </a:lnTo>
                <a:lnTo>
                  <a:pt x="69" y="427"/>
                </a:lnTo>
                <a:lnTo>
                  <a:pt x="64" y="422"/>
                </a:lnTo>
                <a:lnTo>
                  <a:pt x="55" y="421"/>
                </a:lnTo>
                <a:lnTo>
                  <a:pt x="47" y="428"/>
                </a:lnTo>
                <a:lnTo>
                  <a:pt x="39" y="429"/>
                </a:lnTo>
                <a:lnTo>
                  <a:pt x="18" y="427"/>
                </a:lnTo>
                <a:lnTo>
                  <a:pt x="12" y="422"/>
                </a:lnTo>
                <a:lnTo>
                  <a:pt x="15" y="415"/>
                </a:lnTo>
                <a:lnTo>
                  <a:pt x="20" y="409"/>
                </a:lnTo>
                <a:lnTo>
                  <a:pt x="24" y="402"/>
                </a:lnTo>
                <a:lnTo>
                  <a:pt x="13" y="413"/>
                </a:lnTo>
                <a:lnTo>
                  <a:pt x="9" y="413"/>
                </a:lnTo>
                <a:lnTo>
                  <a:pt x="14" y="402"/>
                </a:lnTo>
                <a:lnTo>
                  <a:pt x="14" y="401"/>
                </a:lnTo>
                <a:lnTo>
                  <a:pt x="9" y="405"/>
                </a:lnTo>
                <a:lnTo>
                  <a:pt x="3" y="406"/>
                </a:lnTo>
                <a:lnTo>
                  <a:pt x="0" y="400"/>
                </a:lnTo>
                <a:lnTo>
                  <a:pt x="4" y="395"/>
                </a:lnTo>
                <a:lnTo>
                  <a:pt x="16" y="391"/>
                </a:lnTo>
                <a:lnTo>
                  <a:pt x="24" y="385"/>
                </a:lnTo>
                <a:lnTo>
                  <a:pt x="21" y="385"/>
                </a:lnTo>
                <a:lnTo>
                  <a:pt x="19" y="383"/>
                </a:lnTo>
                <a:lnTo>
                  <a:pt x="24" y="379"/>
                </a:lnTo>
                <a:lnTo>
                  <a:pt x="26" y="373"/>
                </a:lnTo>
                <a:lnTo>
                  <a:pt x="21" y="373"/>
                </a:lnTo>
                <a:lnTo>
                  <a:pt x="16" y="372"/>
                </a:lnTo>
                <a:lnTo>
                  <a:pt x="15" y="366"/>
                </a:lnTo>
                <a:lnTo>
                  <a:pt x="21" y="366"/>
                </a:lnTo>
                <a:lnTo>
                  <a:pt x="25" y="361"/>
                </a:lnTo>
                <a:lnTo>
                  <a:pt x="21" y="358"/>
                </a:lnTo>
                <a:lnTo>
                  <a:pt x="21" y="353"/>
                </a:lnTo>
                <a:lnTo>
                  <a:pt x="26" y="353"/>
                </a:lnTo>
                <a:lnTo>
                  <a:pt x="29" y="357"/>
                </a:lnTo>
                <a:lnTo>
                  <a:pt x="34" y="355"/>
                </a:lnTo>
                <a:lnTo>
                  <a:pt x="37" y="356"/>
                </a:lnTo>
                <a:lnTo>
                  <a:pt x="40" y="353"/>
                </a:lnTo>
                <a:lnTo>
                  <a:pt x="40" y="351"/>
                </a:lnTo>
                <a:lnTo>
                  <a:pt x="35" y="351"/>
                </a:lnTo>
                <a:lnTo>
                  <a:pt x="31" y="347"/>
                </a:lnTo>
                <a:lnTo>
                  <a:pt x="35" y="329"/>
                </a:lnTo>
                <a:lnTo>
                  <a:pt x="42" y="323"/>
                </a:lnTo>
                <a:lnTo>
                  <a:pt x="45" y="321"/>
                </a:lnTo>
                <a:lnTo>
                  <a:pt x="47" y="325"/>
                </a:lnTo>
                <a:lnTo>
                  <a:pt x="48" y="331"/>
                </a:lnTo>
                <a:lnTo>
                  <a:pt x="51" y="332"/>
                </a:lnTo>
                <a:lnTo>
                  <a:pt x="53" y="332"/>
                </a:lnTo>
                <a:lnTo>
                  <a:pt x="56" y="329"/>
                </a:lnTo>
                <a:lnTo>
                  <a:pt x="53" y="319"/>
                </a:lnTo>
                <a:lnTo>
                  <a:pt x="55" y="315"/>
                </a:lnTo>
                <a:lnTo>
                  <a:pt x="58" y="314"/>
                </a:lnTo>
                <a:lnTo>
                  <a:pt x="61" y="304"/>
                </a:lnTo>
                <a:lnTo>
                  <a:pt x="69" y="302"/>
                </a:lnTo>
                <a:lnTo>
                  <a:pt x="75" y="296"/>
                </a:lnTo>
                <a:lnTo>
                  <a:pt x="77" y="286"/>
                </a:lnTo>
                <a:lnTo>
                  <a:pt x="82" y="278"/>
                </a:lnTo>
                <a:lnTo>
                  <a:pt x="89" y="275"/>
                </a:lnTo>
                <a:lnTo>
                  <a:pt x="93" y="260"/>
                </a:lnTo>
                <a:lnTo>
                  <a:pt x="96" y="260"/>
                </a:lnTo>
                <a:lnTo>
                  <a:pt x="102" y="255"/>
                </a:lnTo>
                <a:lnTo>
                  <a:pt x="109" y="255"/>
                </a:lnTo>
                <a:lnTo>
                  <a:pt x="116" y="251"/>
                </a:lnTo>
                <a:lnTo>
                  <a:pt x="123" y="251"/>
                </a:lnTo>
                <a:lnTo>
                  <a:pt x="133" y="249"/>
                </a:lnTo>
                <a:lnTo>
                  <a:pt x="141" y="244"/>
                </a:lnTo>
                <a:lnTo>
                  <a:pt x="154" y="232"/>
                </a:lnTo>
                <a:lnTo>
                  <a:pt x="169" y="223"/>
                </a:lnTo>
                <a:lnTo>
                  <a:pt x="187" y="208"/>
                </a:lnTo>
                <a:lnTo>
                  <a:pt x="201" y="200"/>
                </a:lnTo>
                <a:lnTo>
                  <a:pt x="202" y="191"/>
                </a:lnTo>
                <a:lnTo>
                  <a:pt x="213" y="181"/>
                </a:lnTo>
                <a:lnTo>
                  <a:pt x="219" y="178"/>
                </a:lnTo>
                <a:lnTo>
                  <a:pt x="225" y="178"/>
                </a:lnTo>
                <a:lnTo>
                  <a:pt x="235" y="170"/>
                </a:lnTo>
                <a:lnTo>
                  <a:pt x="241" y="164"/>
                </a:lnTo>
                <a:lnTo>
                  <a:pt x="256" y="144"/>
                </a:lnTo>
                <a:lnTo>
                  <a:pt x="261" y="126"/>
                </a:lnTo>
                <a:lnTo>
                  <a:pt x="265" y="105"/>
                </a:lnTo>
                <a:lnTo>
                  <a:pt x="270" y="93"/>
                </a:lnTo>
                <a:lnTo>
                  <a:pt x="288" y="81"/>
                </a:lnTo>
                <a:lnTo>
                  <a:pt x="294" y="78"/>
                </a:lnTo>
                <a:lnTo>
                  <a:pt x="298" y="72"/>
                </a:lnTo>
                <a:lnTo>
                  <a:pt x="304" y="60"/>
                </a:lnTo>
                <a:lnTo>
                  <a:pt x="308" y="34"/>
                </a:lnTo>
                <a:close/>
              </a:path>
            </a:pathLst>
          </a:custGeom>
          <a:solidFill>
            <a:schemeClr val="accent6"/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41" name="Freeform 56"/>
          <p:cNvSpPr>
            <a:spLocks noChangeAspect="1"/>
          </p:cNvSpPr>
          <p:nvPr/>
        </p:nvSpPr>
        <p:spPr bwMode="gray">
          <a:xfrm>
            <a:off x="8779626" y="4332550"/>
            <a:ext cx="91721" cy="158313"/>
          </a:xfrm>
          <a:custGeom>
            <a:avLst/>
            <a:gdLst/>
            <a:ahLst/>
            <a:cxnLst>
              <a:cxn ang="0">
                <a:pos x="128" y="441"/>
              </a:cxn>
              <a:cxn ang="0">
                <a:pos x="139" y="398"/>
              </a:cxn>
              <a:cxn ang="0">
                <a:pos x="97" y="366"/>
              </a:cxn>
              <a:cxn ang="0">
                <a:pos x="59" y="325"/>
              </a:cxn>
              <a:cxn ang="0">
                <a:pos x="100" y="296"/>
              </a:cxn>
              <a:cxn ang="0">
                <a:pos x="115" y="250"/>
              </a:cxn>
              <a:cxn ang="0">
                <a:pos x="120" y="224"/>
              </a:cxn>
              <a:cxn ang="0">
                <a:pos x="113" y="198"/>
              </a:cxn>
              <a:cxn ang="0">
                <a:pos x="112" y="178"/>
              </a:cxn>
              <a:cxn ang="0">
                <a:pos x="97" y="172"/>
              </a:cxn>
              <a:cxn ang="0">
                <a:pos x="91" y="145"/>
              </a:cxn>
              <a:cxn ang="0">
                <a:pos x="86" y="127"/>
              </a:cxn>
              <a:cxn ang="0">
                <a:pos x="73" y="117"/>
              </a:cxn>
              <a:cxn ang="0">
                <a:pos x="43" y="85"/>
              </a:cxn>
              <a:cxn ang="0">
                <a:pos x="45" y="59"/>
              </a:cxn>
              <a:cxn ang="0">
                <a:pos x="26" y="59"/>
              </a:cxn>
              <a:cxn ang="0">
                <a:pos x="7" y="14"/>
              </a:cxn>
              <a:cxn ang="0">
                <a:pos x="10" y="0"/>
              </a:cxn>
              <a:cxn ang="0">
                <a:pos x="19" y="28"/>
              </a:cxn>
              <a:cxn ang="0">
                <a:pos x="35" y="30"/>
              </a:cxn>
              <a:cxn ang="0">
                <a:pos x="59" y="41"/>
              </a:cxn>
              <a:cxn ang="0">
                <a:pos x="78" y="59"/>
              </a:cxn>
              <a:cxn ang="0">
                <a:pos x="87" y="70"/>
              </a:cxn>
              <a:cxn ang="0">
                <a:pos x="100" y="96"/>
              </a:cxn>
              <a:cxn ang="0">
                <a:pos x="86" y="96"/>
              </a:cxn>
              <a:cxn ang="0">
                <a:pos x="96" y="107"/>
              </a:cxn>
              <a:cxn ang="0">
                <a:pos x="110" y="140"/>
              </a:cxn>
              <a:cxn ang="0">
                <a:pos x="109" y="159"/>
              </a:cxn>
              <a:cxn ang="0">
                <a:pos x="116" y="170"/>
              </a:cxn>
              <a:cxn ang="0">
                <a:pos x="136" y="169"/>
              </a:cxn>
              <a:cxn ang="0">
                <a:pos x="151" y="182"/>
              </a:cxn>
              <a:cxn ang="0">
                <a:pos x="147" y="141"/>
              </a:cxn>
              <a:cxn ang="0">
                <a:pos x="167" y="162"/>
              </a:cxn>
              <a:cxn ang="0">
                <a:pos x="169" y="192"/>
              </a:cxn>
              <a:cxn ang="0">
                <a:pos x="185" y="219"/>
              </a:cxn>
              <a:cxn ang="0">
                <a:pos x="239" y="240"/>
              </a:cxn>
              <a:cxn ang="0">
                <a:pos x="266" y="224"/>
              </a:cxn>
              <a:cxn ang="0">
                <a:pos x="286" y="210"/>
              </a:cxn>
              <a:cxn ang="0">
                <a:pos x="313" y="231"/>
              </a:cxn>
              <a:cxn ang="0">
                <a:pos x="307" y="272"/>
              </a:cxn>
              <a:cxn ang="0">
                <a:pos x="286" y="304"/>
              </a:cxn>
              <a:cxn ang="0">
                <a:pos x="287" y="321"/>
              </a:cxn>
              <a:cxn ang="0">
                <a:pos x="269" y="315"/>
              </a:cxn>
              <a:cxn ang="0">
                <a:pos x="242" y="323"/>
              </a:cxn>
              <a:cxn ang="0">
                <a:pos x="232" y="356"/>
              </a:cxn>
              <a:cxn ang="0">
                <a:pos x="217" y="404"/>
              </a:cxn>
              <a:cxn ang="0">
                <a:pos x="171" y="479"/>
              </a:cxn>
              <a:cxn ang="0">
                <a:pos x="132" y="481"/>
              </a:cxn>
            </a:cxnLst>
            <a:rect l="0" t="0" r="r" b="b"/>
            <a:pathLst>
              <a:path w="313" h="495">
                <a:moveTo>
                  <a:pt x="109" y="469"/>
                </a:moveTo>
                <a:lnTo>
                  <a:pt x="118" y="458"/>
                </a:lnTo>
                <a:lnTo>
                  <a:pt x="121" y="449"/>
                </a:lnTo>
                <a:lnTo>
                  <a:pt x="128" y="441"/>
                </a:lnTo>
                <a:lnTo>
                  <a:pt x="134" y="429"/>
                </a:lnTo>
                <a:lnTo>
                  <a:pt x="135" y="417"/>
                </a:lnTo>
                <a:lnTo>
                  <a:pt x="139" y="407"/>
                </a:lnTo>
                <a:lnTo>
                  <a:pt x="139" y="398"/>
                </a:lnTo>
                <a:lnTo>
                  <a:pt x="134" y="391"/>
                </a:lnTo>
                <a:lnTo>
                  <a:pt x="120" y="375"/>
                </a:lnTo>
                <a:lnTo>
                  <a:pt x="108" y="372"/>
                </a:lnTo>
                <a:lnTo>
                  <a:pt x="97" y="366"/>
                </a:lnTo>
                <a:lnTo>
                  <a:pt x="80" y="350"/>
                </a:lnTo>
                <a:lnTo>
                  <a:pt x="67" y="349"/>
                </a:lnTo>
                <a:lnTo>
                  <a:pt x="57" y="337"/>
                </a:lnTo>
                <a:lnTo>
                  <a:pt x="59" y="325"/>
                </a:lnTo>
                <a:lnTo>
                  <a:pt x="69" y="316"/>
                </a:lnTo>
                <a:lnTo>
                  <a:pt x="78" y="310"/>
                </a:lnTo>
                <a:lnTo>
                  <a:pt x="92" y="306"/>
                </a:lnTo>
                <a:lnTo>
                  <a:pt x="100" y="296"/>
                </a:lnTo>
                <a:lnTo>
                  <a:pt x="104" y="283"/>
                </a:lnTo>
                <a:lnTo>
                  <a:pt x="105" y="261"/>
                </a:lnTo>
                <a:lnTo>
                  <a:pt x="109" y="250"/>
                </a:lnTo>
                <a:lnTo>
                  <a:pt x="115" y="250"/>
                </a:lnTo>
                <a:lnTo>
                  <a:pt x="118" y="247"/>
                </a:lnTo>
                <a:lnTo>
                  <a:pt x="118" y="237"/>
                </a:lnTo>
                <a:lnTo>
                  <a:pt x="115" y="229"/>
                </a:lnTo>
                <a:lnTo>
                  <a:pt x="120" y="224"/>
                </a:lnTo>
                <a:lnTo>
                  <a:pt x="118" y="220"/>
                </a:lnTo>
                <a:lnTo>
                  <a:pt x="115" y="208"/>
                </a:lnTo>
                <a:lnTo>
                  <a:pt x="116" y="196"/>
                </a:lnTo>
                <a:lnTo>
                  <a:pt x="113" y="198"/>
                </a:lnTo>
                <a:lnTo>
                  <a:pt x="104" y="188"/>
                </a:lnTo>
                <a:lnTo>
                  <a:pt x="102" y="182"/>
                </a:lnTo>
                <a:lnTo>
                  <a:pt x="108" y="182"/>
                </a:lnTo>
                <a:lnTo>
                  <a:pt x="112" y="178"/>
                </a:lnTo>
                <a:lnTo>
                  <a:pt x="113" y="175"/>
                </a:lnTo>
                <a:lnTo>
                  <a:pt x="112" y="171"/>
                </a:lnTo>
                <a:lnTo>
                  <a:pt x="107" y="170"/>
                </a:lnTo>
                <a:lnTo>
                  <a:pt x="97" y="172"/>
                </a:lnTo>
                <a:lnTo>
                  <a:pt x="86" y="151"/>
                </a:lnTo>
                <a:lnTo>
                  <a:pt x="81" y="138"/>
                </a:lnTo>
                <a:lnTo>
                  <a:pt x="87" y="148"/>
                </a:lnTo>
                <a:lnTo>
                  <a:pt x="91" y="145"/>
                </a:lnTo>
                <a:lnTo>
                  <a:pt x="92" y="133"/>
                </a:lnTo>
                <a:lnTo>
                  <a:pt x="87" y="133"/>
                </a:lnTo>
                <a:lnTo>
                  <a:pt x="83" y="130"/>
                </a:lnTo>
                <a:lnTo>
                  <a:pt x="86" y="127"/>
                </a:lnTo>
                <a:lnTo>
                  <a:pt x="86" y="117"/>
                </a:lnTo>
                <a:lnTo>
                  <a:pt x="82" y="113"/>
                </a:lnTo>
                <a:lnTo>
                  <a:pt x="80" y="117"/>
                </a:lnTo>
                <a:lnTo>
                  <a:pt x="73" y="117"/>
                </a:lnTo>
                <a:lnTo>
                  <a:pt x="72" y="122"/>
                </a:lnTo>
                <a:lnTo>
                  <a:pt x="73" y="129"/>
                </a:lnTo>
                <a:lnTo>
                  <a:pt x="60" y="107"/>
                </a:lnTo>
                <a:lnTo>
                  <a:pt x="43" y="85"/>
                </a:lnTo>
                <a:lnTo>
                  <a:pt x="38" y="75"/>
                </a:lnTo>
                <a:lnTo>
                  <a:pt x="37" y="71"/>
                </a:lnTo>
                <a:lnTo>
                  <a:pt x="42" y="67"/>
                </a:lnTo>
                <a:lnTo>
                  <a:pt x="45" y="59"/>
                </a:lnTo>
                <a:lnTo>
                  <a:pt x="42" y="57"/>
                </a:lnTo>
                <a:lnTo>
                  <a:pt x="40" y="62"/>
                </a:lnTo>
                <a:lnTo>
                  <a:pt x="33" y="68"/>
                </a:lnTo>
                <a:lnTo>
                  <a:pt x="26" y="59"/>
                </a:lnTo>
                <a:lnTo>
                  <a:pt x="22" y="49"/>
                </a:lnTo>
                <a:lnTo>
                  <a:pt x="23" y="44"/>
                </a:lnTo>
                <a:lnTo>
                  <a:pt x="21" y="35"/>
                </a:lnTo>
                <a:lnTo>
                  <a:pt x="7" y="14"/>
                </a:lnTo>
                <a:lnTo>
                  <a:pt x="1" y="6"/>
                </a:lnTo>
                <a:lnTo>
                  <a:pt x="0" y="3"/>
                </a:lnTo>
                <a:lnTo>
                  <a:pt x="8" y="1"/>
                </a:lnTo>
                <a:lnTo>
                  <a:pt x="10" y="0"/>
                </a:lnTo>
                <a:lnTo>
                  <a:pt x="13" y="1"/>
                </a:lnTo>
                <a:lnTo>
                  <a:pt x="13" y="11"/>
                </a:lnTo>
                <a:lnTo>
                  <a:pt x="19" y="22"/>
                </a:lnTo>
                <a:lnTo>
                  <a:pt x="19" y="28"/>
                </a:lnTo>
                <a:lnTo>
                  <a:pt x="24" y="36"/>
                </a:lnTo>
                <a:lnTo>
                  <a:pt x="29" y="32"/>
                </a:lnTo>
                <a:lnTo>
                  <a:pt x="34" y="27"/>
                </a:lnTo>
                <a:lnTo>
                  <a:pt x="35" y="30"/>
                </a:lnTo>
                <a:lnTo>
                  <a:pt x="35" y="35"/>
                </a:lnTo>
                <a:lnTo>
                  <a:pt x="46" y="35"/>
                </a:lnTo>
                <a:lnTo>
                  <a:pt x="51" y="38"/>
                </a:lnTo>
                <a:lnTo>
                  <a:pt x="59" y="41"/>
                </a:lnTo>
                <a:lnTo>
                  <a:pt x="64" y="40"/>
                </a:lnTo>
                <a:lnTo>
                  <a:pt x="73" y="48"/>
                </a:lnTo>
                <a:lnTo>
                  <a:pt x="66" y="52"/>
                </a:lnTo>
                <a:lnTo>
                  <a:pt x="78" y="59"/>
                </a:lnTo>
                <a:lnTo>
                  <a:pt x="80" y="56"/>
                </a:lnTo>
                <a:lnTo>
                  <a:pt x="83" y="59"/>
                </a:lnTo>
                <a:lnTo>
                  <a:pt x="85" y="64"/>
                </a:lnTo>
                <a:lnTo>
                  <a:pt x="87" y="70"/>
                </a:lnTo>
                <a:lnTo>
                  <a:pt x="96" y="79"/>
                </a:lnTo>
                <a:lnTo>
                  <a:pt x="98" y="83"/>
                </a:lnTo>
                <a:lnTo>
                  <a:pt x="98" y="87"/>
                </a:lnTo>
                <a:lnTo>
                  <a:pt x="100" y="96"/>
                </a:lnTo>
                <a:lnTo>
                  <a:pt x="98" y="94"/>
                </a:lnTo>
                <a:lnTo>
                  <a:pt x="89" y="89"/>
                </a:lnTo>
                <a:lnTo>
                  <a:pt x="85" y="89"/>
                </a:lnTo>
                <a:lnTo>
                  <a:pt x="86" y="96"/>
                </a:lnTo>
                <a:lnTo>
                  <a:pt x="87" y="97"/>
                </a:lnTo>
                <a:lnTo>
                  <a:pt x="89" y="97"/>
                </a:lnTo>
                <a:lnTo>
                  <a:pt x="93" y="100"/>
                </a:lnTo>
                <a:lnTo>
                  <a:pt x="96" y="107"/>
                </a:lnTo>
                <a:lnTo>
                  <a:pt x="103" y="114"/>
                </a:lnTo>
                <a:lnTo>
                  <a:pt x="109" y="126"/>
                </a:lnTo>
                <a:lnTo>
                  <a:pt x="116" y="134"/>
                </a:lnTo>
                <a:lnTo>
                  <a:pt x="110" y="140"/>
                </a:lnTo>
                <a:lnTo>
                  <a:pt x="109" y="148"/>
                </a:lnTo>
                <a:lnTo>
                  <a:pt x="113" y="151"/>
                </a:lnTo>
                <a:lnTo>
                  <a:pt x="113" y="159"/>
                </a:lnTo>
                <a:lnTo>
                  <a:pt x="109" y="159"/>
                </a:lnTo>
                <a:lnTo>
                  <a:pt x="105" y="162"/>
                </a:lnTo>
                <a:lnTo>
                  <a:pt x="108" y="165"/>
                </a:lnTo>
                <a:lnTo>
                  <a:pt x="112" y="165"/>
                </a:lnTo>
                <a:lnTo>
                  <a:pt x="116" y="170"/>
                </a:lnTo>
                <a:lnTo>
                  <a:pt x="123" y="170"/>
                </a:lnTo>
                <a:lnTo>
                  <a:pt x="125" y="167"/>
                </a:lnTo>
                <a:lnTo>
                  <a:pt x="132" y="167"/>
                </a:lnTo>
                <a:lnTo>
                  <a:pt x="136" y="169"/>
                </a:lnTo>
                <a:lnTo>
                  <a:pt x="137" y="177"/>
                </a:lnTo>
                <a:lnTo>
                  <a:pt x="140" y="184"/>
                </a:lnTo>
                <a:lnTo>
                  <a:pt x="146" y="187"/>
                </a:lnTo>
                <a:lnTo>
                  <a:pt x="151" y="182"/>
                </a:lnTo>
                <a:lnTo>
                  <a:pt x="150" y="156"/>
                </a:lnTo>
                <a:lnTo>
                  <a:pt x="150" y="151"/>
                </a:lnTo>
                <a:lnTo>
                  <a:pt x="143" y="141"/>
                </a:lnTo>
                <a:lnTo>
                  <a:pt x="147" y="141"/>
                </a:lnTo>
                <a:lnTo>
                  <a:pt x="151" y="148"/>
                </a:lnTo>
                <a:lnTo>
                  <a:pt x="164" y="151"/>
                </a:lnTo>
                <a:lnTo>
                  <a:pt x="164" y="161"/>
                </a:lnTo>
                <a:lnTo>
                  <a:pt x="167" y="162"/>
                </a:lnTo>
                <a:lnTo>
                  <a:pt x="167" y="171"/>
                </a:lnTo>
                <a:lnTo>
                  <a:pt x="169" y="176"/>
                </a:lnTo>
                <a:lnTo>
                  <a:pt x="168" y="186"/>
                </a:lnTo>
                <a:lnTo>
                  <a:pt x="169" y="192"/>
                </a:lnTo>
                <a:lnTo>
                  <a:pt x="173" y="197"/>
                </a:lnTo>
                <a:lnTo>
                  <a:pt x="175" y="203"/>
                </a:lnTo>
                <a:lnTo>
                  <a:pt x="178" y="213"/>
                </a:lnTo>
                <a:lnTo>
                  <a:pt x="185" y="219"/>
                </a:lnTo>
                <a:lnTo>
                  <a:pt x="194" y="219"/>
                </a:lnTo>
                <a:lnTo>
                  <a:pt x="205" y="227"/>
                </a:lnTo>
                <a:lnTo>
                  <a:pt x="232" y="235"/>
                </a:lnTo>
                <a:lnTo>
                  <a:pt x="239" y="240"/>
                </a:lnTo>
                <a:lnTo>
                  <a:pt x="249" y="241"/>
                </a:lnTo>
                <a:lnTo>
                  <a:pt x="254" y="235"/>
                </a:lnTo>
                <a:lnTo>
                  <a:pt x="259" y="235"/>
                </a:lnTo>
                <a:lnTo>
                  <a:pt x="266" y="224"/>
                </a:lnTo>
                <a:lnTo>
                  <a:pt x="271" y="221"/>
                </a:lnTo>
                <a:lnTo>
                  <a:pt x="276" y="218"/>
                </a:lnTo>
                <a:lnTo>
                  <a:pt x="284" y="213"/>
                </a:lnTo>
                <a:lnTo>
                  <a:pt x="286" y="210"/>
                </a:lnTo>
                <a:lnTo>
                  <a:pt x="292" y="208"/>
                </a:lnTo>
                <a:lnTo>
                  <a:pt x="301" y="210"/>
                </a:lnTo>
                <a:lnTo>
                  <a:pt x="313" y="218"/>
                </a:lnTo>
                <a:lnTo>
                  <a:pt x="313" y="231"/>
                </a:lnTo>
                <a:lnTo>
                  <a:pt x="308" y="246"/>
                </a:lnTo>
                <a:lnTo>
                  <a:pt x="308" y="262"/>
                </a:lnTo>
                <a:lnTo>
                  <a:pt x="307" y="264"/>
                </a:lnTo>
                <a:lnTo>
                  <a:pt x="307" y="272"/>
                </a:lnTo>
                <a:lnTo>
                  <a:pt x="304" y="280"/>
                </a:lnTo>
                <a:lnTo>
                  <a:pt x="296" y="286"/>
                </a:lnTo>
                <a:lnTo>
                  <a:pt x="287" y="290"/>
                </a:lnTo>
                <a:lnTo>
                  <a:pt x="286" y="304"/>
                </a:lnTo>
                <a:lnTo>
                  <a:pt x="284" y="307"/>
                </a:lnTo>
                <a:lnTo>
                  <a:pt x="285" y="316"/>
                </a:lnTo>
                <a:lnTo>
                  <a:pt x="287" y="317"/>
                </a:lnTo>
                <a:lnTo>
                  <a:pt x="287" y="321"/>
                </a:lnTo>
                <a:lnTo>
                  <a:pt x="282" y="328"/>
                </a:lnTo>
                <a:lnTo>
                  <a:pt x="280" y="316"/>
                </a:lnTo>
                <a:lnTo>
                  <a:pt x="275" y="315"/>
                </a:lnTo>
                <a:lnTo>
                  <a:pt x="269" y="315"/>
                </a:lnTo>
                <a:lnTo>
                  <a:pt x="261" y="316"/>
                </a:lnTo>
                <a:lnTo>
                  <a:pt x="253" y="316"/>
                </a:lnTo>
                <a:lnTo>
                  <a:pt x="247" y="318"/>
                </a:lnTo>
                <a:lnTo>
                  <a:pt x="242" y="323"/>
                </a:lnTo>
                <a:lnTo>
                  <a:pt x="226" y="345"/>
                </a:lnTo>
                <a:lnTo>
                  <a:pt x="226" y="349"/>
                </a:lnTo>
                <a:lnTo>
                  <a:pt x="228" y="348"/>
                </a:lnTo>
                <a:lnTo>
                  <a:pt x="232" y="356"/>
                </a:lnTo>
                <a:lnTo>
                  <a:pt x="237" y="360"/>
                </a:lnTo>
                <a:lnTo>
                  <a:pt x="236" y="369"/>
                </a:lnTo>
                <a:lnTo>
                  <a:pt x="231" y="380"/>
                </a:lnTo>
                <a:lnTo>
                  <a:pt x="217" y="404"/>
                </a:lnTo>
                <a:lnTo>
                  <a:pt x="215" y="412"/>
                </a:lnTo>
                <a:lnTo>
                  <a:pt x="202" y="428"/>
                </a:lnTo>
                <a:lnTo>
                  <a:pt x="182" y="463"/>
                </a:lnTo>
                <a:lnTo>
                  <a:pt x="171" y="479"/>
                </a:lnTo>
                <a:lnTo>
                  <a:pt x="153" y="492"/>
                </a:lnTo>
                <a:lnTo>
                  <a:pt x="145" y="495"/>
                </a:lnTo>
                <a:lnTo>
                  <a:pt x="137" y="488"/>
                </a:lnTo>
                <a:lnTo>
                  <a:pt x="132" y="481"/>
                </a:lnTo>
                <a:lnTo>
                  <a:pt x="113" y="482"/>
                </a:lnTo>
                <a:lnTo>
                  <a:pt x="109" y="473"/>
                </a:lnTo>
                <a:lnTo>
                  <a:pt x="109" y="469"/>
                </a:lnTo>
                <a:close/>
              </a:path>
            </a:pathLst>
          </a:custGeom>
          <a:solidFill>
            <a:schemeClr val="accent6"/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42" name="Freeform 57"/>
          <p:cNvSpPr>
            <a:spLocks noChangeAspect="1"/>
          </p:cNvSpPr>
          <p:nvPr/>
        </p:nvSpPr>
        <p:spPr bwMode="gray">
          <a:xfrm>
            <a:off x="8639862" y="4052704"/>
            <a:ext cx="46588" cy="41577"/>
          </a:xfrm>
          <a:custGeom>
            <a:avLst/>
            <a:gdLst/>
            <a:ahLst/>
            <a:cxnLst>
              <a:cxn ang="0">
                <a:pos x="60" y="71"/>
              </a:cxn>
              <a:cxn ang="0">
                <a:pos x="39" y="60"/>
              </a:cxn>
              <a:cxn ang="0">
                <a:pos x="27" y="43"/>
              </a:cxn>
              <a:cxn ang="0">
                <a:pos x="21" y="38"/>
              </a:cxn>
              <a:cxn ang="0">
                <a:pos x="16" y="26"/>
              </a:cxn>
              <a:cxn ang="0">
                <a:pos x="6" y="17"/>
              </a:cxn>
              <a:cxn ang="0">
                <a:pos x="6" y="9"/>
              </a:cxn>
              <a:cxn ang="0">
                <a:pos x="0" y="2"/>
              </a:cxn>
              <a:cxn ang="0">
                <a:pos x="6" y="0"/>
              </a:cxn>
              <a:cxn ang="0">
                <a:pos x="14" y="5"/>
              </a:cxn>
              <a:cxn ang="0">
                <a:pos x="19" y="4"/>
              </a:cxn>
              <a:cxn ang="0">
                <a:pos x="33" y="14"/>
              </a:cxn>
              <a:cxn ang="0">
                <a:pos x="40" y="16"/>
              </a:cxn>
              <a:cxn ang="0">
                <a:pos x="41" y="21"/>
              </a:cxn>
              <a:cxn ang="0">
                <a:pos x="45" y="26"/>
              </a:cxn>
              <a:cxn ang="0">
                <a:pos x="51" y="26"/>
              </a:cxn>
              <a:cxn ang="0">
                <a:pos x="59" y="29"/>
              </a:cxn>
              <a:cxn ang="0">
                <a:pos x="67" y="43"/>
              </a:cxn>
              <a:cxn ang="0">
                <a:pos x="72" y="47"/>
              </a:cxn>
              <a:cxn ang="0">
                <a:pos x="75" y="57"/>
              </a:cxn>
              <a:cxn ang="0">
                <a:pos x="78" y="58"/>
              </a:cxn>
              <a:cxn ang="0">
                <a:pos x="82" y="63"/>
              </a:cxn>
              <a:cxn ang="0">
                <a:pos x="89" y="68"/>
              </a:cxn>
              <a:cxn ang="0">
                <a:pos x="94" y="74"/>
              </a:cxn>
              <a:cxn ang="0">
                <a:pos x="98" y="75"/>
              </a:cxn>
              <a:cxn ang="0">
                <a:pos x="100" y="81"/>
              </a:cxn>
              <a:cxn ang="0">
                <a:pos x="109" y="82"/>
              </a:cxn>
              <a:cxn ang="0">
                <a:pos x="123" y="86"/>
              </a:cxn>
              <a:cxn ang="0">
                <a:pos x="141" y="103"/>
              </a:cxn>
              <a:cxn ang="0">
                <a:pos x="143" y="109"/>
              </a:cxn>
              <a:cxn ang="0">
                <a:pos x="150" y="108"/>
              </a:cxn>
              <a:cxn ang="0">
                <a:pos x="157" y="114"/>
              </a:cxn>
              <a:cxn ang="0">
                <a:pos x="159" y="123"/>
              </a:cxn>
              <a:cxn ang="0">
                <a:pos x="158" y="125"/>
              </a:cxn>
              <a:cxn ang="0">
                <a:pos x="153" y="125"/>
              </a:cxn>
              <a:cxn ang="0">
                <a:pos x="152" y="133"/>
              </a:cxn>
              <a:cxn ang="0">
                <a:pos x="150" y="131"/>
              </a:cxn>
              <a:cxn ang="0">
                <a:pos x="147" y="127"/>
              </a:cxn>
              <a:cxn ang="0">
                <a:pos x="141" y="122"/>
              </a:cxn>
              <a:cxn ang="0">
                <a:pos x="138" y="119"/>
              </a:cxn>
              <a:cxn ang="0">
                <a:pos x="130" y="119"/>
              </a:cxn>
              <a:cxn ang="0">
                <a:pos x="124" y="115"/>
              </a:cxn>
              <a:cxn ang="0">
                <a:pos x="116" y="115"/>
              </a:cxn>
              <a:cxn ang="0">
                <a:pos x="114" y="112"/>
              </a:cxn>
              <a:cxn ang="0">
                <a:pos x="113" y="104"/>
              </a:cxn>
              <a:cxn ang="0">
                <a:pos x="108" y="104"/>
              </a:cxn>
              <a:cxn ang="0">
                <a:pos x="104" y="102"/>
              </a:cxn>
              <a:cxn ang="0">
                <a:pos x="99" y="102"/>
              </a:cxn>
              <a:cxn ang="0">
                <a:pos x="98" y="97"/>
              </a:cxn>
              <a:cxn ang="0">
                <a:pos x="93" y="97"/>
              </a:cxn>
              <a:cxn ang="0">
                <a:pos x="91" y="95"/>
              </a:cxn>
              <a:cxn ang="0">
                <a:pos x="84" y="93"/>
              </a:cxn>
              <a:cxn ang="0">
                <a:pos x="77" y="86"/>
              </a:cxn>
              <a:cxn ang="0">
                <a:pos x="71" y="86"/>
              </a:cxn>
              <a:cxn ang="0">
                <a:pos x="66" y="84"/>
              </a:cxn>
              <a:cxn ang="0">
                <a:pos x="65" y="76"/>
              </a:cxn>
              <a:cxn ang="0">
                <a:pos x="60" y="71"/>
              </a:cxn>
            </a:cxnLst>
            <a:rect l="0" t="0" r="r" b="b"/>
            <a:pathLst>
              <a:path w="159" h="133">
                <a:moveTo>
                  <a:pt x="60" y="71"/>
                </a:moveTo>
                <a:lnTo>
                  <a:pt x="39" y="60"/>
                </a:lnTo>
                <a:lnTo>
                  <a:pt x="27" y="43"/>
                </a:lnTo>
                <a:lnTo>
                  <a:pt x="21" y="38"/>
                </a:lnTo>
                <a:lnTo>
                  <a:pt x="16" y="26"/>
                </a:lnTo>
                <a:lnTo>
                  <a:pt x="6" y="17"/>
                </a:lnTo>
                <a:lnTo>
                  <a:pt x="6" y="9"/>
                </a:lnTo>
                <a:lnTo>
                  <a:pt x="0" y="2"/>
                </a:lnTo>
                <a:lnTo>
                  <a:pt x="6" y="0"/>
                </a:lnTo>
                <a:lnTo>
                  <a:pt x="14" y="5"/>
                </a:lnTo>
                <a:lnTo>
                  <a:pt x="19" y="4"/>
                </a:lnTo>
                <a:lnTo>
                  <a:pt x="33" y="14"/>
                </a:lnTo>
                <a:lnTo>
                  <a:pt x="40" y="16"/>
                </a:lnTo>
                <a:lnTo>
                  <a:pt x="41" y="21"/>
                </a:lnTo>
                <a:lnTo>
                  <a:pt x="45" y="26"/>
                </a:lnTo>
                <a:lnTo>
                  <a:pt x="51" y="26"/>
                </a:lnTo>
                <a:lnTo>
                  <a:pt x="59" y="29"/>
                </a:lnTo>
                <a:lnTo>
                  <a:pt x="67" y="43"/>
                </a:lnTo>
                <a:lnTo>
                  <a:pt x="72" y="47"/>
                </a:lnTo>
                <a:lnTo>
                  <a:pt x="75" y="57"/>
                </a:lnTo>
                <a:lnTo>
                  <a:pt x="78" y="58"/>
                </a:lnTo>
                <a:lnTo>
                  <a:pt x="82" y="63"/>
                </a:lnTo>
                <a:lnTo>
                  <a:pt x="89" y="68"/>
                </a:lnTo>
                <a:lnTo>
                  <a:pt x="94" y="74"/>
                </a:lnTo>
                <a:lnTo>
                  <a:pt x="98" y="75"/>
                </a:lnTo>
                <a:lnTo>
                  <a:pt x="100" y="81"/>
                </a:lnTo>
                <a:lnTo>
                  <a:pt x="109" y="82"/>
                </a:lnTo>
                <a:lnTo>
                  <a:pt x="123" y="86"/>
                </a:lnTo>
                <a:lnTo>
                  <a:pt x="141" y="103"/>
                </a:lnTo>
                <a:lnTo>
                  <a:pt x="143" y="109"/>
                </a:lnTo>
                <a:lnTo>
                  <a:pt x="150" y="108"/>
                </a:lnTo>
                <a:lnTo>
                  <a:pt x="157" y="114"/>
                </a:lnTo>
                <a:lnTo>
                  <a:pt x="159" y="123"/>
                </a:lnTo>
                <a:lnTo>
                  <a:pt x="158" y="125"/>
                </a:lnTo>
                <a:lnTo>
                  <a:pt x="153" y="125"/>
                </a:lnTo>
                <a:lnTo>
                  <a:pt x="152" y="133"/>
                </a:lnTo>
                <a:lnTo>
                  <a:pt x="150" y="131"/>
                </a:lnTo>
                <a:lnTo>
                  <a:pt x="147" y="127"/>
                </a:lnTo>
                <a:lnTo>
                  <a:pt x="141" y="122"/>
                </a:lnTo>
                <a:lnTo>
                  <a:pt x="138" y="119"/>
                </a:lnTo>
                <a:lnTo>
                  <a:pt x="130" y="119"/>
                </a:lnTo>
                <a:lnTo>
                  <a:pt x="124" y="115"/>
                </a:lnTo>
                <a:lnTo>
                  <a:pt x="116" y="115"/>
                </a:lnTo>
                <a:lnTo>
                  <a:pt x="114" y="112"/>
                </a:lnTo>
                <a:lnTo>
                  <a:pt x="113" y="104"/>
                </a:lnTo>
                <a:lnTo>
                  <a:pt x="108" y="104"/>
                </a:lnTo>
                <a:lnTo>
                  <a:pt x="104" y="102"/>
                </a:lnTo>
                <a:lnTo>
                  <a:pt x="99" y="102"/>
                </a:lnTo>
                <a:lnTo>
                  <a:pt x="98" y="97"/>
                </a:lnTo>
                <a:lnTo>
                  <a:pt x="93" y="97"/>
                </a:lnTo>
                <a:lnTo>
                  <a:pt x="91" y="95"/>
                </a:lnTo>
                <a:lnTo>
                  <a:pt x="84" y="93"/>
                </a:lnTo>
                <a:lnTo>
                  <a:pt x="77" y="86"/>
                </a:lnTo>
                <a:lnTo>
                  <a:pt x="71" y="86"/>
                </a:lnTo>
                <a:lnTo>
                  <a:pt x="66" y="84"/>
                </a:lnTo>
                <a:lnTo>
                  <a:pt x="65" y="76"/>
                </a:lnTo>
                <a:lnTo>
                  <a:pt x="60" y="71"/>
                </a:lnTo>
                <a:close/>
              </a:path>
            </a:pathLst>
          </a:custGeom>
          <a:solidFill>
            <a:schemeClr val="accent6"/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cxnSp>
        <p:nvCxnSpPr>
          <p:cNvPr id="243" name="Elbow Connector 223"/>
          <p:cNvCxnSpPr>
            <a:endCxn id="10" idx="0"/>
          </p:cNvCxnSpPr>
          <p:nvPr/>
        </p:nvCxnSpPr>
        <p:spPr>
          <a:xfrm rot="16200000" flipH="1">
            <a:off x="4486784" y="3892394"/>
            <a:ext cx="833414" cy="62138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34"/>
          <p:cNvCxnSpPr>
            <a:endCxn id="17" idx="0"/>
          </p:cNvCxnSpPr>
          <p:nvPr/>
        </p:nvCxnSpPr>
        <p:spPr>
          <a:xfrm rot="16200000" flipH="1">
            <a:off x="6177458" y="3326789"/>
            <a:ext cx="1311174" cy="1261548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20"/>
          <p:cNvCxnSpPr>
            <a:endCxn id="8" idx="3"/>
          </p:cNvCxnSpPr>
          <p:nvPr/>
        </p:nvCxnSpPr>
        <p:spPr>
          <a:xfrm rot="10800000" flipV="1">
            <a:off x="2158854" y="2662749"/>
            <a:ext cx="1292648" cy="847038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231"/>
          <p:cNvCxnSpPr>
            <a:endCxn id="15" idx="1"/>
          </p:cNvCxnSpPr>
          <p:nvPr/>
        </p:nvCxnSpPr>
        <p:spPr>
          <a:xfrm>
            <a:off x="7649320" y="2204270"/>
            <a:ext cx="1921158" cy="215724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Elbow Connector 228"/>
          <p:cNvCxnSpPr>
            <a:endCxn id="13" idx="1"/>
          </p:cNvCxnSpPr>
          <p:nvPr/>
        </p:nvCxnSpPr>
        <p:spPr>
          <a:xfrm>
            <a:off x="8255572" y="4205353"/>
            <a:ext cx="1314972" cy="22282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" name="矩形 247"/>
          <p:cNvSpPr/>
          <p:nvPr/>
        </p:nvSpPr>
        <p:spPr>
          <a:xfrm>
            <a:off x="617747" y="3692393"/>
            <a:ext cx="1834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249" name="矩形 248"/>
          <p:cNvSpPr/>
          <p:nvPr/>
        </p:nvSpPr>
        <p:spPr>
          <a:xfrm>
            <a:off x="1069984" y="3351146"/>
            <a:ext cx="9392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  国</a:t>
            </a:r>
          </a:p>
        </p:txBody>
      </p:sp>
      <p:sp>
        <p:nvSpPr>
          <p:cNvPr id="250" name="矩形 249"/>
          <p:cNvSpPr/>
          <p:nvPr/>
        </p:nvSpPr>
        <p:spPr>
          <a:xfrm>
            <a:off x="4695927" y="4622015"/>
            <a:ext cx="103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  西</a:t>
            </a:r>
          </a:p>
        </p:txBody>
      </p:sp>
      <p:sp>
        <p:nvSpPr>
          <p:cNvPr id="251" name="矩形 250"/>
          <p:cNvSpPr/>
          <p:nvPr/>
        </p:nvSpPr>
        <p:spPr>
          <a:xfrm>
            <a:off x="6945561" y="4610946"/>
            <a:ext cx="103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  丹</a:t>
            </a:r>
          </a:p>
        </p:txBody>
      </p:sp>
      <p:sp>
        <p:nvSpPr>
          <p:cNvPr id="252" name="矩形 251"/>
          <p:cNvSpPr/>
          <p:nvPr/>
        </p:nvSpPr>
        <p:spPr>
          <a:xfrm>
            <a:off x="9692626" y="4272082"/>
            <a:ext cx="103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澳大利亚</a:t>
            </a:r>
          </a:p>
        </p:txBody>
      </p:sp>
      <p:sp>
        <p:nvSpPr>
          <p:cNvPr id="253" name="矩形 252"/>
          <p:cNvSpPr/>
          <p:nvPr/>
        </p:nvSpPr>
        <p:spPr>
          <a:xfrm>
            <a:off x="9670216" y="2253805"/>
            <a:ext cx="9950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</a:p>
        </p:txBody>
      </p:sp>
      <p:sp>
        <p:nvSpPr>
          <p:cNvPr id="254" name="矩形 253"/>
          <p:cNvSpPr/>
          <p:nvPr/>
        </p:nvSpPr>
        <p:spPr>
          <a:xfrm>
            <a:off x="4317982" y="4974575"/>
            <a:ext cx="1834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255" name="矩形 254"/>
          <p:cNvSpPr/>
          <p:nvPr/>
        </p:nvSpPr>
        <p:spPr>
          <a:xfrm>
            <a:off x="6590688" y="4974575"/>
            <a:ext cx="1834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256" name="矩形 255"/>
          <p:cNvSpPr/>
          <p:nvPr/>
        </p:nvSpPr>
        <p:spPr>
          <a:xfrm>
            <a:off x="9313536" y="4619796"/>
            <a:ext cx="1834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257" name="矩形 256"/>
          <p:cNvSpPr/>
          <p:nvPr/>
        </p:nvSpPr>
        <p:spPr>
          <a:xfrm>
            <a:off x="9313536" y="2602646"/>
            <a:ext cx="1834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</p:spTree>
    <p:extLst>
      <p:ext uri="{BB962C8B-B14F-4D97-AF65-F5344CB8AC3E}">
        <p14:creationId xmlns:p14="http://schemas.microsoft.com/office/powerpoint/2010/main" val="334723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4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3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8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00"/>
                            </p:stCondLst>
                            <p:childTnLst>
                              <p:par>
                                <p:cTn id="9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9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1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3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6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10" grpId="0" animBg="1"/>
      <p:bldP spid="13" grpId="0" animBg="1"/>
      <p:bldP spid="15" grpId="0" animBg="1"/>
      <p:bldP spid="17" grpId="0" animBg="1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业务分布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Business Distribution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5390020" y="5763015"/>
            <a:ext cx="366595" cy="288161"/>
          </a:xfrm>
          <a:custGeom>
            <a:avLst/>
            <a:gdLst>
              <a:gd name="T0" fmla="*/ 553 w 673"/>
              <a:gd name="T1" fmla="*/ 13 h 550"/>
              <a:gd name="T2" fmla="*/ 520 w 673"/>
              <a:gd name="T3" fmla="*/ 52 h 550"/>
              <a:gd name="T4" fmla="*/ 454 w 673"/>
              <a:gd name="T5" fmla="*/ 35 h 550"/>
              <a:gd name="T6" fmla="*/ 411 w 673"/>
              <a:gd name="T7" fmla="*/ 61 h 550"/>
              <a:gd name="T8" fmla="*/ 358 w 673"/>
              <a:gd name="T9" fmla="*/ 78 h 550"/>
              <a:gd name="T10" fmla="*/ 319 w 673"/>
              <a:gd name="T11" fmla="*/ 70 h 550"/>
              <a:gd name="T12" fmla="*/ 284 w 673"/>
              <a:gd name="T13" fmla="*/ 48 h 550"/>
              <a:gd name="T14" fmla="*/ 260 w 673"/>
              <a:gd name="T15" fmla="*/ 89 h 550"/>
              <a:gd name="T16" fmla="*/ 232 w 673"/>
              <a:gd name="T17" fmla="*/ 111 h 550"/>
              <a:gd name="T18" fmla="*/ 160 w 673"/>
              <a:gd name="T19" fmla="*/ 102 h 550"/>
              <a:gd name="T20" fmla="*/ 175 w 673"/>
              <a:gd name="T21" fmla="*/ 148 h 550"/>
              <a:gd name="T22" fmla="*/ 120 w 673"/>
              <a:gd name="T23" fmla="*/ 185 h 550"/>
              <a:gd name="T24" fmla="*/ 53 w 673"/>
              <a:gd name="T25" fmla="*/ 246 h 550"/>
              <a:gd name="T26" fmla="*/ 20 w 673"/>
              <a:gd name="T27" fmla="*/ 280 h 550"/>
              <a:gd name="T28" fmla="*/ 33 w 673"/>
              <a:gd name="T29" fmla="*/ 317 h 550"/>
              <a:gd name="T30" fmla="*/ 33 w 673"/>
              <a:gd name="T31" fmla="*/ 387 h 550"/>
              <a:gd name="T32" fmla="*/ 55 w 673"/>
              <a:gd name="T33" fmla="*/ 437 h 550"/>
              <a:gd name="T34" fmla="*/ 81 w 673"/>
              <a:gd name="T35" fmla="*/ 476 h 550"/>
              <a:gd name="T36" fmla="*/ 138 w 673"/>
              <a:gd name="T37" fmla="*/ 498 h 550"/>
              <a:gd name="T38" fmla="*/ 219 w 673"/>
              <a:gd name="T39" fmla="*/ 500 h 550"/>
              <a:gd name="T40" fmla="*/ 341 w 673"/>
              <a:gd name="T41" fmla="*/ 534 h 550"/>
              <a:gd name="T42" fmla="*/ 374 w 673"/>
              <a:gd name="T43" fmla="*/ 476 h 550"/>
              <a:gd name="T44" fmla="*/ 459 w 673"/>
              <a:gd name="T45" fmla="*/ 426 h 550"/>
              <a:gd name="T46" fmla="*/ 507 w 673"/>
              <a:gd name="T47" fmla="*/ 395 h 550"/>
              <a:gd name="T48" fmla="*/ 568 w 673"/>
              <a:gd name="T49" fmla="*/ 356 h 550"/>
              <a:gd name="T50" fmla="*/ 551 w 673"/>
              <a:gd name="T51" fmla="*/ 306 h 550"/>
              <a:gd name="T52" fmla="*/ 592 w 673"/>
              <a:gd name="T53" fmla="*/ 272 h 550"/>
              <a:gd name="T54" fmla="*/ 572 w 673"/>
              <a:gd name="T55" fmla="*/ 228 h 550"/>
              <a:gd name="T56" fmla="*/ 633 w 673"/>
              <a:gd name="T57" fmla="*/ 156 h 550"/>
              <a:gd name="T58" fmla="*/ 671 w 673"/>
              <a:gd name="T59" fmla="*/ 124 h 550"/>
              <a:gd name="T60" fmla="*/ 649 w 673"/>
              <a:gd name="T61" fmla="*/ 43 h 550"/>
              <a:gd name="T62" fmla="*/ 590 w 673"/>
              <a:gd name="T63" fmla="*/ 31 h 550"/>
              <a:gd name="T64" fmla="*/ 553 w 673"/>
              <a:gd name="T65" fmla="*/ 13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73" h="550">
                <a:moveTo>
                  <a:pt x="553" y="13"/>
                </a:moveTo>
                <a:cubicBezTo>
                  <a:pt x="553" y="13"/>
                  <a:pt x="540" y="59"/>
                  <a:pt x="520" y="52"/>
                </a:cubicBezTo>
                <a:cubicBezTo>
                  <a:pt x="500" y="44"/>
                  <a:pt x="476" y="33"/>
                  <a:pt x="454" y="35"/>
                </a:cubicBezTo>
                <a:cubicBezTo>
                  <a:pt x="433" y="37"/>
                  <a:pt x="426" y="46"/>
                  <a:pt x="411" y="61"/>
                </a:cubicBezTo>
                <a:cubicBezTo>
                  <a:pt x="395" y="76"/>
                  <a:pt x="378" y="85"/>
                  <a:pt x="358" y="78"/>
                </a:cubicBezTo>
                <a:cubicBezTo>
                  <a:pt x="339" y="70"/>
                  <a:pt x="330" y="85"/>
                  <a:pt x="319" y="70"/>
                </a:cubicBezTo>
                <a:cubicBezTo>
                  <a:pt x="308" y="55"/>
                  <a:pt x="297" y="35"/>
                  <a:pt x="284" y="48"/>
                </a:cubicBezTo>
                <a:cubicBezTo>
                  <a:pt x="271" y="61"/>
                  <a:pt x="258" y="68"/>
                  <a:pt x="260" y="89"/>
                </a:cubicBezTo>
                <a:cubicBezTo>
                  <a:pt x="262" y="109"/>
                  <a:pt x="245" y="119"/>
                  <a:pt x="232" y="111"/>
                </a:cubicBezTo>
                <a:cubicBezTo>
                  <a:pt x="219" y="104"/>
                  <a:pt x="162" y="83"/>
                  <a:pt x="160" y="102"/>
                </a:cubicBezTo>
                <a:cubicBezTo>
                  <a:pt x="157" y="120"/>
                  <a:pt x="194" y="135"/>
                  <a:pt x="175" y="148"/>
                </a:cubicBezTo>
                <a:cubicBezTo>
                  <a:pt x="155" y="161"/>
                  <a:pt x="140" y="178"/>
                  <a:pt x="120" y="185"/>
                </a:cubicBezTo>
                <a:cubicBezTo>
                  <a:pt x="101" y="193"/>
                  <a:pt x="72" y="230"/>
                  <a:pt x="53" y="246"/>
                </a:cubicBezTo>
                <a:cubicBezTo>
                  <a:pt x="33" y="263"/>
                  <a:pt x="0" y="261"/>
                  <a:pt x="20" y="280"/>
                </a:cubicBezTo>
                <a:cubicBezTo>
                  <a:pt x="39" y="298"/>
                  <a:pt x="44" y="296"/>
                  <a:pt x="33" y="317"/>
                </a:cubicBezTo>
                <a:cubicBezTo>
                  <a:pt x="22" y="337"/>
                  <a:pt x="35" y="371"/>
                  <a:pt x="33" y="387"/>
                </a:cubicBezTo>
                <a:cubicBezTo>
                  <a:pt x="31" y="404"/>
                  <a:pt x="48" y="413"/>
                  <a:pt x="55" y="437"/>
                </a:cubicBezTo>
                <a:cubicBezTo>
                  <a:pt x="61" y="461"/>
                  <a:pt x="50" y="459"/>
                  <a:pt x="81" y="476"/>
                </a:cubicBezTo>
                <a:cubicBezTo>
                  <a:pt x="112" y="493"/>
                  <a:pt x="103" y="484"/>
                  <a:pt x="138" y="498"/>
                </a:cubicBezTo>
                <a:cubicBezTo>
                  <a:pt x="173" y="513"/>
                  <a:pt x="197" y="487"/>
                  <a:pt x="219" y="500"/>
                </a:cubicBezTo>
                <a:cubicBezTo>
                  <a:pt x="240" y="513"/>
                  <a:pt x="332" y="550"/>
                  <a:pt x="341" y="534"/>
                </a:cubicBezTo>
                <a:cubicBezTo>
                  <a:pt x="350" y="517"/>
                  <a:pt x="341" y="476"/>
                  <a:pt x="374" y="476"/>
                </a:cubicBezTo>
                <a:cubicBezTo>
                  <a:pt x="406" y="476"/>
                  <a:pt x="452" y="441"/>
                  <a:pt x="459" y="426"/>
                </a:cubicBezTo>
                <a:cubicBezTo>
                  <a:pt x="465" y="411"/>
                  <a:pt x="489" y="395"/>
                  <a:pt x="507" y="395"/>
                </a:cubicBezTo>
                <a:cubicBezTo>
                  <a:pt x="524" y="395"/>
                  <a:pt x="588" y="371"/>
                  <a:pt x="568" y="356"/>
                </a:cubicBezTo>
                <a:cubicBezTo>
                  <a:pt x="548" y="341"/>
                  <a:pt x="531" y="309"/>
                  <a:pt x="551" y="306"/>
                </a:cubicBezTo>
                <a:cubicBezTo>
                  <a:pt x="570" y="302"/>
                  <a:pt x="609" y="283"/>
                  <a:pt x="592" y="272"/>
                </a:cubicBezTo>
                <a:cubicBezTo>
                  <a:pt x="575" y="261"/>
                  <a:pt x="531" y="267"/>
                  <a:pt x="572" y="228"/>
                </a:cubicBezTo>
                <a:cubicBezTo>
                  <a:pt x="614" y="189"/>
                  <a:pt x="609" y="159"/>
                  <a:pt x="633" y="156"/>
                </a:cubicBezTo>
                <a:cubicBezTo>
                  <a:pt x="658" y="152"/>
                  <a:pt x="673" y="156"/>
                  <a:pt x="671" y="124"/>
                </a:cubicBezTo>
                <a:cubicBezTo>
                  <a:pt x="668" y="93"/>
                  <a:pt x="668" y="52"/>
                  <a:pt x="649" y="43"/>
                </a:cubicBezTo>
                <a:cubicBezTo>
                  <a:pt x="629" y="33"/>
                  <a:pt x="599" y="41"/>
                  <a:pt x="590" y="31"/>
                </a:cubicBezTo>
                <a:cubicBezTo>
                  <a:pt x="581" y="22"/>
                  <a:pt x="555" y="0"/>
                  <a:pt x="553" y="1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056674" y="1885839"/>
            <a:ext cx="2710691" cy="1800157"/>
          </a:xfrm>
          <a:custGeom>
            <a:avLst/>
            <a:gdLst>
              <a:gd name="T0" fmla="*/ 4317 w 4981"/>
              <a:gd name="T1" fmla="*/ 2284 h 3440"/>
              <a:gd name="T2" fmla="*/ 4622 w 4981"/>
              <a:gd name="T3" fmla="*/ 2061 h 3440"/>
              <a:gd name="T4" fmla="*/ 4946 w 4981"/>
              <a:gd name="T5" fmla="*/ 1850 h 3440"/>
              <a:gd name="T6" fmla="*/ 4930 w 4981"/>
              <a:gd name="T7" fmla="*/ 1693 h 3440"/>
              <a:gd name="T8" fmla="*/ 4812 w 4981"/>
              <a:gd name="T9" fmla="*/ 1470 h 3440"/>
              <a:gd name="T10" fmla="*/ 4636 w 4981"/>
              <a:gd name="T11" fmla="*/ 1342 h 3440"/>
              <a:gd name="T12" fmla="*/ 4488 w 4981"/>
              <a:gd name="T13" fmla="*/ 1228 h 3440"/>
              <a:gd name="T14" fmla="*/ 4082 w 4981"/>
              <a:gd name="T15" fmla="*/ 1137 h 3440"/>
              <a:gd name="T16" fmla="*/ 3931 w 4981"/>
              <a:gd name="T17" fmla="*/ 906 h 3440"/>
              <a:gd name="T18" fmla="*/ 3984 w 4981"/>
              <a:gd name="T19" fmla="*/ 684 h 3440"/>
              <a:gd name="T20" fmla="*/ 3787 w 4981"/>
              <a:gd name="T21" fmla="*/ 408 h 3440"/>
              <a:gd name="T22" fmla="*/ 3607 w 4981"/>
              <a:gd name="T23" fmla="*/ 314 h 3440"/>
              <a:gd name="T24" fmla="*/ 3476 w 4981"/>
              <a:gd name="T25" fmla="*/ 141 h 3440"/>
              <a:gd name="T26" fmla="*/ 3472 w 4981"/>
              <a:gd name="T27" fmla="*/ 7 h 3440"/>
              <a:gd name="T28" fmla="*/ 3233 w 4981"/>
              <a:gd name="T29" fmla="*/ 27 h 3440"/>
              <a:gd name="T30" fmla="*/ 3096 w 4981"/>
              <a:gd name="T31" fmla="*/ 155 h 3440"/>
              <a:gd name="T32" fmla="*/ 2965 w 4981"/>
              <a:gd name="T33" fmla="*/ 333 h 3440"/>
              <a:gd name="T34" fmla="*/ 2876 w 4981"/>
              <a:gd name="T35" fmla="*/ 497 h 3440"/>
              <a:gd name="T36" fmla="*/ 2726 w 4981"/>
              <a:gd name="T37" fmla="*/ 478 h 3440"/>
              <a:gd name="T38" fmla="*/ 2359 w 4981"/>
              <a:gd name="T39" fmla="*/ 536 h 3440"/>
              <a:gd name="T40" fmla="*/ 2224 w 4981"/>
              <a:gd name="T41" fmla="*/ 781 h 3440"/>
              <a:gd name="T42" fmla="*/ 2175 w 4981"/>
              <a:gd name="T43" fmla="*/ 850 h 3440"/>
              <a:gd name="T44" fmla="*/ 2008 w 4981"/>
              <a:gd name="T45" fmla="*/ 809 h 3440"/>
              <a:gd name="T46" fmla="*/ 1710 w 4981"/>
              <a:gd name="T47" fmla="*/ 836 h 3440"/>
              <a:gd name="T48" fmla="*/ 1759 w 4981"/>
              <a:gd name="T49" fmla="*/ 1017 h 3440"/>
              <a:gd name="T50" fmla="*/ 1775 w 4981"/>
              <a:gd name="T51" fmla="*/ 1290 h 3440"/>
              <a:gd name="T52" fmla="*/ 1674 w 4981"/>
              <a:gd name="T53" fmla="*/ 1378 h 3440"/>
              <a:gd name="T54" fmla="*/ 1559 w 4981"/>
              <a:gd name="T55" fmla="*/ 1562 h 3440"/>
              <a:gd name="T56" fmla="*/ 1287 w 4981"/>
              <a:gd name="T57" fmla="*/ 1623 h 3440"/>
              <a:gd name="T58" fmla="*/ 1051 w 4981"/>
              <a:gd name="T59" fmla="*/ 1715 h 3440"/>
              <a:gd name="T60" fmla="*/ 760 w 4981"/>
              <a:gd name="T61" fmla="*/ 1768 h 3440"/>
              <a:gd name="T62" fmla="*/ 563 w 4981"/>
              <a:gd name="T63" fmla="*/ 1787 h 3440"/>
              <a:gd name="T64" fmla="*/ 370 w 4981"/>
              <a:gd name="T65" fmla="*/ 1723 h 3440"/>
              <a:gd name="T66" fmla="*/ 180 w 4981"/>
              <a:gd name="T67" fmla="*/ 1768 h 3440"/>
              <a:gd name="T68" fmla="*/ 42 w 4981"/>
              <a:gd name="T69" fmla="*/ 1934 h 3440"/>
              <a:gd name="T70" fmla="*/ 23 w 4981"/>
              <a:gd name="T71" fmla="*/ 2093 h 3440"/>
              <a:gd name="T72" fmla="*/ 232 w 4981"/>
              <a:gd name="T73" fmla="*/ 2199 h 3440"/>
              <a:gd name="T74" fmla="*/ 190 w 4981"/>
              <a:gd name="T75" fmla="*/ 2415 h 3440"/>
              <a:gd name="T76" fmla="*/ 105 w 4981"/>
              <a:gd name="T77" fmla="*/ 2454 h 3440"/>
              <a:gd name="T78" fmla="*/ 53 w 4981"/>
              <a:gd name="T79" fmla="*/ 2535 h 3440"/>
              <a:gd name="T80" fmla="*/ 219 w 4981"/>
              <a:gd name="T81" fmla="*/ 2595 h 3440"/>
              <a:gd name="T82" fmla="*/ 307 w 4981"/>
              <a:gd name="T83" fmla="*/ 2806 h 3440"/>
              <a:gd name="T84" fmla="*/ 442 w 4981"/>
              <a:gd name="T85" fmla="*/ 2962 h 3440"/>
              <a:gd name="T86" fmla="*/ 717 w 4981"/>
              <a:gd name="T87" fmla="*/ 3144 h 3440"/>
              <a:gd name="T88" fmla="*/ 861 w 4981"/>
              <a:gd name="T89" fmla="*/ 3385 h 3440"/>
              <a:gd name="T90" fmla="*/ 1054 w 4981"/>
              <a:gd name="T91" fmla="*/ 3422 h 3440"/>
              <a:gd name="T92" fmla="*/ 1241 w 4981"/>
              <a:gd name="T93" fmla="*/ 3196 h 3440"/>
              <a:gd name="T94" fmla="*/ 1547 w 4981"/>
              <a:gd name="T95" fmla="*/ 3325 h 3440"/>
              <a:gd name="T96" fmla="*/ 1779 w 4981"/>
              <a:gd name="T97" fmla="*/ 3247 h 3440"/>
              <a:gd name="T98" fmla="*/ 2063 w 4981"/>
              <a:gd name="T99" fmla="*/ 3348 h 3440"/>
              <a:gd name="T100" fmla="*/ 2355 w 4981"/>
              <a:gd name="T101" fmla="*/ 3325 h 3440"/>
              <a:gd name="T102" fmla="*/ 2823 w 4981"/>
              <a:gd name="T103" fmla="*/ 3221 h 3440"/>
              <a:gd name="T104" fmla="*/ 3303 w 4981"/>
              <a:gd name="T105" fmla="*/ 3314 h 3440"/>
              <a:gd name="T106" fmla="*/ 3657 w 4981"/>
              <a:gd name="T107" fmla="*/ 3310 h 3440"/>
              <a:gd name="T108" fmla="*/ 3683 w 4981"/>
              <a:gd name="T109" fmla="*/ 3162 h 3440"/>
              <a:gd name="T110" fmla="*/ 3640 w 4981"/>
              <a:gd name="T111" fmla="*/ 2988 h 3440"/>
              <a:gd name="T112" fmla="*/ 3701 w 4981"/>
              <a:gd name="T113" fmla="*/ 2721 h 3440"/>
              <a:gd name="T114" fmla="*/ 4129 w 4981"/>
              <a:gd name="T115" fmla="*/ 2651 h 3440"/>
              <a:gd name="T116" fmla="*/ 4380 w 4981"/>
              <a:gd name="T117" fmla="*/ 263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981" h="3440">
                <a:moveTo>
                  <a:pt x="4343" y="2565"/>
                </a:moveTo>
                <a:cubicBezTo>
                  <a:pt x="4365" y="2536"/>
                  <a:pt x="4347" y="2491"/>
                  <a:pt x="4343" y="2454"/>
                </a:cubicBezTo>
                <a:cubicBezTo>
                  <a:pt x="4339" y="2417"/>
                  <a:pt x="4317" y="2350"/>
                  <a:pt x="4317" y="2284"/>
                </a:cubicBezTo>
                <a:cubicBezTo>
                  <a:pt x="4317" y="2217"/>
                  <a:pt x="4391" y="2195"/>
                  <a:pt x="4430" y="2191"/>
                </a:cubicBezTo>
                <a:cubicBezTo>
                  <a:pt x="4470" y="2187"/>
                  <a:pt x="4500" y="2180"/>
                  <a:pt x="4513" y="2143"/>
                </a:cubicBezTo>
                <a:cubicBezTo>
                  <a:pt x="4526" y="2106"/>
                  <a:pt x="4592" y="2095"/>
                  <a:pt x="4622" y="2061"/>
                </a:cubicBezTo>
                <a:cubicBezTo>
                  <a:pt x="4653" y="2028"/>
                  <a:pt x="4701" y="2035"/>
                  <a:pt x="4745" y="2006"/>
                </a:cubicBezTo>
                <a:cubicBezTo>
                  <a:pt x="4788" y="1976"/>
                  <a:pt x="4841" y="1987"/>
                  <a:pt x="4911" y="1965"/>
                </a:cubicBezTo>
                <a:cubicBezTo>
                  <a:pt x="4981" y="1943"/>
                  <a:pt x="4933" y="1895"/>
                  <a:pt x="4946" y="1850"/>
                </a:cubicBezTo>
                <a:cubicBezTo>
                  <a:pt x="4951" y="1831"/>
                  <a:pt x="4965" y="1812"/>
                  <a:pt x="4978" y="1797"/>
                </a:cubicBezTo>
                <a:cubicBezTo>
                  <a:pt x="4972" y="1792"/>
                  <a:pt x="4980" y="1784"/>
                  <a:pt x="4976" y="1765"/>
                </a:cubicBezTo>
                <a:cubicBezTo>
                  <a:pt x="4970" y="1734"/>
                  <a:pt x="4947" y="1718"/>
                  <a:pt x="4930" y="1693"/>
                </a:cubicBezTo>
                <a:cubicBezTo>
                  <a:pt x="4914" y="1668"/>
                  <a:pt x="4891" y="1681"/>
                  <a:pt x="4885" y="1631"/>
                </a:cubicBezTo>
                <a:cubicBezTo>
                  <a:pt x="4878" y="1581"/>
                  <a:pt x="4852" y="1551"/>
                  <a:pt x="4845" y="1523"/>
                </a:cubicBezTo>
                <a:cubicBezTo>
                  <a:pt x="4839" y="1495"/>
                  <a:pt x="4852" y="1495"/>
                  <a:pt x="4812" y="1470"/>
                </a:cubicBezTo>
                <a:cubicBezTo>
                  <a:pt x="4773" y="1445"/>
                  <a:pt x="4803" y="1442"/>
                  <a:pt x="4796" y="1409"/>
                </a:cubicBezTo>
                <a:cubicBezTo>
                  <a:pt x="4790" y="1376"/>
                  <a:pt x="4757" y="1387"/>
                  <a:pt x="4721" y="1384"/>
                </a:cubicBezTo>
                <a:cubicBezTo>
                  <a:pt x="4685" y="1381"/>
                  <a:pt x="4675" y="1362"/>
                  <a:pt x="4636" y="1342"/>
                </a:cubicBezTo>
                <a:cubicBezTo>
                  <a:pt x="4596" y="1323"/>
                  <a:pt x="4629" y="1328"/>
                  <a:pt x="4596" y="1301"/>
                </a:cubicBezTo>
                <a:cubicBezTo>
                  <a:pt x="4563" y="1273"/>
                  <a:pt x="4560" y="1278"/>
                  <a:pt x="4524" y="1276"/>
                </a:cubicBezTo>
                <a:cubicBezTo>
                  <a:pt x="4488" y="1273"/>
                  <a:pt x="4495" y="1251"/>
                  <a:pt x="4488" y="1228"/>
                </a:cubicBezTo>
                <a:cubicBezTo>
                  <a:pt x="4482" y="1206"/>
                  <a:pt x="4452" y="1206"/>
                  <a:pt x="4416" y="1184"/>
                </a:cubicBezTo>
                <a:cubicBezTo>
                  <a:pt x="4380" y="1162"/>
                  <a:pt x="4252" y="1167"/>
                  <a:pt x="4210" y="1164"/>
                </a:cubicBezTo>
                <a:cubicBezTo>
                  <a:pt x="4167" y="1162"/>
                  <a:pt x="4147" y="1145"/>
                  <a:pt x="4082" y="1137"/>
                </a:cubicBezTo>
                <a:cubicBezTo>
                  <a:pt x="4016" y="1128"/>
                  <a:pt x="4056" y="1120"/>
                  <a:pt x="3957" y="1095"/>
                </a:cubicBezTo>
                <a:cubicBezTo>
                  <a:pt x="3859" y="1070"/>
                  <a:pt x="3885" y="1031"/>
                  <a:pt x="3879" y="1003"/>
                </a:cubicBezTo>
                <a:cubicBezTo>
                  <a:pt x="3872" y="975"/>
                  <a:pt x="3889" y="936"/>
                  <a:pt x="3931" y="906"/>
                </a:cubicBezTo>
                <a:cubicBezTo>
                  <a:pt x="3974" y="875"/>
                  <a:pt x="3974" y="850"/>
                  <a:pt x="3948" y="814"/>
                </a:cubicBezTo>
                <a:cubicBezTo>
                  <a:pt x="3921" y="778"/>
                  <a:pt x="3948" y="781"/>
                  <a:pt x="3977" y="753"/>
                </a:cubicBezTo>
                <a:cubicBezTo>
                  <a:pt x="4007" y="725"/>
                  <a:pt x="3990" y="714"/>
                  <a:pt x="3984" y="684"/>
                </a:cubicBezTo>
                <a:cubicBezTo>
                  <a:pt x="3977" y="653"/>
                  <a:pt x="3964" y="625"/>
                  <a:pt x="3928" y="595"/>
                </a:cubicBezTo>
                <a:cubicBezTo>
                  <a:pt x="3892" y="564"/>
                  <a:pt x="3885" y="481"/>
                  <a:pt x="3875" y="444"/>
                </a:cubicBezTo>
                <a:cubicBezTo>
                  <a:pt x="3866" y="408"/>
                  <a:pt x="3830" y="408"/>
                  <a:pt x="3787" y="408"/>
                </a:cubicBezTo>
                <a:cubicBezTo>
                  <a:pt x="3744" y="408"/>
                  <a:pt x="3751" y="369"/>
                  <a:pt x="3731" y="347"/>
                </a:cubicBezTo>
                <a:cubicBezTo>
                  <a:pt x="3712" y="325"/>
                  <a:pt x="3689" y="344"/>
                  <a:pt x="3653" y="364"/>
                </a:cubicBezTo>
                <a:cubicBezTo>
                  <a:pt x="3617" y="383"/>
                  <a:pt x="3626" y="358"/>
                  <a:pt x="3607" y="314"/>
                </a:cubicBezTo>
                <a:cubicBezTo>
                  <a:pt x="3587" y="269"/>
                  <a:pt x="3577" y="283"/>
                  <a:pt x="3564" y="239"/>
                </a:cubicBezTo>
                <a:cubicBezTo>
                  <a:pt x="3551" y="194"/>
                  <a:pt x="3499" y="203"/>
                  <a:pt x="3469" y="189"/>
                </a:cubicBezTo>
                <a:cubicBezTo>
                  <a:pt x="3440" y="175"/>
                  <a:pt x="3450" y="175"/>
                  <a:pt x="3476" y="141"/>
                </a:cubicBezTo>
                <a:cubicBezTo>
                  <a:pt x="3502" y="108"/>
                  <a:pt x="3450" y="108"/>
                  <a:pt x="3430" y="91"/>
                </a:cubicBezTo>
                <a:cubicBezTo>
                  <a:pt x="3410" y="75"/>
                  <a:pt x="3417" y="72"/>
                  <a:pt x="3453" y="50"/>
                </a:cubicBezTo>
                <a:cubicBezTo>
                  <a:pt x="3467" y="41"/>
                  <a:pt x="3471" y="24"/>
                  <a:pt x="3472" y="7"/>
                </a:cubicBezTo>
                <a:cubicBezTo>
                  <a:pt x="3467" y="9"/>
                  <a:pt x="3462" y="9"/>
                  <a:pt x="3436" y="11"/>
                </a:cubicBezTo>
                <a:cubicBezTo>
                  <a:pt x="3391" y="14"/>
                  <a:pt x="3351" y="25"/>
                  <a:pt x="3341" y="14"/>
                </a:cubicBezTo>
                <a:cubicBezTo>
                  <a:pt x="3332" y="2"/>
                  <a:pt x="3233" y="0"/>
                  <a:pt x="3233" y="27"/>
                </a:cubicBezTo>
                <a:cubicBezTo>
                  <a:pt x="3233" y="55"/>
                  <a:pt x="3256" y="58"/>
                  <a:pt x="3227" y="91"/>
                </a:cubicBezTo>
                <a:cubicBezTo>
                  <a:pt x="3197" y="125"/>
                  <a:pt x="3201" y="128"/>
                  <a:pt x="3171" y="139"/>
                </a:cubicBezTo>
                <a:cubicBezTo>
                  <a:pt x="3142" y="150"/>
                  <a:pt x="3125" y="158"/>
                  <a:pt x="3096" y="155"/>
                </a:cubicBezTo>
                <a:cubicBezTo>
                  <a:pt x="3066" y="153"/>
                  <a:pt x="3053" y="128"/>
                  <a:pt x="3027" y="158"/>
                </a:cubicBezTo>
                <a:cubicBezTo>
                  <a:pt x="3001" y="189"/>
                  <a:pt x="2965" y="236"/>
                  <a:pt x="2965" y="264"/>
                </a:cubicBezTo>
                <a:cubicBezTo>
                  <a:pt x="2965" y="292"/>
                  <a:pt x="2965" y="305"/>
                  <a:pt x="2965" y="333"/>
                </a:cubicBezTo>
                <a:cubicBezTo>
                  <a:pt x="2965" y="361"/>
                  <a:pt x="2955" y="367"/>
                  <a:pt x="2968" y="392"/>
                </a:cubicBezTo>
                <a:cubicBezTo>
                  <a:pt x="2981" y="417"/>
                  <a:pt x="2981" y="419"/>
                  <a:pt x="2965" y="442"/>
                </a:cubicBezTo>
                <a:cubicBezTo>
                  <a:pt x="2948" y="464"/>
                  <a:pt x="2893" y="494"/>
                  <a:pt x="2876" y="497"/>
                </a:cubicBezTo>
                <a:cubicBezTo>
                  <a:pt x="2860" y="500"/>
                  <a:pt x="2824" y="494"/>
                  <a:pt x="2814" y="511"/>
                </a:cubicBezTo>
                <a:cubicBezTo>
                  <a:pt x="2804" y="528"/>
                  <a:pt x="2778" y="517"/>
                  <a:pt x="2768" y="508"/>
                </a:cubicBezTo>
                <a:cubicBezTo>
                  <a:pt x="2758" y="500"/>
                  <a:pt x="2762" y="478"/>
                  <a:pt x="2726" y="478"/>
                </a:cubicBezTo>
                <a:cubicBezTo>
                  <a:pt x="2690" y="478"/>
                  <a:pt x="2621" y="489"/>
                  <a:pt x="2588" y="456"/>
                </a:cubicBezTo>
                <a:cubicBezTo>
                  <a:pt x="2555" y="422"/>
                  <a:pt x="2460" y="330"/>
                  <a:pt x="2444" y="400"/>
                </a:cubicBezTo>
                <a:cubicBezTo>
                  <a:pt x="2427" y="469"/>
                  <a:pt x="2382" y="503"/>
                  <a:pt x="2359" y="536"/>
                </a:cubicBezTo>
                <a:cubicBezTo>
                  <a:pt x="2336" y="570"/>
                  <a:pt x="2319" y="589"/>
                  <a:pt x="2293" y="631"/>
                </a:cubicBezTo>
                <a:cubicBezTo>
                  <a:pt x="2267" y="672"/>
                  <a:pt x="2290" y="689"/>
                  <a:pt x="2260" y="711"/>
                </a:cubicBezTo>
                <a:cubicBezTo>
                  <a:pt x="2231" y="734"/>
                  <a:pt x="2178" y="759"/>
                  <a:pt x="2224" y="781"/>
                </a:cubicBezTo>
                <a:cubicBezTo>
                  <a:pt x="2270" y="803"/>
                  <a:pt x="2293" y="823"/>
                  <a:pt x="2273" y="845"/>
                </a:cubicBezTo>
                <a:cubicBezTo>
                  <a:pt x="2254" y="867"/>
                  <a:pt x="2247" y="917"/>
                  <a:pt x="2224" y="884"/>
                </a:cubicBezTo>
                <a:cubicBezTo>
                  <a:pt x="2201" y="850"/>
                  <a:pt x="2205" y="842"/>
                  <a:pt x="2175" y="850"/>
                </a:cubicBezTo>
                <a:cubicBezTo>
                  <a:pt x="2146" y="859"/>
                  <a:pt x="2113" y="859"/>
                  <a:pt x="2106" y="836"/>
                </a:cubicBezTo>
                <a:cubicBezTo>
                  <a:pt x="2100" y="814"/>
                  <a:pt x="2113" y="784"/>
                  <a:pt x="2077" y="797"/>
                </a:cubicBezTo>
                <a:cubicBezTo>
                  <a:pt x="2041" y="811"/>
                  <a:pt x="2038" y="809"/>
                  <a:pt x="2008" y="809"/>
                </a:cubicBezTo>
                <a:cubicBezTo>
                  <a:pt x="1979" y="809"/>
                  <a:pt x="1949" y="836"/>
                  <a:pt x="1913" y="817"/>
                </a:cubicBezTo>
                <a:cubicBezTo>
                  <a:pt x="1877" y="797"/>
                  <a:pt x="1854" y="828"/>
                  <a:pt x="1825" y="828"/>
                </a:cubicBezTo>
                <a:cubicBezTo>
                  <a:pt x="1795" y="828"/>
                  <a:pt x="1713" y="814"/>
                  <a:pt x="1710" y="836"/>
                </a:cubicBezTo>
                <a:cubicBezTo>
                  <a:pt x="1707" y="859"/>
                  <a:pt x="1694" y="881"/>
                  <a:pt x="1733" y="886"/>
                </a:cubicBezTo>
                <a:cubicBezTo>
                  <a:pt x="1772" y="892"/>
                  <a:pt x="1821" y="895"/>
                  <a:pt x="1798" y="925"/>
                </a:cubicBezTo>
                <a:cubicBezTo>
                  <a:pt x="1775" y="956"/>
                  <a:pt x="1756" y="973"/>
                  <a:pt x="1759" y="1017"/>
                </a:cubicBezTo>
                <a:cubicBezTo>
                  <a:pt x="1762" y="1062"/>
                  <a:pt x="1746" y="1089"/>
                  <a:pt x="1766" y="1145"/>
                </a:cubicBezTo>
                <a:cubicBezTo>
                  <a:pt x="1785" y="1201"/>
                  <a:pt x="1782" y="1209"/>
                  <a:pt x="1782" y="1237"/>
                </a:cubicBezTo>
                <a:cubicBezTo>
                  <a:pt x="1782" y="1265"/>
                  <a:pt x="1759" y="1256"/>
                  <a:pt x="1775" y="1290"/>
                </a:cubicBezTo>
                <a:cubicBezTo>
                  <a:pt x="1792" y="1323"/>
                  <a:pt x="1779" y="1337"/>
                  <a:pt x="1759" y="1323"/>
                </a:cubicBezTo>
                <a:cubicBezTo>
                  <a:pt x="1739" y="1309"/>
                  <a:pt x="1716" y="1306"/>
                  <a:pt x="1707" y="1328"/>
                </a:cubicBezTo>
                <a:cubicBezTo>
                  <a:pt x="1697" y="1351"/>
                  <a:pt x="1707" y="1376"/>
                  <a:pt x="1674" y="1378"/>
                </a:cubicBezTo>
                <a:cubicBezTo>
                  <a:pt x="1641" y="1381"/>
                  <a:pt x="1621" y="1390"/>
                  <a:pt x="1625" y="1429"/>
                </a:cubicBezTo>
                <a:cubicBezTo>
                  <a:pt x="1628" y="1467"/>
                  <a:pt x="1648" y="1492"/>
                  <a:pt x="1625" y="1523"/>
                </a:cubicBezTo>
                <a:cubicBezTo>
                  <a:pt x="1602" y="1554"/>
                  <a:pt x="1602" y="1565"/>
                  <a:pt x="1559" y="1562"/>
                </a:cubicBezTo>
                <a:cubicBezTo>
                  <a:pt x="1517" y="1559"/>
                  <a:pt x="1513" y="1590"/>
                  <a:pt x="1481" y="1593"/>
                </a:cubicBezTo>
                <a:cubicBezTo>
                  <a:pt x="1448" y="1595"/>
                  <a:pt x="1395" y="1581"/>
                  <a:pt x="1369" y="1595"/>
                </a:cubicBezTo>
                <a:cubicBezTo>
                  <a:pt x="1343" y="1609"/>
                  <a:pt x="1323" y="1623"/>
                  <a:pt x="1287" y="1623"/>
                </a:cubicBezTo>
                <a:cubicBezTo>
                  <a:pt x="1251" y="1623"/>
                  <a:pt x="1241" y="1626"/>
                  <a:pt x="1209" y="1643"/>
                </a:cubicBezTo>
                <a:cubicBezTo>
                  <a:pt x="1176" y="1659"/>
                  <a:pt x="1150" y="1676"/>
                  <a:pt x="1124" y="1701"/>
                </a:cubicBezTo>
                <a:cubicBezTo>
                  <a:pt x="1097" y="1726"/>
                  <a:pt x="1074" y="1734"/>
                  <a:pt x="1051" y="1715"/>
                </a:cubicBezTo>
                <a:cubicBezTo>
                  <a:pt x="1028" y="1695"/>
                  <a:pt x="933" y="1732"/>
                  <a:pt x="920" y="1704"/>
                </a:cubicBezTo>
                <a:cubicBezTo>
                  <a:pt x="907" y="1676"/>
                  <a:pt x="868" y="1640"/>
                  <a:pt x="835" y="1676"/>
                </a:cubicBezTo>
                <a:cubicBezTo>
                  <a:pt x="802" y="1712"/>
                  <a:pt x="776" y="1737"/>
                  <a:pt x="760" y="1768"/>
                </a:cubicBezTo>
                <a:cubicBezTo>
                  <a:pt x="743" y="1798"/>
                  <a:pt x="691" y="1840"/>
                  <a:pt x="671" y="1812"/>
                </a:cubicBezTo>
                <a:cubicBezTo>
                  <a:pt x="652" y="1784"/>
                  <a:pt x="658" y="1782"/>
                  <a:pt x="632" y="1787"/>
                </a:cubicBezTo>
                <a:cubicBezTo>
                  <a:pt x="606" y="1793"/>
                  <a:pt x="573" y="1826"/>
                  <a:pt x="563" y="1787"/>
                </a:cubicBezTo>
                <a:cubicBezTo>
                  <a:pt x="553" y="1748"/>
                  <a:pt x="563" y="1709"/>
                  <a:pt x="537" y="1706"/>
                </a:cubicBezTo>
                <a:cubicBezTo>
                  <a:pt x="511" y="1704"/>
                  <a:pt x="475" y="1757"/>
                  <a:pt x="455" y="1734"/>
                </a:cubicBezTo>
                <a:cubicBezTo>
                  <a:pt x="436" y="1712"/>
                  <a:pt x="380" y="1698"/>
                  <a:pt x="370" y="1723"/>
                </a:cubicBezTo>
                <a:cubicBezTo>
                  <a:pt x="360" y="1748"/>
                  <a:pt x="344" y="1754"/>
                  <a:pt x="321" y="1754"/>
                </a:cubicBezTo>
                <a:cubicBezTo>
                  <a:pt x="298" y="1754"/>
                  <a:pt x="301" y="1784"/>
                  <a:pt x="268" y="1782"/>
                </a:cubicBezTo>
                <a:cubicBezTo>
                  <a:pt x="236" y="1779"/>
                  <a:pt x="213" y="1743"/>
                  <a:pt x="180" y="1768"/>
                </a:cubicBezTo>
                <a:cubicBezTo>
                  <a:pt x="147" y="1793"/>
                  <a:pt x="128" y="1793"/>
                  <a:pt x="128" y="1837"/>
                </a:cubicBezTo>
                <a:cubicBezTo>
                  <a:pt x="128" y="1882"/>
                  <a:pt x="147" y="1890"/>
                  <a:pt x="101" y="1896"/>
                </a:cubicBezTo>
                <a:cubicBezTo>
                  <a:pt x="55" y="1901"/>
                  <a:pt x="39" y="1904"/>
                  <a:pt x="42" y="1934"/>
                </a:cubicBezTo>
                <a:cubicBezTo>
                  <a:pt x="46" y="1965"/>
                  <a:pt x="0" y="1965"/>
                  <a:pt x="33" y="1987"/>
                </a:cubicBezTo>
                <a:cubicBezTo>
                  <a:pt x="65" y="2009"/>
                  <a:pt x="75" y="2015"/>
                  <a:pt x="49" y="2037"/>
                </a:cubicBezTo>
                <a:cubicBezTo>
                  <a:pt x="23" y="2060"/>
                  <a:pt x="19" y="2068"/>
                  <a:pt x="23" y="2093"/>
                </a:cubicBezTo>
                <a:cubicBezTo>
                  <a:pt x="26" y="2118"/>
                  <a:pt x="49" y="2165"/>
                  <a:pt x="72" y="2146"/>
                </a:cubicBezTo>
                <a:cubicBezTo>
                  <a:pt x="95" y="2126"/>
                  <a:pt x="88" y="2115"/>
                  <a:pt x="141" y="2132"/>
                </a:cubicBezTo>
                <a:cubicBezTo>
                  <a:pt x="193" y="2148"/>
                  <a:pt x="219" y="2168"/>
                  <a:pt x="232" y="2199"/>
                </a:cubicBezTo>
                <a:cubicBezTo>
                  <a:pt x="245" y="2229"/>
                  <a:pt x="203" y="2226"/>
                  <a:pt x="206" y="2265"/>
                </a:cubicBezTo>
                <a:cubicBezTo>
                  <a:pt x="209" y="2304"/>
                  <a:pt x="242" y="2335"/>
                  <a:pt x="216" y="2357"/>
                </a:cubicBezTo>
                <a:cubicBezTo>
                  <a:pt x="190" y="2379"/>
                  <a:pt x="180" y="2379"/>
                  <a:pt x="190" y="2415"/>
                </a:cubicBezTo>
                <a:cubicBezTo>
                  <a:pt x="200" y="2451"/>
                  <a:pt x="229" y="2479"/>
                  <a:pt x="196" y="2496"/>
                </a:cubicBezTo>
                <a:cubicBezTo>
                  <a:pt x="164" y="2513"/>
                  <a:pt x="150" y="2527"/>
                  <a:pt x="128" y="2499"/>
                </a:cubicBezTo>
                <a:cubicBezTo>
                  <a:pt x="114" y="2482"/>
                  <a:pt x="113" y="2466"/>
                  <a:pt x="105" y="2454"/>
                </a:cubicBezTo>
                <a:cubicBezTo>
                  <a:pt x="92" y="2456"/>
                  <a:pt x="80" y="2456"/>
                  <a:pt x="73" y="2456"/>
                </a:cubicBezTo>
                <a:cubicBezTo>
                  <a:pt x="55" y="2456"/>
                  <a:pt x="63" y="2479"/>
                  <a:pt x="52" y="2498"/>
                </a:cubicBezTo>
                <a:cubicBezTo>
                  <a:pt x="47" y="2506"/>
                  <a:pt x="49" y="2522"/>
                  <a:pt x="53" y="2535"/>
                </a:cubicBezTo>
                <a:cubicBezTo>
                  <a:pt x="56" y="2536"/>
                  <a:pt x="59" y="2536"/>
                  <a:pt x="62" y="2536"/>
                </a:cubicBezTo>
                <a:cubicBezTo>
                  <a:pt x="93" y="2536"/>
                  <a:pt x="106" y="2547"/>
                  <a:pt x="141" y="2565"/>
                </a:cubicBezTo>
                <a:cubicBezTo>
                  <a:pt x="176" y="2584"/>
                  <a:pt x="176" y="2580"/>
                  <a:pt x="219" y="2595"/>
                </a:cubicBezTo>
                <a:cubicBezTo>
                  <a:pt x="263" y="2610"/>
                  <a:pt x="245" y="2654"/>
                  <a:pt x="272" y="2658"/>
                </a:cubicBezTo>
                <a:cubicBezTo>
                  <a:pt x="298" y="2662"/>
                  <a:pt x="307" y="2677"/>
                  <a:pt x="333" y="2721"/>
                </a:cubicBezTo>
                <a:cubicBezTo>
                  <a:pt x="359" y="2766"/>
                  <a:pt x="328" y="2784"/>
                  <a:pt x="307" y="2806"/>
                </a:cubicBezTo>
                <a:cubicBezTo>
                  <a:pt x="285" y="2829"/>
                  <a:pt x="302" y="2836"/>
                  <a:pt x="320" y="2862"/>
                </a:cubicBezTo>
                <a:cubicBezTo>
                  <a:pt x="337" y="2888"/>
                  <a:pt x="337" y="2914"/>
                  <a:pt x="377" y="2914"/>
                </a:cubicBezTo>
                <a:cubicBezTo>
                  <a:pt x="416" y="2914"/>
                  <a:pt x="407" y="2918"/>
                  <a:pt x="442" y="2962"/>
                </a:cubicBezTo>
                <a:cubicBezTo>
                  <a:pt x="477" y="3007"/>
                  <a:pt x="538" y="3025"/>
                  <a:pt x="582" y="3055"/>
                </a:cubicBezTo>
                <a:cubicBezTo>
                  <a:pt x="626" y="3084"/>
                  <a:pt x="669" y="3073"/>
                  <a:pt x="722" y="3073"/>
                </a:cubicBezTo>
                <a:cubicBezTo>
                  <a:pt x="774" y="3073"/>
                  <a:pt x="713" y="3129"/>
                  <a:pt x="717" y="3144"/>
                </a:cubicBezTo>
                <a:cubicBezTo>
                  <a:pt x="722" y="3158"/>
                  <a:pt x="730" y="3214"/>
                  <a:pt x="726" y="3255"/>
                </a:cubicBezTo>
                <a:cubicBezTo>
                  <a:pt x="722" y="3296"/>
                  <a:pt x="752" y="3310"/>
                  <a:pt x="774" y="3333"/>
                </a:cubicBezTo>
                <a:cubicBezTo>
                  <a:pt x="796" y="3355"/>
                  <a:pt x="822" y="3362"/>
                  <a:pt x="861" y="3385"/>
                </a:cubicBezTo>
                <a:cubicBezTo>
                  <a:pt x="870" y="3389"/>
                  <a:pt x="874" y="3394"/>
                  <a:pt x="875" y="3399"/>
                </a:cubicBezTo>
                <a:cubicBezTo>
                  <a:pt x="901" y="3404"/>
                  <a:pt x="929" y="3410"/>
                  <a:pt x="949" y="3418"/>
                </a:cubicBezTo>
                <a:cubicBezTo>
                  <a:pt x="992" y="3436"/>
                  <a:pt x="1027" y="3440"/>
                  <a:pt x="1054" y="3422"/>
                </a:cubicBezTo>
                <a:cubicBezTo>
                  <a:pt x="1080" y="3403"/>
                  <a:pt x="1075" y="3396"/>
                  <a:pt x="1084" y="3366"/>
                </a:cubicBezTo>
                <a:cubicBezTo>
                  <a:pt x="1093" y="3336"/>
                  <a:pt x="1145" y="3303"/>
                  <a:pt x="1180" y="3270"/>
                </a:cubicBezTo>
                <a:cubicBezTo>
                  <a:pt x="1215" y="3236"/>
                  <a:pt x="1198" y="3155"/>
                  <a:pt x="1241" y="3196"/>
                </a:cubicBezTo>
                <a:cubicBezTo>
                  <a:pt x="1285" y="3236"/>
                  <a:pt x="1290" y="3251"/>
                  <a:pt x="1324" y="3255"/>
                </a:cubicBezTo>
                <a:cubicBezTo>
                  <a:pt x="1359" y="3259"/>
                  <a:pt x="1438" y="3247"/>
                  <a:pt x="1460" y="3281"/>
                </a:cubicBezTo>
                <a:cubicBezTo>
                  <a:pt x="1482" y="3314"/>
                  <a:pt x="1504" y="3351"/>
                  <a:pt x="1547" y="3325"/>
                </a:cubicBezTo>
                <a:cubicBezTo>
                  <a:pt x="1591" y="3299"/>
                  <a:pt x="1604" y="3247"/>
                  <a:pt x="1648" y="3244"/>
                </a:cubicBezTo>
                <a:cubicBezTo>
                  <a:pt x="1691" y="3240"/>
                  <a:pt x="1691" y="3210"/>
                  <a:pt x="1713" y="3236"/>
                </a:cubicBezTo>
                <a:cubicBezTo>
                  <a:pt x="1735" y="3262"/>
                  <a:pt x="1718" y="3240"/>
                  <a:pt x="1779" y="3247"/>
                </a:cubicBezTo>
                <a:cubicBezTo>
                  <a:pt x="1840" y="3255"/>
                  <a:pt x="1875" y="3255"/>
                  <a:pt x="1901" y="3273"/>
                </a:cubicBezTo>
                <a:cubicBezTo>
                  <a:pt x="1927" y="3292"/>
                  <a:pt x="1923" y="3325"/>
                  <a:pt x="1975" y="3333"/>
                </a:cubicBezTo>
                <a:cubicBezTo>
                  <a:pt x="2028" y="3340"/>
                  <a:pt x="2041" y="3325"/>
                  <a:pt x="2063" y="3348"/>
                </a:cubicBezTo>
                <a:cubicBezTo>
                  <a:pt x="2085" y="3370"/>
                  <a:pt x="2111" y="3381"/>
                  <a:pt x="2150" y="3351"/>
                </a:cubicBezTo>
                <a:cubicBezTo>
                  <a:pt x="2189" y="3322"/>
                  <a:pt x="2202" y="3322"/>
                  <a:pt x="2255" y="3322"/>
                </a:cubicBezTo>
                <a:cubicBezTo>
                  <a:pt x="2307" y="3322"/>
                  <a:pt x="2316" y="3318"/>
                  <a:pt x="2355" y="3325"/>
                </a:cubicBezTo>
                <a:cubicBezTo>
                  <a:pt x="2395" y="3333"/>
                  <a:pt x="2412" y="3336"/>
                  <a:pt x="2460" y="3307"/>
                </a:cubicBezTo>
                <a:cubicBezTo>
                  <a:pt x="2508" y="3277"/>
                  <a:pt x="2543" y="3233"/>
                  <a:pt x="2604" y="3236"/>
                </a:cubicBezTo>
                <a:cubicBezTo>
                  <a:pt x="2665" y="3240"/>
                  <a:pt x="2783" y="3247"/>
                  <a:pt x="2823" y="3221"/>
                </a:cubicBezTo>
                <a:cubicBezTo>
                  <a:pt x="2862" y="3196"/>
                  <a:pt x="2862" y="3181"/>
                  <a:pt x="2932" y="3192"/>
                </a:cubicBezTo>
                <a:cubicBezTo>
                  <a:pt x="3002" y="3203"/>
                  <a:pt x="3146" y="3247"/>
                  <a:pt x="3194" y="3273"/>
                </a:cubicBezTo>
                <a:cubicBezTo>
                  <a:pt x="3242" y="3299"/>
                  <a:pt x="3255" y="3322"/>
                  <a:pt x="3303" y="3314"/>
                </a:cubicBezTo>
                <a:cubicBezTo>
                  <a:pt x="3351" y="3307"/>
                  <a:pt x="3377" y="3292"/>
                  <a:pt x="3430" y="3314"/>
                </a:cubicBezTo>
                <a:cubicBezTo>
                  <a:pt x="3482" y="3336"/>
                  <a:pt x="3491" y="3362"/>
                  <a:pt x="3583" y="3340"/>
                </a:cubicBezTo>
                <a:cubicBezTo>
                  <a:pt x="3675" y="3318"/>
                  <a:pt x="3618" y="3310"/>
                  <a:pt x="3657" y="3310"/>
                </a:cubicBezTo>
                <a:cubicBezTo>
                  <a:pt x="3696" y="3310"/>
                  <a:pt x="3723" y="3292"/>
                  <a:pt x="3661" y="3277"/>
                </a:cubicBezTo>
                <a:cubicBezTo>
                  <a:pt x="3600" y="3262"/>
                  <a:pt x="3574" y="3244"/>
                  <a:pt x="3609" y="3207"/>
                </a:cubicBezTo>
                <a:cubicBezTo>
                  <a:pt x="3644" y="3170"/>
                  <a:pt x="3640" y="3181"/>
                  <a:pt x="3683" y="3162"/>
                </a:cubicBezTo>
                <a:cubicBezTo>
                  <a:pt x="3727" y="3144"/>
                  <a:pt x="3705" y="3129"/>
                  <a:pt x="3718" y="3110"/>
                </a:cubicBezTo>
                <a:cubicBezTo>
                  <a:pt x="3731" y="3092"/>
                  <a:pt x="3766" y="3084"/>
                  <a:pt x="3740" y="3051"/>
                </a:cubicBezTo>
                <a:cubicBezTo>
                  <a:pt x="3714" y="3018"/>
                  <a:pt x="3648" y="3018"/>
                  <a:pt x="3640" y="2988"/>
                </a:cubicBezTo>
                <a:cubicBezTo>
                  <a:pt x="3631" y="2958"/>
                  <a:pt x="3548" y="2969"/>
                  <a:pt x="3548" y="2921"/>
                </a:cubicBezTo>
                <a:cubicBezTo>
                  <a:pt x="3548" y="2873"/>
                  <a:pt x="3522" y="2814"/>
                  <a:pt x="3570" y="2784"/>
                </a:cubicBezTo>
                <a:cubicBezTo>
                  <a:pt x="3618" y="2754"/>
                  <a:pt x="3631" y="2714"/>
                  <a:pt x="3701" y="2721"/>
                </a:cubicBezTo>
                <a:cubicBezTo>
                  <a:pt x="3771" y="2729"/>
                  <a:pt x="3784" y="2717"/>
                  <a:pt x="3867" y="2714"/>
                </a:cubicBezTo>
                <a:cubicBezTo>
                  <a:pt x="3950" y="2710"/>
                  <a:pt x="3950" y="2677"/>
                  <a:pt x="4011" y="2673"/>
                </a:cubicBezTo>
                <a:cubicBezTo>
                  <a:pt x="4072" y="2669"/>
                  <a:pt x="4081" y="2647"/>
                  <a:pt x="4129" y="2651"/>
                </a:cubicBezTo>
                <a:cubicBezTo>
                  <a:pt x="4177" y="2654"/>
                  <a:pt x="4216" y="2677"/>
                  <a:pt x="4238" y="2647"/>
                </a:cubicBezTo>
                <a:cubicBezTo>
                  <a:pt x="4260" y="2617"/>
                  <a:pt x="4260" y="2588"/>
                  <a:pt x="4295" y="2617"/>
                </a:cubicBezTo>
                <a:cubicBezTo>
                  <a:pt x="4315" y="2634"/>
                  <a:pt x="4346" y="2633"/>
                  <a:pt x="4380" y="2630"/>
                </a:cubicBezTo>
                <a:cubicBezTo>
                  <a:pt x="4351" y="2567"/>
                  <a:pt x="4325" y="2590"/>
                  <a:pt x="4343" y="2565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1385669" y="3536831"/>
            <a:ext cx="2642541" cy="1239657"/>
          </a:xfrm>
          <a:custGeom>
            <a:avLst/>
            <a:gdLst>
              <a:gd name="T0" fmla="*/ 4405 w 4857"/>
              <a:gd name="T1" fmla="*/ 1256 h 2368"/>
              <a:gd name="T2" fmla="*/ 4222 w 4857"/>
              <a:gd name="T3" fmla="*/ 1404 h 2368"/>
              <a:gd name="T4" fmla="*/ 4032 w 4857"/>
              <a:gd name="T5" fmla="*/ 1381 h 2368"/>
              <a:gd name="T6" fmla="*/ 3838 w 4857"/>
              <a:gd name="T7" fmla="*/ 1190 h 2368"/>
              <a:gd name="T8" fmla="*/ 3484 w 4857"/>
              <a:gd name="T9" fmla="*/ 1142 h 2368"/>
              <a:gd name="T10" fmla="*/ 3239 w 4857"/>
              <a:gd name="T11" fmla="*/ 1084 h 2368"/>
              <a:gd name="T12" fmla="*/ 2996 w 4857"/>
              <a:gd name="T13" fmla="*/ 984 h 2368"/>
              <a:gd name="T14" fmla="*/ 2787 w 4857"/>
              <a:gd name="T15" fmla="*/ 856 h 2368"/>
              <a:gd name="T16" fmla="*/ 2665 w 4857"/>
              <a:gd name="T17" fmla="*/ 620 h 2368"/>
              <a:gd name="T18" fmla="*/ 2737 w 4857"/>
              <a:gd name="T19" fmla="*/ 514 h 2368"/>
              <a:gd name="T20" fmla="*/ 2764 w 4857"/>
              <a:gd name="T21" fmla="*/ 339 h 2368"/>
              <a:gd name="T22" fmla="*/ 2718 w 4857"/>
              <a:gd name="T23" fmla="*/ 225 h 2368"/>
              <a:gd name="T24" fmla="*/ 2699 w 4857"/>
              <a:gd name="T25" fmla="*/ 159 h 2368"/>
              <a:gd name="T26" fmla="*/ 2219 w 4857"/>
              <a:gd name="T27" fmla="*/ 66 h 2368"/>
              <a:gd name="T28" fmla="*/ 1751 w 4857"/>
              <a:gd name="T29" fmla="*/ 170 h 2368"/>
              <a:gd name="T30" fmla="*/ 1459 w 4857"/>
              <a:gd name="T31" fmla="*/ 193 h 2368"/>
              <a:gd name="T32" fmla="*/ 1175 w 4857"/>
              <a:gd name="T33" fmla="*/ 92 h 2368"/>
              <a:gd name="T34" fmla="*/ 943 w 4857"/>
              <a:gd name="T35" fmla="*/ 170 h 2368"/>
              <a:gd name="T36" fmla="*/ 637 w 4857"/>
              <a:gd name="T37" fmla="*/ 41 h 2368"/>
              <a:gd name="T38" fmla="*/ 450 w 4857"/>
              <a:gd name="T39" fmla="*/ 267 h 2368"/>
              <a:gd name="T40" fmla="*/ 201 w 4857"/>
              <a:gd name="T41" fmla="*/ 304 h 2368"/>
              <a:gd name="T42" fmla="*/ 205 w 4857"/>
              <a:gd name="T43" fmla="*/ 493 h 2368"/>
              <a:gd name="T44" fmla="*/ 275 w 4857"/>
              <a:gd name="T45" fmla="*/ 689 h 2368"/>
              <a:gd name="T46" fmla="*/ 96 w 4857"/>
              <a:gd name="T47" fmla="*/ 678 h 2368"/>
              <a:gd name="T48" fmla="*/ 52 w 4857"/>
              <a:gd name="T49" fmla="*/ 837 h 2368"/>
              <a:gd name="T50" fmla="*/ 78 w 4857"/>
              <a:gd name="T51" fmla="*/ 975 h 2368"/>
              <a:gd name="T52" fmla="*/ 205 w 4857"/>
              <a:gd name="T53" fmla="*/ 1097 h 2368"/>
              <a:gd name="T54" fmla="*/ 406 w 4857"/>
              <a:gd name="T55" fmla="*/ 1275 h 2368"/>
              <a:gd name="T56" fmla="*/ 550 w 4857"/>
              <a:gd name="T57" fmla="*/ 1379 h 2368"/>
              <a:gd name="T58" fmla="*/ 768 w 4857"/>
              <a:gd name="T59" fmla="*/ 1445 h 2368"/>
              <a:gd name="T60" fmla="*/ 1039 w 4857"/>
              <a:gd name="T61" fmla="*/ 1731 h 2368"/>
              <a:gd name="T62" fmla="*/ 1175 w 4857"/>
              <a:gd name="T63" fmla="*/ 1809 h 2368"/>
              <a:gd name="T64" fmla="*/ 1380 w 4857"/>
              <a:gd name="T65" fmla="*/ 1923 h 2368"/>
              <a:gd name="T66" fmla="*/ 1511 w 4857"/>
              <a:gd name="T67" fmla="*/ 2012 h 2368"/>
              <a:gd name="T68" fmla="*/ 1651 w 4857"/>
              <a:gd name="T69" fmla="*/ 2105 h 2368"/>
              <a:gd name="T70" fmla="*/ 1856 w 4857"/>
              <a:gd name="T71" fmla="*/ 2164 h 2368"/>
              <a:gd name="T72" fmla="*/ 2131 w 4857"/>
              <a:gd name="T73" fmla="*/ 2172 h 2368"/>
              <a:gd name="T74" fmla="*/ 2245 w 4857"/>
              <a:gd name="T75" fmla="*/ 2316 h 2368"/>
              <a:gd name="T76" fmla="*/ 2586 w 4857"/>
              <a:gd name="T77" fmla="*/ 2127 h 2368"/>
              <a:gd name="T78" fmla="*/ 2795 w 4857"/>
              <a:gd name="T79" fmla="*/ 2227 h 2368"/>
              <a:gd name="T80" fmla="*/ 2983 w 4857"/>
              <a:gd name="T81" fmla="*/ 2309 h 2368"/>
              <a:gd name="T82" fmla="*/ 3241 w 4857"/>
              <a:gd name="T83" fmla="*/ 2268 h 2368"/>
              <a:gd name="T84" fmla="*/ 3538 w 4857"/>
              <a:gd name="T85" fmla="*/ 2101 h 2368"/>
              <a:gd name="T86" fmla="*/ 3914 w 4857"/>
              <a:gd name="T87" fmla="*/ 2057 h 2368"/>
              <a:gd name="T88" fmla="*/ 4154 w 4857"/>
              <a:gd name="T89" fmla="*/ 2001 h 2368"/>
              <a:gd name="T90" fmla="*/ 4211 w 4857"/>
              <a:gd name="T91" fmla="*/ 2094 h 2368"/>
              <a:gd name="T92" fmla="*/ 4246 w 4857"/>
              <a:gd name="T93" fmla="*/ 2220 h 2368"/>
              <a:gd name="T94" fmla="*/ 4447 w 4857"/>
              <a:gd name="T95" fmla="*/ 2220 h 2368"/>
              <a:gd name="T96" fmla="*/ 4594 w 4857"/>
              <a:gd name="T97" fmla="*/ 2315 h 2368"/>
              <a:gd name="T98" fmla="*/ 4722 w 4857"/>
              <a:gd name="T99" fmla="*/ 2268 h 2368"/>
              <a:gd name="T100" fmla="*/ 4770 w 4857"/>
              <a:gd name="T101" fmla="*/ 2072 h 2368"/>
              <a:gd name="T102" fmla="*/ 4822 w 4857"/>
              <a:gd name="T103" fmla="*/ 1820 h 2368"/>
              <a:gd name="T104" fmla="*/ 4730 w 4857"/>
              <a:gd name="T105" fmla="*/ 1564 h 2368"/>
              <a:gd name="T106" fmla="*/ 4704 w 4857"/>
              <a:gd name="T107" fmla="*/ 1367 h 2368"/>
              <a:gd name="T108" fmla="*/ 4481 w 4857"/>
              <a:gd name="T109" fmla="*/ 1186 h 2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57" h="2368">
                <a:moveTo>
                  <a:pt x="4418" y="1148"/>
                </a:moveTo>
                <a:cubicBezTo>
                  <a:pt x="4385" y="1153"/>
                  <a:pt x="4402" y="1187"/>
                  <a:pt x="4415" y="1198"/>
                </a:cubicBezTo>
                <a:cubicBezTo>
                  <a:pt x="4428" y="1209"/>
                  <a:pt x="4418" y="1226"/>
                  <a:pt x="4405" y="1256"/>
                </a:cubicBezTo>
                <a:cubicBezTo>
                  <a:pt x="4392" y="1287"/>
                  <a:pt x="4392" y="1306"/>
                  <a:pt x="4366" y="1323"/>
                </a:cubicBezTo>
                <a:cubicBezTo>
                  <a:pt x="4339" y="1340"/>
                  <a:pt x="4343" y="1340"/>
                  <a:pt x="4303" y="1395"/>
                </a:cubicBezTo>
                <a:cubicBezTo>
                  <a:pt x="4264" y="1451"/>
                  <a:pt x="4244" y="1417"/>
                  <a:pt x="4222" y="1404"/>
                </a:cubicBezTo>
                <a:cubicBezTo>
                  <a:pt x="4199" y="1390"/>
                  <a:pt x="4199" y="1387"/>
                  <a:pt x="4166" y="1409"/>
                </a:cubicBezTo>
                <a:cubicBezTo>
                  <a:pt x="4133" y="1431"/>
                  <a:pt x="4127" y="1420"/>
                  <a:pt x="4104" y="1404"/>
                </a:cubicBezTo>
                <a:cubicBezTo>
                  <a:pt x="4081" y="1387"/>
                  <a:pt x="4068" y="1384"/>
                  <a:pt x="4032" y="1381"/>
                </a:cubicBezTo>
                <a:cubicBezTo>
                  <a:pt x="3995" y="1379"/>
                  <a:pt x="4012" y="1359"/>
                  <a:pt x="4002" y="1315"/>
                </a:cubicBezTo>
                <a:cubicBezTo>
                  <a:pt x="3992" y="1270"/>
                  <a:pt x="3943" y="1276"/>
                  <a:pt x="3920" y="1262"/>
                </a:cubicBezTo>
                <a:cubicBezTo>
                  <a:pt x="3897" y="1248"/>
                  <a:pt x="3881" y="1226"/>
                  <a:pt x="3838" y="1190"/>
                </a:cubicBezTo>
                <a:cubicBezTo>
                  <a:pt x="3796" y="1153"/>
                  <a:pt x="3740" y="1173"/>
                  <a:pt x="3701" y="1165"/>
                </a:cubicBezTo>
                <a:cubicBezTo>
                  <a:pt x="3661" y="1156"/>
                  <a:pt x="3648" y="1153"/>
                  <a:pt x="3609" y="1156"/>
                </a:cubicBezTo>
                <a:cubicBezTo>
                  <a:pt x="3570" y="1159"/>
                  <a:pt x="3537" y="1151"/>
                  <a:pt x="3484" y="1142"/>
                </a:cubicBezTo>
                <a:cubicBezTo>
                  <a:pt x="3432" y="1134"/>
                  <a:pt x="3435" y="1139"/>
                  <a:pt x="3393" y="1106"/>
                </a:cubicBezTo>
                <a:cubicBezTo>
                  <a:pt x="3350" y="1073"/>
                  <a:pt x="3344" y="1109"/>
                  <a:pt x="3301" y="1120"/>
                </a:cubicBezTo>
                <a:cubicBezTo>
                  <a:pt x="3258" y="1131"/>
                  <a:pt x="3258" y="1106"/>
                  <a:pt x="3239" y="1084"/>
                </a:cubicBezTo>
                <a:cubicBezTo>
                  <a:pt x="3219" y="1062"/>
                  <a:pt x="3193" y="1053"/>
                  <a:pt x="3173" y="1031"/>
                </a:cubicBezTo>
                <a:cubicBezTo>
                  <a:pt x="3154" y="1009"/>
                  <a:pt x="3111" y="1020"/>
                  <a:pt x="3078" y="1012"/>
                </a:cubicBezTo>
                <a:cubicBezTo>
                  <a:pt x="3045" y="1003"/>
                  <a:pt x="3016" y="1003"/>
                  <a:pt x="2996" y="984"/>
                </a:cubicBezTo>
                <a:cubicBezTo>
                  <a:pt x="2977" y="964"/>
                  <a:pt x="2914" y="975"/>
                  <a:pt x="2862" y="967"/>
                </a:cubicBezTo>
                <a:cubicBezTo>
                  <a:pt x="2810" y="959"/>
                  <a:pt x="2819" y="934"/>
                  <a:pt x="2816" y="906"/>
                </a:cubicBezTo>
                <a:cubicBezTo>
                  <a:pt x="2813" y="878"/>
                  <a:pt x="2806" y="875"/>
                  <a:pt x="2787" y="856"/>
                </a:cubicBezTo>
                <a:cubicBezTo>
                  <a:pt x="2767" y="836"/>
                  <a:pt x="2754" y="800"/>
                  <a:pt x="2747" y="773"/>
                </a:cubicBezTo>
                <a:cubicBezTo>
                  <a:pt x="2741" y="745"/>
                  <a:pt x="2711" y="709"/>
                  <a:pt x="2678" y="684"/>
                </a:cubicBezTo>
                <a:cubicBezTo>
                  <a:pt x="2646" y="659"/>
                  <a:pt x="2662" y="645"/>
                  <a:pt x="2665" y="620"/>
                </a:cubicBezTo>
                <a:cubicBezTo>
                  <a:pt x="2669" y="595"/>
                  <a:pt x="2656" y="564"/>
                  <a:pt x="2656" y="542"/>
                </a:cubicBezTo>
                <a:cubicBezTo>
                  <a:pt x="2656" y="520"/>
                  <a:pt x="2685" y="525"/>
                  <a:pt x="2708" y="533"/>
                </a:cubicBezTo>
                <a:cubicBezTo>
                  <a:pt x="2731" y="542"/>
                  <a:pt x="2737" y="531"/>
                  <a:pt x="2737" y="514"/>
                </a:cubicBezTo>
                <a:cubicBezTo>
                  <a:pt x="2737" y="497"/>
                  <a:pt x="2734" y="481"/>
                  <a:pt x="2721" y="456"/>
                </a:cubicBezTo>
                <a:cubicBezTo>
                  <a:pt x="2708" y="431"/>
                  <a:pt x="2734" y="420"/>
                  <a:pt x="2751" y="389"/>
                </a:cubicBezTo>
                <a:cubicBezTo>
                  <a:pt x="2767" y="358"/>
                  <a:pt x="2741" y="358"/>
                  <a:pt x="2764" y="339"/>
                </a:cubicBezTo>
                <a:cubicBezTo>
                  <a:pt x="2787" y="319"/>
                  <a:pt x="2793" y="303"/>
                  <a:pt x="2793" y="283"/>
                </a:cubicBezTo>
                <a:cubicBezTo>
                  <a:pt x="2793" y="264"/>
                  <a:pt x="2783" y="256"/>
                  <a:pt x="2760" y="247"/>
                </a:cubicBezTo>
                <a:cubicBezTo>
                  <a:pt x="2737" y="239"/>
                  <a:pt x="2728" y="247"/>
                  <a:pt x="2718" y="225"/>
                </a:cubicBezTo>
                <a:cubicBezTo>
                  <a:pt x="2708" y="203"/>
                  <a:pt x="2767" y="214"/>
                  <a:pt x="2787" y="186"/>
                </a:cubicBezTo>
                <a:cubicBezTo>
                  <a:pt x="2794" y="176"/>
                  <a:pt x="2794" y="162"/>
                  <a:pt x="2792" y="149"/>
                </a:cubicBezTo>
                <a:cubicBezTo>
                  <a:pt x="2760" y="144"/>
                  <a:pt x="2736" y="154"/>
                  <a:pt x="2699" y="159"/>
                </a:cubicBezTo>
                <a:cubicBezTo>
                  <a:pt x="2651" y="167"/>
                  <a:pt x="2638" y="144"/>
                  <a:pt x="2590" y="118"/>
                </a:cubicBezTo>
                <a:cubicBezTo>
                  <a:pt x="2542" y="92"/>
                  <a:pt x="2398" y="48"/>
                  <a:pt x="2328" y="37"/>
                </a:cubicBezTo>
                <a:cubicBezTo>
                  <a:pt x="2258" y="26"/>
                  <a:pt x="2258" y="41"/>
                  <a:pt x="2219" y="66"/>
                </a:cubicBezTo>
                <a:cubicBezTo>
                  <a:pt x="2179" y="92"/>
                  <a:pt x="2061" y="85"/>
                  <a:pt x="2000" y="81"/>
                </a:cubicBezTo>
                <a:cubicBezTo>
                  <a:pt x="1939" y="78"/>
                  <a:pt x="1904" y="122"/>
                  <a:pt x="1856" y="152"/>
                </a:cubicBezTo>
                <a:cubicBezTo>
                  <a:pt x="1808" y="181"/>
                  <a:pt x="1791" y="178"/>
                  <a:pt x="1751" y="170"/>
                </a:cubicBezTo>
                <a:cubicBezTo>
                  <a:pt x="1712" y="163"/>
                  <a:pt x="1703" y="167"/>
                  <a:pt x="1651" y="167"/>
                </a:cubicBezTo>
                <a:cubicBezTo>
                  <a:pt x="1598" y="167"/>
                  <a:pt x="1585" y="167"/>
                  <a:pt x="1546" y="196"/>
                </a:cubicBezTo>
                <a:cubicBezTo>
                  <a:pt x="1507" y="226"/>
                  <a:pt x="1481" y="215"/>
                  <a:pt x="1459" y="193"/>
                </a:cubicBezTo>
                <a:cubicBezTo>
                  <a:pt x="1437" y="170"/>
                  <a:pt x="1424" y="185"/>
                  <a:pt x="1371" y="178"/>
                </a:cubicBezTo>
                <a:cubicBezTo>
                  <a:pt x="1319" y="170"/>
                  <a:pt x="1323" y="137"/>
                  <a:pt x="1297" y="118"/>
                </a:cubicBezTo>
                <a:cubicBezTo>
                  <a:pt x="1271" y="100"/>
                  <a:pt x="1236" y="100"/>
                  <a:pt x="1175" y="92"/>
                </a:cubicBezTo>
                <a:cubicBezTo>
                  <a:pt x="1114" y="85"/>
                  <a:pt x="1131" y="107"/>
                  <a:pt x="1109" y="81"/>
                </a:cubicBezTo>
                <a:cubicBezTo>
                  <a:pt x="1087" y="55"/>
                  <a:pt x="1087" y="85"/>
                  <a:pt x="1044" y="89"/>
                </a:cubicBezTo>
                <a:cubicBezTo>
                  <a:pt x="1000" y="92"/>
                  <a:pt x="987" y="144"/>
                  <a:pt x="943" y="170"/>
                </a:cubicBezTo>
                <a:cubicBezTo>
                  <a:pt x="900" y="196"/>
                  <a:pt x="878" y="159"/>
                  <a:pt x="856" y="126"/>
                </a:cubicBezTo>
                <a:cubicBezTo>
                  <a:pt x="834" y="92"/>
                  <a:pt x="755" y="104"/>
                  <a:pt x="720" y="100"/>
                </a:cubicBezTo>
                <a:cubicBezTo>
                  <a:pt x="686" y="96"/>
                  <a:pt x="681" y="81"/>
                  <a:pt x="637" y="41"/>
                </a:cubicBezTo>
                <a:cubicBezTo>
                  <a:pt x="594" y="0"/>
                  <a:pt x="611" y="81"/>
                  <a:pt x="576" y="115"/>
                </a:cubicBezTo>
                <a:cubicBezTo>
                  <a:pt x="541" y="148"/>
                  <a:pt x="489" y="181"/>
                  <a:pt x="480" y="211"/>
                </a:cubicBezTo>
                <a:cubicBezTo>
                  <a:pt x="471" y="241"/>
                  <a:pt x="476" y="248"/>
                  <a:pt x="450" y="267"/>
                </a:cubicBezTo>
                <a:cubicBezTo>
                  <a:pt x="423" y="285"/>
                  <a:pt x="388" y="281"/>
                  <a:pt x="345" y="263"/>
                </a:cubicBezTo>
                <a:cubicBezTo>
                  <a:pt x="325" y="255"/>
                  <a:pt x="297" y="249"/>
                  <a:pt x="271" y="244"/>
                </a:cubicBezTo>
                <a:cubicBezTo>
                  <a:pt x="276" y="263"/>
                  <a:pt x="238" y="283"/>
                  <a:pt x="201" y="304"/>
                </a:cubicBezTo>
                <a:cubicBezTo>
                  <a:pt x="153" y="330"/>
                  <a:pt x="214" y="352"/>
                  <a:pt x="236" y="374"/>
                </a:cubicBezTo>
                <a:cubicBezTo>
                  <a:pt x="257" y="396"/>
                  <a:pt x="236" y="411"/>
                  <a:pt x="201" y="422"/>
                </a:cubicBezTo>
                <a:cubicBezTo>
                  <a:pt x="166" y="433"/>
                  <a:pt x="170" y="467"/>
                  <a:pt x="205" y="493"/>
                </a:cubicBezTo>
                <a:cubicBezTo>
                  <a:pt x="240" y="519"/>
                  <a:pt x="231" y="530"/>
                  <a:pt x="262" y="545"/>
                </a:cubicBezTo>
                <a:cubicBezTo>
                  <a:pt x="292" y="559"/>
                  <a:pt x="284" y="578"/>
                  <a:pt x="262" y="597"/>
                </a:cubicBezTo>
                <a:cubicBezTo>
                  <a:pt x="240" y="615"/>
                  <a:pt x="275" y="641"/>
                  <a:pt x="275" y="689"/>
                </a:cubicBezTo>
                <a:cubicBezTo>
                  <a:pt x="275" y="737"/>
                  <a:pt x="227" y="715"/>
                  <a:pt x="205" y="708"/>
                </a:cubicBezTo>
                <a:cubicBezTo>
                  <a:pt x="183" y="700"/>
                  <a:pt x="174" y="723"/>
                  <a:pt x="144" y="730"/>
                </a:cubicBezTo>
                <a:cubicBezTo>
                  <a:pt x="113" y="737"/>
                  <a:pt x="105" y="708"/>
                  <a:pt x="96" y="678"/>
                </a:cubicBezTo>
                <a:cubicBezTo>
                  <a:pt x="87" y="648"/>
                  <a:pt x="43" y="652"/>
                  <a:pt x="22" y="671"/>
                </a:cubicBezTo>
                <a:cubicBezTo>
                  <a:pt x="0" y="689"/>
                  <a:pt x="13" y="730"/>
                  <a:pt x="26" y="756"/>
                </a:cubicBezTo>
                <a:cubicBezTo>
                  <a:pt x="39" y="782"/>
                  <a:pt x="65" y="811"/>
                  <a:pt x="52" y="837"/>
                </a:cubicBezTo>
                <a:cubicBezTo>
                  <a:pt x="39" y="863"/>
                  <a:pt x="30" y="867"/>
                  <a:pt x="52" y="900"/>
                </a:cubicBezTo>
                <a:cubicBezTo>
                  <a:pt x="74" y="934"/>
                  <a:pt x="35" y="938"/>
                  <a:pt x="39" y="960"/>
                </a:cubicBezTo>
                <a:cubicBezTo>
                  <a:pt x="43" y="982"/>
                  <a:pt x="70" y="989"/>
                  <a:pt x="78" y="975"/>
                </a:cubicBezTo>
                <a:cubicBezTo>
                  <a:pt x="87" y="960"/>
                  <a:pt x="109" y="967"/>
                  <a:pt x="122" y="978"/>
                </a:cubicBezTo>
                <a:cubicBezTo>
                  <a:pt x="135" y="989"/>
                  <a:pt x="148" y="1049"/>
                  <a:pt x="153" y="1071"/>
                </a:cubicBezTo>
                <a:cubicBezTo>
                  <a:pt x="157" y="1093"/>
                  <a:pt x="188" y="1112"/>
                  <a:pt x="205" y="1097"/>
                </a:cubicBezTo>
                <a:cubicBezTo>
                  <a:pt x="222" y="1082"/>
                  <a:pt x="244" y="1112"/>
                  <a:pt x="266" y="1138"/>
                </a:cubicBezTo>
                <a:cubicBezTo>
                  <a:pt x="288" y="1164"/>
                  <a:pt x="327" y="1201"/>
                  <a:pt x="340" y="1230"/>
                </a:cubicBezTo>
                <a:cubicBezTo>
                  <a:pt x="354" y="1260"/>
                  <a:pt x="406" y="1264"/>
                  <a:pt x="406" y="1275"/>
                </a:cubicBezTo>
                <a:cubicBezTo>
                  <a:pt x="406" y="1286"/>
                  <a:pt x="445" y="1304"/>
                  <a:pt x="467" y="1327"/>
                </a:cubicBezTo>
                <a:cubicBezTo>
                  <a:pt x="489" y="1349"/>
                  <a:pt x="493" y="1342"/>
                  <a:pt x="493" y="1390"/>
                </a:cubicBezTo>
                <a:cubicBezTo>
                  <a:pt x="493" y="1438"/>
                  <a:pt x="541" y="1397"/>
                  <a:pt x="550" y="1379"/>
                </a:cubicBezTo>
                <a:cubicBezTo>
                  <a:pt x="559" y="1360"/>
                  <a:pt x="611" y="1345"/>
                  <a:pt x="637" y="1319"/>
                </a:cubicBezTo>
                <a:cubicBezTo>
                  <a:pt x="664" y="1293"/>
                  <a:pt x="672" y="1356"/>
                  <a:pt x="694" y="1390"/>
                </a:cubicBezTo>
                <a:cubicBezTo>
                  <a:pt x="716" y="1423"/>
                  <a:pt x="729" y="1397"/>
                  <a:pt x="768" y="1445"/>
                </a:cubicBezTo>
                <a:cubicBezTo>
                  <a:pt x="808" y="1493"/>
                  <a:pt x="812" y="1464"/>
                  <a:pt x="856" y="1505"/>
                </a:cubicBezTo>
                <a:cubicBezTo>
                  <a:pt x="900" y="1545"/>
                  <a:pt x="939" y="1564"/>
                  <a:pt x="974" y="1582"/>
                </a:cubicBezTo>
                <a:cubicBezTo>
                  <a:pt x="1009" y="1601"/>
                  <a:pt x="1017" y="1694"/>
                  <a:pt x="1039" y="1731"/>
                </a:cubicBezTo>
                <a:cubicBezTo>
                  <a:pt x="1061" y="1768"/>
                  <a:pt x="1109" y="1723"/>
                  <a:pt x="1135" y="1690"/>
                </a:cubicBezTo>
                <a:cubicBezTo>
                  <a:pt x="1162" y="1657"/>
                  <a:pt x="1170" y="1712"/>
                  <a:pt x="1170" y="1723"/>
                </a:cubicBezTo>
                <a:cubicBezTo>
                  <a:pt x="1170" y="1734"/>
                  <a:pt x="1175" y="1783"/>
                  <a:pt x="1175" y="1809"/>
                </a:cubicBezTo>
                <a:cubicBezTo>
                  <a:pt x="1175" y="1834"/>
                  <a:pt x="1236" y="1849"/>
                  <a:pt x="1271" y="1860"/>
                </a:cubicBezTo>
                <a:cubicBezTo>
                  <a:pt x="1306" y="1872"/>
                  <a:pt x="1310" y="1905"/>
                  <a:pt x="1358" y="1901"/>
                </a:cubicBezTo>
                <a:cubicBezTo>
                  <a:pt x="1406" y="1897"/>
                  <a:pt x="1389" y="1912"/>
                  <a:pt x="1380" y="1923"/>
                </a:cubicBezTo>
                <a:cubicBezTo>
                  <a:pt x="1371" y="1935"/>
                  <a:pt x="1398" y="1957"/>
                  <a:pt x="1398" y="1972"/>
                </a:cubicBezTo>
                <a:cubicBezTo>
                  <a:pt x="1398" y="1986"/>
                  <a:pt x="1441" y="2001"/>
                  <a:pt x="1459" y="1990"/>
                </a:cubicBezTo>
                <a:cubicBezTo>
                  <a:pt x="1476" y="1979"/>
                  <a:pt x="1494" y="1998"/>
                  <a:pt x="1511" y="2012"/>
                </a:cubicBezTo>
                <a:cubicBezTo>
                  <a:pt x="1529" y="2027"/>
                  <a:pt x="1559" y="2023"/>
                  <a:pt x="1555" y="2061"/>
                </a:cubicBezTo>
                <a:cubicBezTo>
                  <a:pt x="1594" y="2142"/>
                  <a:pt x="1598" y="2094"/>
                  <a:pt x="1612" y="2072"/>
                </a:cubicBezTo>
                <a:cubicBezTo>
                  <a:pt x="1625" y="2049"/>
                  <a:pt x="1633" y="2075"/>
                  <a:pt x="1651" y="2105"/>
                </a:cubicBezTo>
                <a:cubicBezTo>
                  <a:pt x="1668" y="2135"/>
                  <a:pt x="1725" y="2094"/>
                  <a:pt x="1747" y="2079"/>
                </a:cubicBezTo>
                <a:cubicBezTo>
                  <a:pt x="1769" y="2064"/>
                  <a:pt x="1782" y="2101"/>
                  <a:pt x="1786" y="2116"/>
                </a:cubicBezTo>
                <a:cubicBezTo>
                  <a:pt x="1791" y="2131"/>
                  <a:pt x="1843" y="2142"/>
                  <a:pt x="1856" y="2164"/>
                </a:cubicBezTo>
                <a:cubicBezTo>
                  <a:pt x="1869" y="2187"/>
                  <a:pt x="1895" y="2187"/>
                  <a:pt x="1948" y="2172"/>
                </a:cubicBezTo>
                <a:cubicBezTo>
                  <a:pt x="2000" y="2157"/>
                  <a:pt x="1992" y="2190"/>
                  <a:pt x="2040" y="2194"/>
                </a:cubicBezTo>
                <a:cubicBezTo>
                  <a:pt x="2088" y="2198"/>
                  <a:pt x="2079" y="2172"/>
                  <a:pt x="2131" y="2172"/>
                </a:cubicBezTo>
                <a:cubicBezTo>
                  <a:pt x="2184" y="2172"/>
                  <a:pt x="2179" y="2172"/>
                  <a:pt x="2214" y="2146"/>
                </a:cubicBezTo>
                <a:cubicBezTo>
                  <a:pt x="2249" y="2120"/>
                  <a:pt x="2267" y="2168"/>
                  <a:pt x="2284" y="2205"/>
                </a:cubicBezTo>
                <a:cubicBezTo>
                  <a:pt x="2302" y="2242"/>
                  <a:pt x="2241" y="2264"/>
                  <a:pt x="2245" y="2316"/>
                </a:cubicBezTo>
                <a:cubicBezTo>
                  <a:pt x="2249" y="2368"/>
                  <a:pt x="2337" y="2283"/>
                  <a:pt x="2350" y="2264"/>
                </a:cubicBezTo>
                <a:cubicBezTo>
                  <a:pt x="2363" y="2246"/>
                  <a:pt x="2420" y="2194"/>
                  <a:pt x="2446" y="2164"/>
                </a:cubicBezTo>
                <a:cubicBezTo>
                  <a:pt x="2472" y="2135"/>
                  <a:pt x="2542" y="2142"/>
                  <a:pt x="2586" y="2127"/>
                </a:cubicBezTo>
                <a:cubicBezTo>
                  <a:pt x="2629" y="2112"/>
                  <a:pt x="2647" y="2153"/>
                  <a:pt x="2660" y="2175"/>
                </a:cubicBezTo>
                <a:cubicBezTo>
                  <a:pt x="2673" y="2198"/>
                  <a:pt x="2664" y="2198"/>
                  <a:pt x="2704" y="2198"/>
                </a:cubicBezTo>
                <a:cubicBezTo>
                  <a:pt x="2743" y="2198"/>
                  <a:pt x="2773" y="2205"/>
                  <a:pt x="2795" y="2227"/>
                </a:cubicBezTo>
                <a:cubicBezTo>
                  <a:pt x="2817" y="2250"/>
                  <a:pt x="2861" y="2246"/>
                  <a:pt x="2874" y="2224"/>
                </a:cubicBezTo>
                <a:cubicBezTo>
                  <a:pt x="2887" y="2201"/>
                  <a:pt x="2922" y="2227"/>
                  <a:pt x="2966" y="2253"/>
                </a:cubicBezTo>
                <a:cubicBezTo>
                  <a:pt x="3009" y="2279"/>
                  <a:pt x="2974" y="2287"/>
                  <a:pt x="2983" y="2309"/>
                </a:cubicBezTo>
                <a:cubicBezTo>
                  <a:pt x="2992" y="2331"/>
                  <a:pt x="3057" y="2339"/>
                  <a:pt x="3071" y="2316"/>
                </a:cubicBezTo>
                <a:cubicBezTo>
                  <a:pt x="3084" y="2294"/>
                  <a:pt x="3114" y="2305"/>
                  <a:pt x="3140" y="2320"/>
                </a:cubicBezTo>
                <a:cubicBezTo>
                  <a:pt x="3167" y="2335"/>
                  <a:pt x="3223" y="2305"/>
                  <a:pt x="3241" y="2268"/>
                </a:cubicBezTo>
                <a:cubicBezTo>
                  <a:pt x="3258" y="2231"/>
                  <a:pt x="3237" y="2227"/>
                  <a:pt x="3285" y="2220"/>
                </a:cubicBezTo>
                <a:cubicBezTo>
                  <a:pt x="3333" y="2213"/>
                  <a:pt x="3341" y="2179"/>
                  <a:pt x="3376" y="2138"/>
                </a:cubicBezTo>
                <a:cubicBezTo>
                  <a:pt x="3411" y="2098"/>
                  <a:pt x="3481" y="2112"/>
                  <a:pt x="3538" y="2101"/>
                </a:cubicBezTo>
                <a:cubicBezTo>
                  <a:pt x="3595" y="2090"/>
                  <a:pt x="3630" y="2038"/>
                  <a:pt x="3700" y="1990"/>
                </a:cubicBezTo>
                <a:cubicBezTo>
                  <a:pt x="3769" y="1942"/>
                  <a:pt x="3796" y="2005"/>
                  <a:pt x="3813" y="2016"/>
                </a:cubicBezTo>
                <a:cubicBezTo>
                  <a:pt x="3831" y="2027"/>
                  <a:pt x="3887" y="2031"/>
                  <a:pt x="3914" y="2057"/>
                </a:cubicBezTo>
                <a:cubicBezTo>
                  <a:pt x="3940" y="2083"/>
                  <a:pt x="3949" y="2035"/>
                  <a:pt x="3975" y="2009"/>
                </a:cubicBezTo>
                <a:cubicBezTo>
                  <a:pt x="4001" y="1983"/>
                  <a:pt x="4023" y="1975"/>
                  <a:pt x="4058" y="1960"/>
                </a:cubicBezTo>
                <a:cubicBezTo>
                  <a:pt x="4093" y="1946"/>
                  <a:pt x="4132" y="1975"/>
                  <a:pt x="4154" y="2001"/>
                </a:cubicBezTo>
                <a:cubicBezTo>
                  <a:pt x="4176" y="2027"/>
                  <a:pt x="4132" y="2027"/>
                  <a:pt x="4119" y="2061"/>
                </a:cubicBezTo>
                <a:cubicBezTo>
                  <a:pt x="4106" y="2094"/>
                  <a:pt x="4154" y="2086"/>
                  <a:pt x="4167" y="2064"/>
                </a:cubicBezTo>
                <a:cubicBezTo>
                  <a:pt x="4180" y="2042"/>
                  <a:pt x="4202" y="2064"/>
                  <a:pt x="4211" y="2094"/>
                </a:cubicBezTo>
                <a:cubicBezTo>
                  <a:pt x="4219" y="2124"/>
                  <a:pt x="4228" y="2127"/>
                  <a:pt x="4206" y="2150"/>
                </a:cubicBezTo>
                <a:cubicBezTo>
                  <a:pt x="4184" y="2172"/>
                  <a:pt x="4167" y="2168"/>
                  <a:pt x="4158" y="2205"/>
                </a:cubicBezTo>
                <a:cubicBezTo>
                  <a:pt x="4149" y="2242"/>
                  <a:pt x="4228" y="2205"/>
                  <a:pt x="4246" y="2220"/>
                </a:cubicBezTo>
                <a:cubicBezTo>
                  <a:pt x="4263" y="2235"/>
                  <a:pt x="4285" y="2253"/>
                  <a:pt x="4320" y="2250"/>
                </a:cubicBezTo>
                <a:cubicBezTo>
                  <a:pt x="4355" y="2246"/>
                  <a:pt x="4346" y="2242"/>
                  <a:pt x="4385" y="2268"/>
                </a:cubicBezTo>
                <a:cubicBezTo>
                  <a:pt x="4425" y="2294"/>
                  <a:pt x="4425" y="2246"/>
                  <a:pt x="4447" y="2220"/>
                </a:cubicBezTo>
                <a:cubicBezTo>
                  <a:pt x="4468" y="2194"/>
                  <a:pt x="4495" y="2209"/>
                  <a:pt x="4508" y="2235"/>
                </a:cubicBezTo>
                <a:cubicBezTo>
                  <a:pt x="4521" y="2261"/>
                  <a:pt x="4530" y="2250"/>
                  <a:pt x="4564" y="2272"/>
                </a:cubicBezTo>
                <a:cubicBezTo>
                  <a:pt x="4585" y="2285"/>
                  <a:pt x="4590" y="2296"/>
                  <a:pt x="4594" y="2315"/>
                </a:cubicBezTo>
                <a:cubicBezTo>
                  <a:pt x="4599" y="2309"/>
                  <a:pt x="4605" y="2302"/>
                  <a:pt x="4613" y="2294"/>
                </a:cubicBezTo>
                <a:cubicBezTo>
                  <a:pt x="4656" y="2246"/>
                  <a:pt x="4639" y="2290"/>
                  <a:pt x="4674" y="2305"/>
                </a:cubicBezTo>
                <a:cubicBezTo>
                  <a:pt x="4709" y="2320"/>
                  <a:pt x="4717" y="2301"/>
                  <a:pt x="4722" y="2268"/>
                </a:cubicBezTo>
                <a:cubicBezTo>
                  <a:pt x="4726" y="2235"/>
                  <a:pt x="4713" y="2183"/>
                  <a:pt x="4713" y="2142"/>
                </a:cubicBezTo>
                <a:cubicBezTo>
                  <a:pt x="4713" y="2101"/>
                  <a:pt x="4726" y="2124"/>
                  <a:pt x="4770" y="2112"/>
                </a:cubicBezTo>
                <a:cubicBezTo>
                  <a:pt x="4813" y="2101"/>
                  <a:pt x="4770" y="2112"/>
                  <a:pt x="4770" y="2072"/>
                </a:cubicBezTo>
                <a:cubicBezTo>
                  <a:pt x="4770" y="2031"/>
                  <a:pt x="4796" y="2053"/>
                  <a:pt x="4827" y="2035"/>
                </a:cubicBezTo>
                <a:cubicBezTo>
                  <a:pt x="4857" y="2016"/>
                  <a:pt x="4827" y="2001"/>
                  <a:pt x="4818" y="1968"/>
                </a:cubicBezTo>
                <a:cubicBezTo>
                  <a:pt x="4809" y="1935"/>
                  <a:pt x="4827" y="1857"/>
                  <a:pt x="4822" y="1820"/>
                </a:cubicBezTo>
                <a:cubicBezTo>
                  <a:pt x="4818" y="1783"/>
                  <a:pt x="4822" y="1771"/>
                  <a:pt x="4818" y="1731"/>
                </a:cubicBezTo>
                <a:cubicBezTo>
                  <a:pt x="4813" y="1690"/>
                  <a:pt x="4796" y="1660"/>
                  <a:pt x="4792" y="1631"/>
                </a:cubicBezTo>
                <a:cubicBezTo>
                  <a:pt x="4787" y="1601"/>
                  <a:pt x="4752" y="1594"/>
                  <a:pt x="4730" y="1564"/>
                </a:cubicBezTo>
                <a:cubicBezTo>
                  <a:pt x="4709" y="1534"/>
                  <a:pt x="4744" y="1542"/>
                  <a:pt x="4792" y="1531"/>
                </a:cubicBezTo>
                <a:cubicBezTo>
                  <a:pt x="4840" y="1519"/>
                  <a:pt x="4774" y="1475"/>
                  <a:pt x="4744" y="1449"/>
                </a:cubicBezTo>
                <a:cubicBezTo>
                  <a:pt x="4713" y="1423"/>
                  <a:pt x="4709" y="1408"/>
                  <a:pt x="4704" y="1367"/>
                </a:cubicBezTo>
                <a:cubicBezTo>
                  <a:pt x="4700" y="1327"/>
                  <a:pt x="4656" y="1312"/>
                  <a:pt x="4647" y="1264"/>
                </a:cubicBezTo>
                <a:cubicBezTo>
                  <a:pt x="4639" y="1215"/>
                  <a:pt x="4608" y="1230"/>
                  <a:pt x="4582" y="1227"/>
                </a:cubicBezTo>
                <a:cubicBezTo>
                  <a:pt x="4556" y="1223"/>
                  <a:pt x="4516" y="1193"/>
                  <a:pt x="4481" y="1186"/>
                </a:cubicBezTo>
                <a:cubicBezTo>
                  <a:pt x="4454" y="1180"/>
                  <a:pt x="4462" y="1168"/>
                  <a:pt x="4478" y="1157"/>
                </a:cubicBezTo>
                <a:cubicBezTo>
                  <a:pt x="4460" y="1150"/>
                  <a:pt x="4440" y="1144"/>
                  <a:pt x="4418" y="1148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2825027" y="3240760"/>
            <a:ext cx="1709604" cy="1055460"/>
          </a:xfrm>
          <a:custGeom>
            <a:avLst/>
            <a:gdLst>
              <a:gd name="T0" fmla="*/ 3054 w 3142"/>
              <a:gd name="T1" fmla="*/ 771 h 2018"/>
              <a:gd name="T2" fmla="*/ 2993 w 3142"/>
              <a:gd name="T3" fmla="*/ 656 h 2018"/>
              <a:gd name="T4" fmla="*/ 2875 w 3142"/>
              <a:gd name="T5" fmla="*/ 478 h 2018"/>
              <a:gd name="T6" fmla="*/ 2652 w 3142"/>
              <a:gd name="T7" fmla="*/ 396 h 2018"/>
              <a:gd name="T8" fmla="*/ 2460 w 3142"/>
              <a:gd name="T9" fmla="*/ 204 h 2018"/>
              <a:gd name="T10" fmla="*/ 2298 w 3142"/>
              <a:gd name="T11" fmla="*/ 200 h 2018"/>
              <a:gd name="T12" fmla="*/ 2023 w 3142"/>
              <a:gd name="T13" fmla="*/ 152 h 2018"/>
              <a:gd name="T14" fmla="*/ 1700 w 3142"/>
              <a:gd name="T15" fmla="*/ 185 h 2018"/>
              <a:gd name="T16" fmla="*/ 1482 w 3142"/>
              <a:gd name="T17" fmla="*/ 118 h 2018"/>
              <a:gd name="T18" fmla="*/ 1206 w 3142"/>
              <a:gd name="T19" fmla="*/ 40 h 2018"/>
              <a:gd name="T20" fmla="*/ 988 w 3142"/>
              <a:gd name="T21" fmla="*/ 59 h 2018"/>
              <a:gd name="T22" fmla="*/ 761 w 3142"/>
              <a:gd name="T23" fmla="*/ 85 h 2018"/>
              <a:gd name="T24" fmla="*/ 451 w 3142"/>
              <a:gd name="T25" fmla="*/ 133 h 2018"/>
              <a:gd name="T26" fmla="*/ 298 w 3142"/>
              <a:gd name="T27" fmla="*/ 333 h 2018"/>
              <a:gd name="T28" fmla="*/ 490 w 3142"/>
              <a:gd name="T29" fmla="*/ 463 h 2018"/>
              <a:gd name="T30" fmla="*/ 433 w 3142"/>
              <a:gd name="T31" fmla="*/ 574 h 2018"/>
              <a:gd name="T32" fmla="*/ 411 w 3142"/>
              <a:gd name="T33" fmla="*/ 689 h 2018"/>
              <a:gd name="T34" fmla="*/ 333 w 3142"/>
              <a:gd name="T35" fmla="*/ 752 h 2018"/>
              <a:gd name="T36" fmla="*/ 146 w 3142"/>
              <a:gd name="T37" fmla="*/ 716 h 2018"/>
              <a:gd name="T38" fmla="*/ 72 w 3142"/>
              <a:gd name="T39" fmla="*/ 792 h 2018"/>
              <a:gd name="T40" fmla="*/ 147 w 3142"/>
              <a:gd name="T41" fmla="*/ 850 h 2018"/>
              <a:gd name="T42" fmla="*/ 105 w 3142"/>
              <a:gd name="T43" fmla="*/ 956 h 2018"/>
              <a:gd name="T44" fmla="*/ 91 w 3142"/>
              <a:gd name="T45" fmla="*/ 1081 h 2018"/>
              <a:gd name="T46" fmla="*/ 10 w 3142"/>
              <a:gd name="T47" fmla="*/ 1109 h 2018"/>
              <a:gd name="T48" fmla="*/ 32 w 3142"/>
              <a:gd name="T49" fmla="*/ 1251 h 2018"/>
              <a:gd name="T50" fmla="*/ 141 w 3142"/>
              <a:gd name="T51" fmla="*/ 1423 h 2018"/>
              <a:gd name="T52" fmla="*/ 216 w 3142"/>
              <a:gd name="T53" fmla="*/ 1534 h 2018"/>
              <a:gd name="T54" fmla="*/ 432 w 3142"/>
              <a:gd name="T55" fmla="*/ 1579 h 2018"/>
              <a:gd name="T56" fmla="*/ 593 w 3142"/>
              <a:gd name="T57" fmla="*/ 1651 h 2018"/>
              <a:gd name="T58" fmla="*/ 747 w 3142"/>
              <a:gd name="T59" fmla="*/ 1673 h 2018"/>
              <a:gd name="T60" fmla="*/ 963 w 3142"/>
              <a:gd name="T61" fmla="*/ 1723 h 2018"/>
              <a:gd name="T62" fmla="*/ 1192 w 3142"/>
              <a:gd name="T63" fmla="*/ 1757 h 2018"/>
              <a:gd name="T64" fmla="*/ 1356 w 3142"/>
              <a:gd name="T65" fmla="*/ 1882 h 2018"/>
              <a:gd name="T66" fmla="*/ 1458 w 3142"/>
              <a:gd name="T67" fmla="*/ 1971 h 2018"/>
              <a:gd name="T68" fmla="*/ 1576 w 3142"/>
              <a:gd name="T69" fmla="*/ 1971 h 2018"/>
              <a:gd name="T70" fmla="*/ 1720 w 3142"/>
              <a:gd name="T71" fmla="*/ 1890 h 2018"/>
              <a:gd name="T72" fmla="*/ 1769 w 3142"/>
              <a:gd name="T73" fmla="*/ 1765 h 2018"/>
              <a:gd name="T74" fmla="*/ 1832 w 3142"/>
              <a:gd name="T75" fmla="*/ 1724 h 2018"/>
              <a:gd name="T76" fmla="*/ 1853 w 3142"/>
              <a:gd name="T77" fmla="*/ 1631 h 2018"/>
              <a:gd name="T78" fmla="*/ 2036 w 3142"/>
              <a:gd name="T79" fmla="*/ 1586 h 2018"/>
              <a:gd name="T80" fmla="*/ 2189 w 3142"/>
              <a:gd name="T81" fmla="*/ 1597 h 2018"/>
              <a:gd name="T82" fmla="*/ 2347 w 3142"/>
              <a:gd name="T83" fmla="*/ 1597 h 2018"/>
              <a:gd name="T84" fmla="*/ 2499 w 3142"/>
              <a:gd name="T85" fmla="*/ 1738 h 2018"/>
              <a:gd name="T86" fmla="*/ 2661 w 3142"/>
              <a:gd name="T87" fmla="*/ 1686 h 2018"/>
              <a:gd name="T88" fmla="*/ 2805 w 3142"/>
              <a:gd name="T89" fmla="*/ 1649 h 2018"/>
              <a:gd name="T90" fmla="*/ 2949 w 3142"/>
              <a:gd name="T91" fmla="*/ 1656 h 2018"/>
              <a:gd name="T92" fmla="*/ 3011 w 3142"/>
              <a:gd name="T93" fmla="*/ 1530 h 2018"/>
              <a:gd name="T94" fmla="*/ 2831 w 3142"/>
              <a:gd name="T95" fmla="*/ 1441 h 2018"/>
              <a:gd name="T96" fmla="*/ 2661 w 3142"/>
              <a:gd name="T97" fmla="*/ 1323 h 2018"/>
              <a:gd name="T98" fmla="*/ 2818 w 3142"/>
              <a:gd name="T99" fmla="*/ 1382 h 2018"/>
              <a:gd name="T100" fmla="*/ 2884 w 3142"/>
              <a:gd name="T101" fmla="*/ 1234 h 2018"/>
              <a:gd name="T102" fmla="*/ 2976 w 3142"/>
              <a:gd name="T103" fmla="*/ 1115 h 2018"/>
              <a:gd name="T104" fmla="*/ 3032 w 3142"/>
              <a:gd name="T105" fmla="*/ 1026 h 2018"/>
              <a:gd name="T106" fmla="*/ 3089 w 3142"/>
              <a:gd name="T107" fmla="*/ 997 h 2018"/>
              <a:gd name="T108" fmla="*/ 3085 w 3142"/>
              <a:gd name="T109" fmla="*/ 823 h 2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42" h="2018">
                <a:moveTo>
                  <a:pt x="3085" y="823"/>
                </a:moveTo>
                <a:cubicBezTo>
                  <a:pt x="3054" y="797"/>
                  <a:pt x="3054" y="789"/>
                  <a:pt x="3054" y="771"/>
                </a:cubicBezTo>
                <a:cubicBezTo>
                  <a:pt x="3054" y="752"/>
                  <a:pt x="3063" y="726"/>
                  <a:pt x="3032" y="708"/>
                </a:cubicBezTo>
                <a:cubicBezTo>
                  <a:pt x="2962" y="682"/>
                  <a:pt x="2976" y="678"/>
                  <a:pt x="2993" y="656"/>
                </a:cubicBezTo>
                <a:cubicBezTo>
                  <a:pt x="3011" y="633"/>
                  <a:pt x="2980" y="604"/>
                  <a:pt x="2971" y="574"/>
                </a:cubicBezTo>
                <a:cubicBezTo>
                  <a:pt x="2962" y="545"/>
                  <a:pt x="2901" y="530"/>
                  <a:pt x="2875" y="478"/>
                </a:cubicBezTo>
                <a:cubicBezTo>
                  <a:pt x="2849" y="426"/>
                  <a:pt x="2796" y="489"/>
                  <a:pt x="2762" y="496"/>
                </a:cubicBezTo>
                <a:cubicBezTo>
                  <a:pt x="2727" y="504"/>
                  <a:pt x="2679" y="426"/>
                  <a:pt x="2652" y="396"/>
                </a:cubicBezTo>
                <a:cubicBezTo>
                  <a:pt x="2626" y="367"/>
                  <a:pt x="2547" y="348"/>
                  <a:pt x="2499" y="330"/>
                </a:cubicBezTo>
                <a:cubicBezTo>
                  <a:pt x="2451" y="311"/>
                  <a:pt x="2464" y="244"/>
                  <a:pt x="2460" y="204"/>
                </a:cubicBezTo>
                <a:cubicBezTo>
                  <a:pt x="2456" y="163"/>
                  <a:pt x="2403" y="207"/>
                  <a:pt x="2360" y="226"/>
                </a:cubicBezTo>
                <a:cubicBezTo>
                  <a:pt x="2316" y="244"/>
                  <a:pt x="2303" y="229"/>
                  <a:pt x="2298" y="200"/>
                </a:cubicBezTo>
                <a:cubicBezTo>
                  <a:pt x="2294" y="170"/>
                  <a:pt x="2224" y="170"/>
                  <a:pt x="2141" y="126"/>
                </a:cubicBezTo>
                <a:cubicBezTo>
                  <a:pt x="2058" y="81"/>
                  <a:pt x="2050" y="122"/>
                  <a:pt x="2023" y="152"/>
                </a:cubicBezTo>
                <a:cubicBezTo>
                  <a:pt x="1997" y="181"/>
                  <a:pt x="1910" y="144"/>
                  <a:pt x="1844" y="133"/>
                </a:cubicBezTo>
                <a:cubicBezTo>
                  <a:pt x="1779" y="122"/>
                  <a:pt x="1770" y="159"/>
                  <a:pt x="1700" y="185"/>
                </a:cubicBezTo>
                <a:cubicBezTo>
                  <a:pt x="1630" y="211"/>
                  <a:pt x="1639" y="215"/>
                  <a:pt x="1595" y="207"/>
                </a:cubicBezTo>
                <a:cubicBezTo>
                  <a:pt x="1552" y="200"/>
                  <a:pt x="1517" y="166"/>
                  <a:pt x="1482" y="118"/>
                </a:cubicBezTo>
                <a:cubicBezTo>
                  <a:pt x="1447" y="70"/>
                  <a:pt x="1420" y="96"/>
                  <a:pt x="1368" y="92"/>
                </a:cubicBezTo>
                <a:cubicBezTo>
                  <a:pt x="1316" y="89"/>
                  <a:pt x="1263" y="48"/>
                  <a:pt x="1206" y="40"/>
                </a:cubicBezTo>
                <a:cubicBezTo>
                  <a:pt x="1150" y="33"/>
                  <a:pt x="1080" y="59"/>
                  <a:pt x="1045" y="29"/>
                </a:cubicBezTo>
                <a:cubicBezTo>
                  <a:pt x="1010" y="0"/>
                  <a:pt x="1010" y="29"/>
                  <a:pt x="988" y="59"/>
                </a:cubicBezTo>
                <a:cubicBezTo>
                  <a:pt x="966" y="89"/>
                  <a:pt x="927" y="66"/>
                  <a:pt x="879" y="63"/>
                </a:cubicBezTo>
                <a:cubicBezTo>
                  <a:pt x="831" y="59"/>
                  <a:pt x="822" y="81"/>
                  <a:pt x="761" y="85"/>
                </a:cubicBezTo>
                <a:cubicBezTo>
                  <a:pt x="700" y="89"/>
                  <a:pt x="700" y="122"/>
                  <a:pt x="617" y="126"/>
                </a:cubicBezTo>
                <a:cubicBezTo>
                  <a:pt x="534" y="129"/>
                  <a:pt x="521" y="141"/>
                  <a:pt x="451" y="133"/>
                </a:cubicBezTo>
                <a:cubicBezTo>
                  <a:pt x="381" y="126"/>
                  <a:pt x="368" y="166"/>
                  <a:pt x="320" y="196"/>
                </a:cubicBezTo>
                <a:cubicBezTo>
                  <a:pt x="272" y="226"/>
                  <a:pt x="298" y="285"/>
                  <a:pt x="298" y="333"/>
                </a:cubicBezTo>
                <a:cubicBezTo>
                  <a:pt x="298" y="381"/>
                  <a:pt x="381" y="370"/>
                  <a:pt x="390" y="400"/>
                </a:cubicBezTo>
                <a:cubicBezTo>
                  <a:pt x="398" y="430"/>
                  <a:pt x="464" y="430"/>
                  <a:pt x="490" y="463"/>
                </a:cubicBezTo>
                <a:cubicBezTo>
                  <a:pt x="516" y="496"/>
                  <a:pt x="481" y="504"/>
                  <a:pt x="468" y="522"/>
                </a:cubicBezTo>
                <a:cubicBezTo>
                  <a:pt x="455" y="541"/>
                  <a:pt x="477" y="556"/>
                  <a:pt x="433" y="574"/>
                </a:cubicBezTo>
                <a:cubicBezTo>
                  <a:pt x="390" y="593"/>
                  <a:pt x="394" y="582"/>
                  <a:pt x="359" y="619"/>
                </a:cubicBezTo>
                <a:cubicBezTo>
                  <a:pt x="324" y="656"/>
                  <a:pt x="350" y="674"/>
                  <a:pt x="411" y="689"/>
                </a:cubicBezTo>
                <a:cubicBezTo>
                  <a:pt x="473" y="704"/>
                  <a:pt x="446" y="722"/>
                  <a:pt x="407" y="722"/>
                </a:cubicBezTo>
                <a:cubicBezTo>
                  <a:pt x="368" y="722"/>
                  <a:pt x="425" y="730"/>
                  <a:pt x="333" y="752"/>
                </a:cubicBezTo>
                <a:cubicBezTo>
                  <a:pt x="241" y="774"/>
                  <a:pt x="232" y="748"/>
                  <a:pt x="180" y="726"/>
                </a:cubicBezTo>
                <a:cubicBezTo>
                  <a:pt x="167" y="721"/>
                  <a:pt x="156" y="718"/>
                  <a:pt x="146" y="716"/>
                </a:cubicBezTo>
                <a:cubicBezTo>
                  <a:pt x="148" y="729"/>
                  <a:pt x="148" y="743"/>
                  <a:pt x="141" y="753"/>
                </a:cubicBezTo>
                <a:cubicBezTo>
                  <a:pt x="121" y="781"/>
                  <a:pt x="62" y="770"/>
                  <a:pt x="72" y="792"/>
                </a:cubicBezTo>
                <a:cubicBezTo>
                  <a:pt x="82" y="814"/>
                  <a:pt x="91" y="806"/>
                  <a:pt x="114" y="814"/>
                </a:cubicBezTo>
                <a:cubicBezTo>
                  <a:pt x="137" y="823"/>
                  <a:pt x="147" y="831"/>
                  <a:pt x="147" y="850"/>
                </a:cubicBezTo>
                <a:cubicBezTo>
                  <a:pt x="147" y="870"/>
                  <a:pt x="141" y="886"/>
                  <a:pt x="118" y="906"/>
                </a:cubicBezTo>
                <a:cubicBezTo>
                  <a:pt x="95" y="925"/>
                  <a:pt x="121" y="925"/>
                  <a:pt x="105" y="956"/>
                </a:cubicBezTo>
                <a:cubicBezTo>
                  <a:pt x="88" y="987"/>
                  <a:pt x="62" y="998"/>
                  <a:pt x="75" y="1023"/>
                </a:cubicBezTo>
                <a:cubicBezTo>
                  <a:pt x="88" y="1048"/>
                  <a:pt x="91" y="1064"/>
                  <a:pt x="91" y="1081"/>
                </a:cubicBezTo>
                <a:cubicBezTo>
                  <a:pt x="91" y="1098"/>
                  <a:pt x="85" y="1109"/>
                  <a:pt x="62" y="1100"/>
                </a:cubicBezTo>
                <a:cubicBezTo>
                  <a:pt x="39" y="1092"/>
                  <a:pt x="10" y="1087"/>
                  <a:pt x="10" y="1109"/>
                </a:cubicBezTo>
                <a:cubicBezTo>
                  <a:pt x="10" y="1131"/>
                  <a:pt x="23" y="1162"/>
                  <a:pt x="19" y="1187"/>
                </a:cubicBezTo>
                <a:cubicBezTo>
                  <a:pt x="16" y="1212"/>
                  <a:pt x="0" y="1226"/>
                  <a:pt x="32" y="1251"/>
                </a:cubicBezTo>
                <a:cubicBezTo>
                  <a:pt x="65" y="1276"/>
                  <a:pt x="95" y="1312"/>
                  <a:pt x="101" y="1340"/>
                </a:cubicBezTo>
                <a:cubicBezTo>
                  <a:pt x="108" y="1367"/>
                  <a:pt x="121" y="1403"/>
                  <a:pt x="141" y="1423"/>
                </a:cubicBezTo>
                <a:cubicBezTo>
                  <a:pt x="160" y="1442"/>
                  <a:pt x="167" y="1445"/>
                  <a:pt x="170" y="1473"/>
                </a:cubicBezTo>
                <a:cubicBezTo>
                  <a:pt x="173" y="1501"/>
                  <a:pt x="164" y="1526"/>
                  <a:pt x="216" y="1534"/>
                </a:cubicBezTo>
                <a:cubicBezTo>
                  <a:pt x="268" y="1542"/>
                  <a:pt x="331" y="1531"/>
                  <a:pt x="350" y="1551"/>
                </a:cubicBezTo>
                <a:cubicBezTo>
                  <a:pt x="370" y="1570"/>
                  <a:pt x="399" y="1570"/>
                  <a:pt x="432" y="1579"/>
                </a:cubicBezTo>
                <a:cubicBezTo>
                  <a:pt x="465" y="1587"/>
                  <a:pt x="508" y="1576"/>
                  <a:pt x="527" y="1598"/>
                </a:cubicBezTo>
                <a:cubicBezTo>
                  <a:pt x="547" y="1620"/>
                  <a:pt x="573" y="1629"/>
                  <a:pt x="593" y="1651"/>
                </a:cubicBezTo>
                <a:cubicBezTo>
                  <a:pt x="612" y="1673"/>
                  <a:pt x="612" y="1698"/>
                  <a:pt x="655" y="1687"/>
                </a:cubicBezTo>
                <a:cubicBezTo>
                  <a:pt x="698" y="1676"/>
                  <a:pt x="704" y="1640"/>
                  <a:pt x="747" y="1673"/>
                </a:cubicBezTo>
                <a:cubicBezTo>
                  <a:pt x="789" y="1706"/>
                  <a:pt x="786" y="1701"/>
                  <a:pt x="838" y="1709"/>
                </a:cubicBezTo>
                <a:cubicBezTo>
                  <a:pt x="891" y="1718"/>
                  <a:pt x="924" y="1726"/>
                  <a:pt x="963" y="1723"/>
                </a:cubicBezTo>
                <a:cubicBezTo>
                  <a:pt x="1002" y="1720"/>
                  <a:pt x="1015" y="1723"/>
                  <a:pt x="1055" y="1732"/>
                </a:cubicBezTo>
                <a:cubicBezTo>
                  <a:pt x="1094" y="1740"/>
                  <a:pt x="1150" y="1720"/>
                  <a:pt x="1192" y="1757"/>
                </a:cubicBezTo>
                <a:cubicBezTo>
                  <a:pt x="1235" y="1793"/>
                  <a:pt x="1251" y="1815"/>
                  <a:pt x="1274" y="1829"/>
                </a:cubicBezTo>
                <a:cubicBezTo>
                  <a:pt x="1297" y="1843"/>
                  <a:pt x="1346" y="1837"/>
                  <a:pt x="1356" y="1882"/>
                </a:cubicBezTo>
                <a:cubicBezTo>
                  <a:pt x="1366" y="1926"/>
                  <a:pt x="1349" y="1946"/>
                  <a:pt x="1386" y="1948"/>
                </a:cubicBezTo>
                <a:cubicBezTo>
                  <a:pt x="1422" y="1951"/>
                  <a:pt x="1435" y="1954"/>
                  <a:pt x="1458" y="1971"/>
                </a:cubicBezTo>
                <a:cubicBezTo>
                  <a:pt x="1481" y="1987"/>
                  <a:pt x="1487" y="1998"/>
                  <a:pt x="1520" y="1976"/>
                </a:cubicBezTo>
                <a:cubicBezTo>
                  <a:pt x="1553" y="1954"/>
                  <a:pt x="1553" y="1957"/>
                  <a:pt x="1576" y="1971"/>
                </a:cubicBezTo>
                <a:cubicBezTo>
                  <a:pt x="1598" y="1984"/>
                  <a:pt x="1618" y="2018"/>
                  <a:pt x="1657" y="1962"/>
                </a:cubicBezTo>
                <a:cubicBezTo>
                  <a:pt x="1697" y="1907"/>
                  <a:pt x="1693" y="1907"/>
                  <a:pt x="1720" y="1890"/>
                </a:cubicBezTo>
                <a:cubicBezTo>
                  <a:pt x="1746" y="1873"/>
                  <a:pt x="1746" y="1854"/>
                  <a:pt x="1759" y="1823"/>
                </a:cubicBezTo>
                <a:cubicBezTo>
                  <a:pt x="1772" y="1793"/>
                  <a:pt x="1782" y="1776"/>
                  <a:pt x="1769" y="1765"/>
                </a:cubicBezTo>
                <a:cubicBezTo>
                  <a:pt x="1756" y="1754"/>
                  <a:pt x="1739" y="1720"/>
                  <a:pt x="1772" y="1715"/>
                </a:cubicBezTo>
                <a:cubicBezTo>
                  <a:pt x="1794" y="1711"/>
                  <a:pt x="1814" y="1717"/>
                  <a:pt x="1832" y="1724"/>
                </a:cubicBezTo>
                <a:cubicBezTo>
                  <a:pt x="1837" y="1721"/>
                  <a:pt x="1843" y="1718"/>
                  <a:pt x="1849" y="1716"/>
                </a:cubicBezTo>
                <a:cubicBezTo>
                  <a:pt x="1875" y="1705"/>
                  <a:pt x="1840" y="1645"/>
                  <a:pt x="1853" y="1631"/>
                </a:cubicBezTo>
                <a:cubicBezTo>
                  <a:pt x="1866" y="1616"/>
                  <a:pt x="1879" y="1605"/>
                  <a:pt x="1918" y="1586"/>
                </a:cubicBezTo>
                <a:cubicBezTo>
                  <a:pt x="1958" y="1568"/>
                  <a:pt x="2015" y="1586"/>
                  <a:pt x="2036" y="1586"/>
                </a:cubicBezTo>
                <a:cubicBezTo>
                  <a:pt x="2058" y="1586"/>
                  <a:pt x="2102" y="1590"/>
                  <a:pt x="2124" y="1571"/>
                </a:cubicBezTo>
                <a:cubicBezTo>
                  <a:pt x="2146" y="1553"/>
                  <a:pt x="2163" y="1571"/>
                  <a:pt x="2189" y="1597"/>
                </a:cubicBezTo>
                <a:cubicBezTo>
                  <a:pt x="2215" y="1623"/>
                  <a:pt x="2233" y="1605"/>
                  <a:pt x="2264" y="1631"/>
                </a:cubicBezTo>
                <a:cubicBezTo>
                  <a:pt x="2294" y="1656"/>
                  <a:pt x="2316" y="1616"/>
                  <a:pt x="2347" y="1597"/>
                </a:cubicBezTo>
                <a:cubicBezTo>
                  <a:pt x="2377" y="1579"/>
                  <a:pt x="2399" y="1608"/>
                  <a:pt x="2412" y="1638"/>
                </a:cubicBezTo>
                <a:cubicBezTo>
                  <a:pt x="2425" y="1668"/>
                  <a:pt x="2469" y="1705"/>
                  <a:pt x="2499" y="1738"/>
                </a:cubicBezTo>
                <a:cubicBezTo>
                  <a:pt x="2530" y="1771"/>
                  <a:pt x="2574" y="1768"/>
                  <a:pt x="2626" y="1768"/>
                </a:cubicBezTo>
                <a:cubicBezTo>
                  <a:pt x="2679" y="1768"/>
                  <a:pt x="2661" y="1716"/>
                  <a:pt x="2661" y="1686"/>
                </a:cubicBezTo>
                <a:cubicBezTo>
                  <a:pt x="2661" y="1656"/>
                  <a:pt x="2705" y="1631"/>
                  <a:pt x="2735" y="1608"/>
                </a:cubicBezTo>
                <a:cubicBezTo>
                  <a:pt x="2766" y="1586"/>
                  <a:pt x="2779" y="1616"/>
                  <a:pt x="2805" y="1649"/>
                </a:cubicBezTo>
                <a:cubicBezTo>
                  <a:pt x="2831" y="1682"/>
                  <a:pt x="2862" y="1656"/>
                  <a:pt x="2888" y="1627"/>
                </a:cubicBezTo>
                <a:cubicBezTo>
                  <a:pt x="2914" y="1597"/>
                  <a:pt x="2932" y="1631"/>
                  <a:pt x="2949" y="1656"/>
                </a:cubicBezTo>
                <a:cubicBezTo>
                  <a:pt x="2967" y="1682"/>
                  <a:pt x="2997" y="1649"/>
                  <a:pt x="2997" y="1619"/>
                </a:cubicBezTo>
                <a:cubicBezTo>
                  <a:pt x="2997" y="1590"/>
                  <a:pt x="3015" y="1575"/>
                  <a:pt x="3011" y="1530"/>
                </a:cubicBezTo>
                <a:cubicBezTo>
                  <a:pt x="3006" y="1486"/>
                  <a:pt x="2971" y="1504"/>
                  <a:pt x="2928" y="1501"/>
                </a:cubicBezTo>
                <a:cubicBezTo>
                  <a:pt x="2884" y="1497"/>
                  <a:pt x="2853" y="1475"/>
                  <a:pt x="2831" y="1441"/>
                </a:cubicBezTo>
                <a:cubicBezTo>
                  <a:pt x="2810" y="1408"/>
                  <a:pt x="2753" y="1423"/>
                  <a:pt x="2696" y="1416"/>
                </a:cubicBezTo>
                <a:cubicBezTo>
                  <a:pt x="2639" y="1408"/>
                  <a:pt x="2644" y="1367"/>
                  <a:pt x="2661" y="1323"/>
                </a:cubicBezTo>
                <a:cubicBezTo>
                  <a:pt x="2679" y="1278"/>
                  <a:pt x="2692" y="1319"/>
                  <a:pt x="2722" y="1353"/>
                </a:cubicBezTo>
                <a:cubicBezTo>
                  <a:pt x="2753" y="1386"/>
                  <a:pt x="2779" y="1371"/>
                  <a:pt x="2818" y="1382"/>
                </a:cubicBezTo>
                <a:cubicBezTo>
                  <a:pt x="2858" y="1393"/>
                  <a:pt x="2866" y="1375"/>
                  <a:pt x="2875" y="1341"/>
                </a:cubicBezTo>
                <a:cubicBezTo>
                  <a:pt x="2884" y="1308"/>
                  <a:pt x="2888" y="1282"/>
                  <a:pt x="2884" y="1234"/>
                </a:cubicBezTo>
                <a:cubicBezTo>
                  <a:pt x="2879" y="1186"/>
                  <a:pt x="2932" y="1208"/>
                  <a:pt x="2958" y="1182"/>
                </a:cubicBezTo>
                <a:cubicBezTo>
                  <a:pt x="2984" y="1156"/>
                  <a:pt x="2997" y="1134"/>
                  <a:pt x="2976" y="1115"/>
                </a:cubicBezTo>
                <a:cubicBezTo>
                  <a:pt x="2954" y="1097"/>
                  <a:pt x="2976" y="1063"/>
                  <a:pt x="2993" y="1067"/>
                </a:cubicBezTo>
                <a:cubicBezTo>
                  <a:pt x="3011" y="1071"/>
                  <a:pt x="3024" y="1060"/>
                  <a:pt x="3032" y="1026"/>
                </a:cubicBezTo>
                <a:cubicBezTo>
                  <a:pt x="3041" y="993"/>
                  <a:pt x="3032" y="1026"/>
                  <a:pt x="3059" y="1045"/>
                </a:cubicBezTo>
                <a:cubicBezTo>
                  <a:pt x="3085" y="1063"/>
                  <a:pt x="3089" y="1012"/>
                  <a:pt x="3089" y="997"/>
                </a:cubicBezTo>
                <a:cubicBezTo>
                  <a:pt x="3089" y="982"/>
                  <a:pt x="3107" y="967"/>
                  <a:pt x="3124" y="926"/>
                </a:cubicBezTo>
                <a:cubicBezTo>
                  <a:pt x="3142" y="886"/>
                  <a:pt x="3115" y="848"/>
                  <a:pt x="3085" y="82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6257158" y="1176172"/>
            <a:ext cx="1578006" cy="1202365"/>
          </a:xfrm>
          <a:custGeom>
            <a:avLst/>
            <a:gdLst>
              <a:gd name="T0" fmla="*/ 2816 w 2901"/>
              <a:gd name="T1" fmla="*/ 823 h 2299"/>
              <a:gd name="T2" fmla="*/ 2595 w 2901"/>
              <a:gd name="T3" fmla="*/ 966 h 2299"/>
              <a:gd name="T4" fmla="*/ 2459 w 2901"/>
              <a:gd name="T5" fmla="*/ 1101 h 2299"/>
              <a:gd name="T6" fmla="*/ 2172 w 2901"/>
              <a:gd name="T7" fmla="*/ 1175 h 2299"/>
              <a:gd name="T8" fmla="*/ 2095 w 2901"/>
              <a:gd name="T9" fmla="*/ 1030 h 2299"/>
              <a:gd name="T10" fmla="*/ 1971 w 2901"/>
              <a:gd name="T11" fmla="*/ 915 h 2299"/>
              <a:gd name="T12" fmla="*/ 1823 w 2901"/>
              <a:gd name="T13" fmla="*/ 855 h 2299"/>
              <a:gd name="T14" fmla="*/ 1589 w 2901"/>
              <a:gd name="T15" fmla="*/ 817 h 2299"/>
              <a:gd name="T16" fmla="*/ 1344 w 2901"/>
              <a:gd name="T17" fmla="*/ 713 h 2299"/>
              <a:gd name="T18" fmla="*/ 1154 w 2901"/>
              <a:gd name="T19" fmla="*/ 491 h 2299"/>
              <a:gd name="T20" fmla="*/ 1073 w 2901"/>
              <a:gd name="T21" fmla="*/ 352 h 2299"/>
              <a:gd name="T22" fmla="*/ 954 w 2901"/>
              <a:gd name="T23" fmla="*/ 188 h 2299"/>
              <a:gd name="T24" fmla="*/ 814 w 2901"/>
              <a:gd name="T25" fmla="*/ 82 h 2299"/>
              <a:gd name="T26" fmla="*/ 641 w 2901"/>
              <a:gd name="T27" fmla="*/ 75 h 2299"/>
              <a:gd name="T28" fmla="*/ 330 w 2901"/>
              <a:gd name="T29" fmla="*/ 32 h 2299"/>
              <a:gd name="T30" fmla="*/ 64 w 2901"/>
              <a:gd name="T31" fmla="*/ 131 h 2299"/>
              <a:gd name="T32" fmla="*/ 99 w 2901"/>
              <a:gd name="T33" fmla="*/ 248 h 2299"/>
              <a:gd name="T34" fmla="*/ 210 w 2901"/>
              <a:gd name="T35" fmla="*/ 370 h 2299"/>
              <a:gd name="T36" fmla="*/ 348 w 2901"/>
              <a:gd name="T37" fmla="*/ 403 h 2299"/>
              <a:gd name="T38" fmla="*/ 623 w 2901"/>
              <a:gd name="T39" fmla="*/ 576 h 2299"/>
              <a:gd name="T40" fmla="*/ 920 w 2901"/>
              <a:gd name="T41" fmla="*/ 505 h 2299"/>
              <a:gd name="T42" fmla="*/ 970 w 2901"/>
              <a:gd name="T43" fmla="*/ 724 h 2299"/>
              <a:gd name="T44" fmla="*/ 961 w 2901"/>
              <a:gd name="T45" fmla="*/ 1069 h 2299"/>
              <a:gd name="T46" fmla="*/ 911 w 2901"/>
              <a:gd name="T47" fmla="*/ 1289 h 2299"/>
              <a:gd name="T48" fmla="*/ 835 w 2901"/>
              <a:gd name="T49" fmla="*/ 1269 h 2299"/>
              <a:gd name="T50" fmla="*/ 605 w 2901"/>
              <a:gd name="T51" fmla="*/ 1563 h 2299"/>
              <a:gd name="T52" fmla="*/ 721 w 2901"/>
              <a:gd name="T53" fmla="*/ 1730 h 2299"/>
              <a:gd name="T54" fmla="*/ 813 w 2901"/>
              <a:gd name="T55" fmla="*/ 1775 h 2299"/>
              <a:gd name="T56" fmla="*/ 766 w 2901"/>
              <a:gd name="T57" fmla="*/ 1889 h 2299"/>
              <a:gd name="T58" fmla="*/ 934 w 2901"/>
              <a:gd name="T59" fmla="*/ 1865 h 2299"/>
              <a:gd name="T60" fmla="*/ 1114 w 2901"/>
              <a:gd name="T61" fmla="*/ 2027 h 2299"/>
              <a:gd name="T62" fmla="*/ 1330 w 2901"/>
              <a:gd name="T63" fmla="*/ 1982 h 2299"/>
              <a:gd name="T64" fmla="*/ 1520 w 2901"/>
              <a:gd name="T65" fmla="*/ 1990 h 2299"/>
              <a:gd name="T66" fmla="*/ 1651 w 2901"/>
              <a:gd name="T67" fmla="*/ 2118 h 2299"/>
              <a:gd name="T68" fmla="*/ 1868 w 2901"/>
              <a:gd name="T69" fmla="*/ 2210 h 2299"/>
              <a:gd name="T70" fmla="*/ 1914 w 2901"/>
              <a:gd name="T71" fmla="*/ 2071 h 2299"/>
              <a:gd name="T72" fmla="*/ 1976 w 2901"/>
              <a:gd name="T73" fmla="*/ 2205 h 2299"/>
              <a:gd name="T74" fmla="*/ 2156 w 2901"/>
              <a:gd name="T75" fmla="*/ 2255 h 2299"/>
              <a:gd name="T76" fmla="*/ 2284 w 2901"/>
              <a:gd name="T77" fmla="*/ 2138 h 2299"/>
              <a:gd name="T78" fmla="*/ 2431 w 2901"/>
              <a:gd name="T79" fmla="*/ 2205 h 2299"/>
              <a:gd name="T80" fmla="*/ 2507 w 2901"/>
              <a:gd name="T81" fmla="*/ 1988 h 2299"/>
              <a:gd name="T82" fmla="*/ 2515 w 2901"/>
              <a:gd name="T83" fmla="*/ 1808 h 2299"/>
              <a:gd name="T84" fmla="*/ 2733 w 2901"/>
              <a:gd name="T85" fmla="*/ 1728 h 2299"/>
              <a:gd name="T86" fmla="*/ 2800 w 2901"/>
              <a:gd name="T87" fmla="*/ 1657 h 2299"/>
              <a:gd name="T88" fmla="*/ 2824 w 2901"/>
              <a:gd name="T89" fmla="*/ 1501 h 2299"/>
              <a:gd name="T90" fmla="*/ 2857 w 2901"/>
              <a:gd name="T91" fmla="*/ 1357 h 2299"/>
              <a:gd name="T92" fmla="*/ 2834 w 2901"/>
              <a:gd name="T93" fmla="*/ 1193 h 2299"/>
              <a:gd name="T94" fmla="*/ 2870 w 2901"/>
              <a:gd name="T95" fmla="*/ 1063 h 2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1" h="2299">
                <a:moveTo>
                  <a:pt x="2867" y="958"/>
                </a:moveTo>
                <a:cubicBezTo>
                  <a:pt x="2834" y="938"/>
                  <a:pt x="2815" y="941"/>
                  <a:pt x="2819" y="905"/>
                </a:cubicBezTo>
                <a:cubicBezTo>
                  <a:pt x="2824" y="869"/>
                  <a:pt x="2841" y="823"/>
                  <a:pt x="2816" y="823"/>
                </a:cubicBezTo>
                <a:cubicBezTo>
                  <a:pt x="2792" y="823"/>
                  <a:pt x="2754" y="840"/>
                  <a:pt x="2728" y="859"/>
                </a:cubicBezTo>
                <a:cubicBezTo>
                  <a:pt x="2701" y="879"/>
                  <a:pt x="2665" y="895"/>
                  <a:pt x="2647" y="919"/>
                </a:cubicBezTo>
                <a:cubicBezTo>
                  <a:pt x="2629" y="942"/>
                  <a:pt x="2624" y="966"/>
                  <a:pt x="2595" y="966"/>
                </a:cubicBezTo>
                <a:cubicBezTo>
                  <a:pt x="2566" y="966"/>
                  <a:pt x="2538" y="976"/>
                  <a:pt x="2525" y="998"/>
                </a:cubicBezTo>
                <a:cubicBezTo>
                  <a:pt x="2511" y="1020"/>
                  <a:pt x="2475" y="1056"/>
                  <a:pt x="2479" y="1077"/>
                </a:cubicBezTo>
                <a:cubicBezTo>
                  <a:pt x="2482" y="1098"/>
                  <a:pt x="2485" y="1091"/>
                  <a:pt x="2459" y="1101"/>
                </a:cubicBezTo>
                <a:cubicBezTo>
                  <a:pt x="2433" y="1111"/>
                  <a:pt x="2377" y="1127"/>
                  <a:pt x="2351" y="1140"/>
                </a:cubicBezTo>
                <a:cubicBezTo>
                  <a:pt x="2325" y="1152"/>
                  <a:pt x="2258" y="1138"/>
                  <a:pt x="2238" y="1163"/>
                </a:cubicBezTo>
                <a:cubicBezTo>
                  <a:pt x="2218" y="1189"/>
                  <a:pt x="2194" y="1200"/>
                  <a:pt x="2172" y="1175"/>
                </a:cubicBezTo>
                <a:cubicBezTo>
                  <a:pt x="2151" y="1150"/>
                  <a:pt x="2140" y="1122"/>
                  <a:pt x="2113" y="1109"/>
                </a:cubicBezTo>
                <a:cubicBezTo>
                  <a:pt x="2087" y="1097"/>
                  <a:pt x="2076" y="1098"/>
                  <a:pt x="2090" y="1080"/>
                </a:cubicBezTo>
                <a:cubicBezTo>
                  <a:pt x="2105" y="1062"/>
                  <a:pt x="2113" y="1047"/>
                  <a:pt x="2095" y="1030"/>
                </a:cubicBezTo>
                <a:cubicBezTo>
                  <a:pt x="2077" y="1013"/>
                  <a:pt x="2035" y="1002"/>
                  <a:pt x="2035" y="977"/>
                </a:cubicBezTo>
                <a:cubicBezTo>
                  <a:pt x="2035" y="952"/>
                  <a:pt x="2036" y="926"/>
                  <a:pt x="2022" y="916"/>
                </a:cubicBezTo>
                <a:cubicBezTo>
                  <a:pt x="2007" y="906"/>
                  <a:pt x="1979" y="895"/>
                  <a:pt x="1971" y="915"/>
                </a:cubicBezTo>
                <a:cubicBezTo>
                  <a:pt x="1963" y="934"/>
                  <a:pt x="1964" y="934"/>
                  <a:pt x="1928" y="919"/>
                </a:cubicBezTo>
                <a:cubicBezTo>
                  <a:pt x="1892" y="904"/>
                  <a:pt x="1874" y="898"/>
                  <a:pt x="1863" y="888"/>
                </a:cubicBezTo>
                <a:cubicBezTo>
                  <a:pt x="1851" y="879"/>
                  <a:pt x="1828" y="865"/>
                  <a:pt x="1823" y="855"/>
                </a:cubicBezTo>
                <a:cubicBezTo>
                  <a:pt x="1819" y="845"/>
                  <a:pt x="1786" y="812"/>
                  <a:pt x="1763" y="829"/>
                </a:cubicBezTo>
                <a:cubicBezTo>
                  <a:pt x="1740" y="845"/>
                  <a:pt x="1715" y="863"/>
                  <a:pt x="1684" y="851"/>
                </a:cubicBezTo>
                <a:cubicBezTo>
                  <a:pt x="1653" y="838"/>
                  <a:pt x="1612" y="802"/>
                  <a:pt x="1589" y="817"/>
                </a:cubicBezTo>
                <a:cubicBezTo>
                  <a:pt x="1566" y="833"/>
                  <a:pt x="1479" y="873"/>
                  <a:pt x="1452" y="852"/>
                </a:cubicBezTo>
                <a:cubicBezTo>
                  <a:pt x="1424" y="831"/>
                  <a:pt x="1362" y="833"/>
                  <a:pt x="1362" y="792"/>
                </a:cubicBezTo>
                <a:cubicBezTo>
                  <a:pt x="1362" y="752"/>
                  <a:pt x="1378" y="733"/>
                  <a:pt x="1344" y="713"/>
                </a:cubicBezTo>
                <a:cubicBezTo>
                  <a:pt x="1309" y="694"/>
                  <a:pt x="1293" y="677"/>
                  <a:pt x="1291" y="655"/>
                </a:cubicBezTo>
                <a:cubicBezTo>
                  <a:pt x="1289" y="633"/>
                  <a:pt x="1276" y="596"/>
                  <a:pt x="1258" y="584"/>
                </a:cubicBezTo>
                <a:cubicBezTo>
                  <a:pt x="1240" y="571"/>
                  <a:pt x="1149" y="507"/>
                  <a:pt x="1154" y="491"/>
                </a:cubicBezTo>
                <a:cubicBezTo>
                  <a:pt x="1158" y="474"/>
                  <a:pt x="1176" y="462"/>
                  <a:pt x="1152" y="444"/>
                </a:cubicBezTo>
                <a:cubicBezTo>
                  <a:pt x="1127" y="425"/>
                  <a:pt x="1093" y="417"/>
                  <a:pt x="1093" y="399"/>
                </a:cubicBezTo>
                <a:cubicBezTo>
                  <a:pt x="1093" y="381"/>
                  <a:pt x="1103" y="366"/>
                  <a:pt x="1073" y="352"/>
                </a:cubicBezTo>
                <a:cubicBezTo>
                  <a:pt x="1044" y="338"/>
                  <a:pt x="1029" y="328"/>
                  <a:pt x="1029" y="298"/>
                </a:cubicBezTo>
                <a:cubicBezTo>
                  <a:pt x="1029" y="267"/>
                  <a:pt x="1004" y="256"/>
                  <a:pt x="991" y="245"/>
                </a:cubicBezTo>
                <a:cubicBezTo>
                  <a:pt x="978" y="234"/>
                  <a:pt x="985" y="204"/>
                  <a:pt x="954" y="188"/>
                </a:cubicBezTo>
                <a:cubicBezTo>
                  <a:pt x="923" y="171"/>
                  <a:pt x="896" y="181"/>
                  <a:pt x="896" y="159"/>
                </a:cubicBezTo>
                <a:cubicBezTo>
                  <a:pt x="896" y="136"/>
                  <a:pt x="900" y="121"/>
                  <a:pt x="870" y="111"/>
                </a:cubicBezTo>
                <a:cubicBezTo>
                  <a:pt x="841" y="102"/>
                  <a:pt x="826" y="97"/>
                  <a:pt x="814" y="82"/>
                </a:cubicBezTo>
                <a:cubicBezTo>
                  <a:pt x="803" y="67"/>
                  <a:pt x="773" y="56"/>
                  <a:pt x="759" y="49"/>
                </a:cubicBezTo>
                <a:cubicBezTo>
                  <a:pt x="744" y="42"/>
                  <a:pt x="724" y="32"/>
                  <a:pt x="711" y="39"/>
                </a:cubicBezTo>
                <a:cubicBezTo>
                  <a:pt x="698" y="46"/>
                  <a:pt x="669" y="72"/>
                  <a:pt x="641" y="75"/>
                </a:cubicBezTo>
                <a:cubicBezTo>
                  <a:pt x="613" y="78"/>
                  <a:pt x="569" y="56"/>
                  <a:pt x="539" y="42"/>
                </a:cubicBezTo>
                <a:cubicBezTo>
                  <a:pt x="510" y="28"/>
                  <a:pt x="447" y="0"/>
                  <a:pt x="426" y="6"/>
                </a:cubicBezTo>
                <a:cubicBezTo>
                  <a:pt x="405" y="11"/>
                  <a:pt x="344" y="17"/>
                  <a:pt x="330" y="32"/>
                </a:cubicBezTo>
                <a:cubicBezTo>
                  <a:pt x="315" y="47"/>
                  <a:pt x="285" y="67"/>
                  <a:pt x="246" y="68"/>
                </a:cubicBezTo>
                <a:cubicBezTo>
                  <a:pt x="207" y="70"/>
                  <a:pt x="164" y="68"/>
                  <a:pt x="138" y="88"/>
                </a:cubicBezTo>
                <a:cubicBezTo>
                  <a:pt x="112" y="107"/>
                  <a:pt x="97" y="120"/>
                  <a:pt x="64" y="131"/>
                </a:cubicBezTo>
                <a:cubicBezTo>
                  <a:pt x="56" y="134"/>
                  <a:pt x="46" y="136"/>
                  <a:pt x="36" y="137"/>
                </a:cubicBezTo>
                <a:cubicBezTo>
                  <a:pt x="45" y="150"/>
                  <a:pt x="55" y="162"/>
                  <a:pt x="66" y="170"/>
                </a:cubicBezTo>
                <a:cubicBezTo>
                  <a:pt x="105" y="198"/>
                  <a:pt x="131" y="209"/>
                  <a:pt x="99" y="248"/>
                </a:cubicBezTo>
                <a:cubicBezTo>
                  <a:pt x="66" y="286"/>
                  <a:pt x="0" y="342"/>
                  <a:pt x="66" y="353"/>
                </a:cubicBezTo>
                <a:cubicBezTo>
                  <a:pt x="131" y="364"/>
                  <a:pt x="138" y="353"/>
                  <a:pt x="164" y="387"/>
                </a:cubicBezTo>
                <a:cubicBezTo>
                  <a:pt x="190" y="420"/>
                  <a:pt x="210" y="403"/>
                  <a:pt x="210" y="370"/>
                </a:cubicBezTo>
                <a:cubicBezTo>
                  <a:pt x="210" y="336"/>
                  <a:pt x="236" y="309"/>
                  <a:pt x="256" y="336"/>
                </a:cubicBezTo>
                <a:cubicBezTo>
                  <a:pt x="275" y="364"/>
                  <a:pt x="282" y="375"/>
                  <a:pt x="308" y="375"/>
                </a:cubicBezTo>
                <a:cubicBezTo>
                  <a:pt x="334" y="375"/>
                  <a:pt x="348" y="353"/>
                  <a:pt x="348" y="403"/>
                </a:cubicBezTo>
                <a:cubicBezTo>
                  <a:pt x="348" y="453"/>
                  <a:pt x="361" y="492"/>
                  <a:pt x="367" y="526"/>
                </a:cubicBezTo>
                <a:cubicBezTo>
                  <a:pt x="374" y="559"/>
                  <a:pt x="400" y="598"/>
                  <a:pt x="452" y="603"/>
                </a:cubicBezTo>
                <a:cubicBezTo>
                  <a:pt x="505" y="609"/>
                  <a:pt x="570" y="587"/>
                  <a:pt x="623" y="576"/>
                </a:cubicBezTo>
                <a:cubicBezTo>
                  <a:pt x="675" y="564"/>
                  <a:pt x="701" y="581"/>
                  <a:pt x="741" y="542"/>
                </a:cubicBezTo>
                <a:cubicBezTo>
                  <a:pt x="780" y="503"/>
                  <a:pt x="773" y="448"/>
                  <a:pt x="839" y="453"/>
                </a:cubicBezTo>
                <a:cubicBezTo>
                  <a:pt x="905" y="459"/>
                  <a:pt x="878" y="474"/>
                  <a:pt x="920" y="505"/>
                </a:cubicBezTo>
                <a:cubicBezTo>
                  <a:pt x="961" y="537"/>
                  <a:pt x="1007" y="546"/>
                  <a:pt x="1009" y="574"/>
                </a:cubicBezTo>
                <a:cubicBezTo>
                  <a:pt x="1012" y="602"/>
                  <a:pt x="963" y="620"/>
                  <a:pt x="981" y="648"/>
                </a:cubicBezTo>
                <a:cubicBezTo>
                  <a:pt x="998" y="676"/>
                  <a:pt x="983" y="705"/>
                  <a:pt x="970" y="724"/>
                </a:cubicBezTo>
                <a:cubicBezTo>
                  <a:pt x="957" y="742"/>
                  <a:pt x="933" y="789"/>
                  <a:pt x="937" y="831"/>
                </a:cubicBezTo>
                <a:cubicBezTo>
                  <a:pt x="942" y="874"/>
                  <a:pt x="931" y="920"/>
                  <a:pt x="955" y="948"/>
                </a:cubicBezTo>
                <a:cubicBezTo>
                  <a:pt x="979" y="976"/>
                  <a:pt x="990" y="1050"/>
                  <a:pt x="961" y="1069"/>
                </a:cubicBezTo>
                <a:cubicBezTo>
                  <a:pt x="933" y="1087"/>
                  <a:pt x="911" y="1094"/>
                  <a:pt x="911" y="1119"/>
                </a:cubicBezTo>
                <a:cubicBezTo>
                  <a:pt x="911" y="1143"/>
                  <a:pt x="891" y="1174"/>
                  <a:pt x="896" y="1204"/>
                </a:cubicBezTo>
                <a:cubicBezTo>
                  <a:pt x="900" y="1233"/>
                  <a:pt x="896" y="1269"/>
                  <a:pt x="911" y="1289"/>
                </a:cubicBezTo>
                <a:cubicBezTo>
                  <a:pt x="926" y="1309"/>
                  <a:pt x="933" y="1367"/>
                  <a:pt x="911" y="1356"/>
                </a:cubicBezTo>
                <a:cubicBezTo>
                  <a:pt x="889" y="1345"/>
                  <a:pt x="867" y="1335"/>
                  <a:pt x="861" y="1309"/>
                </a:cubicBezTo>
                <a:cubicBezTo>
                  <a:pt x="854" y="1283"/>
                  <a:pt x="861" y="1239"/>
                  <a:pt x="835" y="1269"/>
                </a:cubicBezTo>
                <a:cubicBezTo>
                  <a:pt x="808" y="1298"/>
                  <a:pt x="806" y="1326"/>
                  <a:pt x="771" y="1365"/>
                </a:cubicBezTo>
                <a:cubicBezTo>
                  <a:pt x="736" y="1404"/>
                  <a:pt x="686" y="1452"/>
                  <a:pt x="666" y="1484"/>
                </a:cubicBezTo>
                <a:cubicBezTo>
                  <a:pt x="647" y="1515"/>
                  <a:pt x="629" y="1545"/>
                  <a:pt x="605" y="1563"/>
                </a:cubicBezTo>
                <a:cubicBezTo>
                  <a:pt x="581" y="1582"/>
                  <a:pt x="562" y="1624"/>
                  <a:pt x="579" y="1645"/>
                </a:cubicBezTo>
                <a:cubicBezTo>
                  <a:pt x="597" y="1665"/>
                  <a:pt x="640" y="1684"/>
                  <a:pt x="658" y="1699"/>
                </a:cubicBezTo>
                <a:cubicBezTo>
                  <a:pt x="675" y="1713"/>
                  <a:pt x="673" y="1721"/>
                  <a:pt x="721" y="1730"/>
                </a:cubicBezTo>
                <a:cubicBezTo>
                  <a:pt x="769" y="1739"/>
                  <a:pt x="776" y="1750"/>
                  <a:pt x="806" y="1732"/>
                </a:cubicBezTo>
                <a:cubicBezTo>
                  <a:pt x="837" y="1713"/>
                  <a:pt x="843" y="1712"/>
                  <a:pt x="843" y="1728"/>
                </a:cubicBezTo>
                <a:cubicBezTo>
                  <a:pt x="843" y="1745"/>
                  <a:pt x="835" y="1767"/>
                  <a:pt x="813" y="1775"/>
                </a:cubicBezTo>
                <a:cubicBezTo>
                  <a:pt x="791" y="1782"/>
                  <a:pt x="736" y="1776"/>
                  <a:pt x="730" y="1799"/>
                </a:cubicBezTo>
                <a:cubicBezTo>
                  <a:pt x="723" y="1821"/>
                  <a:pt x="712" y="1849"/>
                  <a:pt x="728" y="1864"/>
                </a:cubicBezTo>
                <a:cubicBezTo>
                  <a:pt x="739" y="1875"/>
                  <a:pt x="763" y="1878"/>
                  <a:pt x="766" y="1889"/>
                </a:cubicBezTo>
                <a:cubicBezTo>
                  <a:pt x="776" y="1887"/>
                  <a:pt x="789" y="1883"/>
                  <a:pt x="806" y="1879"/>
                </a:cubicBezTo>
                <a:cubicBezTo>
                  <a:pt x="852" y="1868"/>
                  <a:pt x="849" y="1854"/>
                  <a:pt x="878" y="1854"/>
                </a:cubicBezTo>
                <a:cubicBezTo>
                  <a:pt x="908" y="1854"/>
                  <a:pt x="918" y="1838"/>
                  <a:pt x="934" y="1865"/>
                </a:cubicBezTo>
                <a:cubicBezTo>
                  <a:pt x="950" y="1893"/>
                  <a:pt x="937" y="1932"/>
                  <a:pt x="970" y="1949"/>
                </a:cubicBezTo>
                <a:cubicBezTo>
                  <a:pt x="1003" y="1965"/>
                  <a:pt x="1000" y="1979"/>
                  <a:pt x="1039" y="2007"/>
                </a:cubicBezTo>
                <a:cubicBezTo>
                  <a:pt x="1078" y="2035"/>
                  <a:pt x="1085" y="2041"/>
                  <a:pt x="1114" y="2027"/>
                </a:cubicBezTo>
                <a:cubicBezTo>
                  <a:pt x="1144" y="2013"/>
                  <a:pt x="1144" y="1988"/>
                  <a:pt x="1176" y="1999"/>
                </a:cubicBezTo>
                <a:cubicBezTo>
                  <a:pt x="1209" y="2010"/>
                  <a:pt x="1212" y="2021"/>
                  <a:pt x="1242" y="2004"/>
                </a:cubicBezTo>
                <a:cubicBezTo>
                  <a:pt x="1271" y="1988"/>
                  <a:pt x="1304" y="1952"/>
                  <a:pt x="1330" y="1982"/>
                </a:cubicBezTo>
                <a:cubicBezTo>
                  <a:pt x="1357" y="2013"/>
                  <a:pt x="1334" y="2021"/>
                  <a:pt x="1383" y="2024"/>
                </a:cubicBezTo>
                <a:cubicBezTo>
                  <a:pt x="1432" y="2027"/>
                  <a:pt x="1435" y="2038"/>
                  <a:pt x="1455" y="2018"/>
                </a:cubicBezTo>
                <a:cubicBezTo>
                  <a:pt x="1475" y="1999"/>
                  <a:pt x="1475" y="1985"/>
                  <a:pt x="1520" y="1990"/>
                </a:cubicBezTo>
                <a:cubicBezTo>
                  <a:pt x="1566" y="1996"/>
                  <a:pt x="1609" y="2013"/>
                  <a:pt x="1625" y="2027"/>
                </a:cubicBezTo>
                <a:cubicBezTo>
                  <a:pt x="1642" y="2041"/>
                  <a:pt x="1632" y="2054"/>
                  <a:pt x="1619" y="2077"/>
                </a:cubicBezTo>
                <a:cubicBezTo>
                  <a:pt x="1606" y="2099"/>
                  <a:pt x="1619" y="2116"/>
                  <a:pt x="1651" y="2118"/>
                </a:cubicBezTo>
                <a:cubicBezTo>
                  <a:pt x="1684" y="2121"/>
                  <a:pt x="1737" y="2077"/>
                  <a:pt x="1746" y="2107"/>
                </a:cubicBezTo>
                <a:cubicBezTo>
                  <a:pt x="1756" y="2138"/>
                  <a:pt x="1766" y="2166"/>
                  <a:pt x="1796" y="2188"/>
                </a:cubicBezTo>
                <a:cubicBezTo>
                  <a:pt x="1825" y="2210"/>
                  <a:pt x="1851" y="2210"/>
                  <a:pt x="1868" y="2210"/>
                </a:cubicBezTo>
                <a:cubicBezTo>
                  <a:pt x="1884" y="2210"/>
                  <a:pt x="1907" y="2199"/>
                  <a:pt x="1891" y="2180"/>
                </a:cubicBezTo>
                <a:cubicBezTo>
                  <a:pt x="1874" y="2160"/>
                  <a:pt x="1851" y="2149"/>
                  <a:pt x="1855" y="2118"/>
                </a:cubicBezTo>
                <a:cubicBezTo>
                  <a:pt x="1858" y="2088"/>
                  <a:pt x="1874" y="2068"/>
                  <a:pt x="1914" y="2071"/>
                </a:cubicBezTo>
                <a:cubicBezTo>
                  <a:pt x="1953" y="2074"/>
                  <a:pt x="1943" y="2082"/>
                  <a:pt x="1943" y="2107"/>
                </a:cubicBezTo>
                <a:cubicBezTo>
                  <a:pt x="1943" y="2132"/>
                  <a:pt x="1923" y="2149"/>
                  <a:pt x="1946" y="2166"/>
                </a:cubicBezTo>
                <a:cubicBezTo>
                  <a:pt x="1969" y="2182"/>
                  <a:pt x="1976" y="2185"/>
                  <a:pt x="1976" y="2205"/>
                </a:cubicBezTo>
                <a:cubicBezTo>
                  <a:pt x="1976" y="2224"/>
                  <a:pt x="2041" y="2221"/>
                  <a:pt x="2054" y="2252"/>
                </a:cubicBezTo>
                <a:cubicBezTo>
                  <a:pt x="2068" y="2282"/>
                  <a:pt x="2081" y="2299"/>
                  <a:pt x="2110" y="2296"/>
                </a:cubicBezTo>
                <a:cubicBezTo>
                  <a:pt x="2140" y="2293"/>
                  <a:pt x="2159" y="2288"/>
                  <a:pt x="2156" y="2255"/>
                </a:cubicBezTo>
                <a:cubicBezTo>
                  <a:pt x="2153" y="2221"/>
                  <a:pt x="2136" y="2207"/>
                  <a:pt x="2169" y="2199"/>
                </a:cubicBezTo>
                <a:cubicBezTo>
                  <a:pt x="2202" y="2191"/>
                  <a:pt x="2228" y="2196"/>
                  <a:pt x="2241" y="2168"/>
                </a:cubicBezTo>
                <a:cubicBezTo>
                  <a:pt x="2254" y="2141"/>
                  <a:pt x="2274" y="2110"/>
                  <a:pt x="2284" y="2138"/>
                </a:cubicBezTo>
                <a:cubicBezTo>
                  <a:pt x="2294" y="2166"/>
                  <a:pt x="2297" y="2177"/>
                  <a:pt x="2330" y="2152"/>
                </a:cubicBezTo>
                <a:cubicBezTo>
                  <a:pt x="2362" y="2127"/>
                  <a:pt x="2336" y="2096"/>
                  <a:pt x="2376" y="2152"/>
                </a:cubicBezTo>
                <a:cubicBezTo>
                  <a:pt x="2415" y="2207"/>
                  <a:pt x="2395" y="2202"/>
                  <a:pt x="2431" y="2205"/>
                </a:cubicBezTo>
                <a:cubicBezTo>
                  <a:pt x="2460" y="2207"/>
                  <a:pt x="2517" y="2214"/>
                  <a:pt x="2587" y="2205"/>
                </a:cubicBezTo>
                <a:cubicBezTo>
                  <a:pt x="2577" y="2174"/>
                  <a:pt x="2552" y="2158"/>
                  <a:pt x="2552" y="2128"/>
                </a:cubicBezTo>
                <a:cubicBezTo>
                  <a:pt x="2552" y="2095"/>
                  <a:pt x="2539" y="2018"/>
                  <a:pt x="2507" y="1988"/>
                </a:cubicBezTo>
                <a:cubicBezTo>
                  <a:pt x="2474" y="1957"/>
                  <a:pt x="2457" y="1927"/>
                  <a:pt x="2438" y="1908"/>
                </a:cubicBezTo>
                <a:cubicBezTo>
                  <a:pt x="2418" y="1890"/>
                  <a:pt x="2405" y="1863"/>
                  <a:pt x="2436" y="1854"/>
                </a:cubicBezTo>
                <a:cubicBezTo>
                  <a:pt x="2467" y="1846"/>
                  <a:pt x="2510" y="1835"/>
                  <a:pt x="2515" y="1808"/>
                </a:cubicBezTo>
                <a:cubicBezTo>
                  <a:pt x="2520" y="1782"/>
                  <a:pt x="2533" y="1715"/>
                  <a:pt x="2559" y="1718"/>
                </a:cubicBezTo>
                <a:cubicBezTo>
                  <a:pt x="2585" y="1721"/>
                  <a:pt x="2621" y="1736"/>
                  <a:pt x="2661" y="1735"/>
                </a:cubicBezTo>
                <a:cubicBezTo>
                  <a:pt x="2700" y="1733"/>
                  <a:pt x="2718" y="1738"/>
                  <a:pt x="2733" y="1728"/>
                </a:cubicBezTo>
                <a:cubicBezTo>
                  <a:pt x="2747" y="1718"/>
                  <a:pt x="2751" y="1722"/>
                  <a:pt x="2760" y="1726"/>
                </a:cubicBezTo>
                <a:cubicBezTo>
                  <a:pt x="2770" y="1731"/>
                  <a:pt x="2806" y="1735"/>
                  <a:pt x="2810" y="1722"/>
                </a:cubicBezTo>
                <a:cubicBezTo>
                  <a:pt x="2813" y="1710"/>
                  <a:pt x="2811" y="1672"/>
                  <a:pt x="2800" y="1657"/>
                </a:cubicBezTo>
                <a:cubicBezTo>
                  <a:pt x="2788" y="1642"/>
                  <a:pt x="2775" y="1617"/>
                  <a:pt x="2795" y="1603"/>
                </a:cubicBezTo>
                <a:cubicBezTo>
                  <a:pt x="2815" y="1589"/>
                  <a:pt x="2847" y="1560"/>
                  <a:pt x="2831" y="1542"/>
                </a:cubicBezTo>
                <a:cubicBezTo>
                  <a:pt x="2815" y="1523"/>
                  <a:pt x="2805" y="1512"/>
                  <a:pt x="2824" y="1501"/>
                </a:cubicBezTo>
                <a:cubicBezTo>
                  <a:pt x="2844" y="1490"/>
                  <a:pt x="2857" y="1482"/>
                  <a:pt x="2851" y="1465"/>
                </a:cubicBezTo>
                <a:cubicBezTo>
                  <a:pt x="2844" y="1448"/>
                  <a:pt x="2813" y="1430"/>
                  <a:pt x="2839" y="1415"/>
                </a:cubicBezTo>
                <a:cubicBezTo>
                  <a:pt x="2865" y="1400"/>
                  <a:pt x="2877" y="1380"/>
                  <a:pt x="2857" y="1357"/>
                </a:cubicBezTo>
                <a:cubicBezTo>
                  <a:pt x="2837" y="1333"/>
                  <a:pt x="2811" y="1326"/>
                  <a:pt x="2836" y="1308"/>
                </a:cubicBezTo>
                <a:cubicBezTo>
                  <a:pt x="2860" y="1290"/>
                  <a:pt x="2851" y="1266"/>
                  <a:pt x="2836" y="1247"/>
                </a:cubicBezTo>
                <a:cubicBezTo>
                  <a:pt x="2821" y="1227"/>
                  <a:pt x="2826" y="1211"/>
                  <a:pt x="2834" y="1193"/>
                </a:cubicBezTo>
                <a:cubicBezTo>
                  <a:pt x="2842" y="1175"/>
                  <a:pt x="2859" y="1163"/>
                  <a:pt x="2841" y="1148"/>
                </a:cubicBezTo>
                <a:cubicBezTo>
                  <a:pt x="2823" y="1133"/>
                  <a:pt x="2810" y="1104"/>
                  <a:pt x="2828" y="1088"/>
                </a:cubicBezTo>
                <a:cubicBezTo>
                  <a:pt x="2846" y="1073"/>
                  <a:pt x="2854" y="1065"/>
                  <a:pt x="2870" y="1063"/>
                </a:cubicBezTo>
                <a:cubicBezTo>
                  <a:pt x="2887" y="1062"/>
                  <a:pt x="2901" y="1036"/>
                  <a:pt x="2901" y="1013"/>
                </a:cubicBezTo>
                <a:cubicBezTo>
                  <a:pt x="2901" y="991"/>
                  <a:pt x="2900" y="977"/>
                  <a:pt x="2867" y="958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6344107" y="2497192"/>
            <a:ext cx="795465" cy="684806"/>
          </a:xfrm>
          <a:custGeom>
            <a:avLst/>
            <a:gdLst>
              <a:gd name="T0" fmla="*/ 1410 w 1462"/>
              <a:gd name="T1" fmla="*/ 456 h 1310"/>
              <a:gd name="T2" fmla="*/ 1321 w 1462"/>
              <a:gd name="T3" fmla="*/ 328 h 1310"/>
              <a:gd name="T4" fmla="*/ 1288 w 1462"/>
              <a:gd name="T5" fmla="*/ 242 h 1310"/>
              <a:gd name="T6" fmla="*/ 1187 w 1462"/>
              <a:gd name="T7" fmla="*/ 148 h 1310"/>
              <a:gd name="T8" fmla="*/ 1125 w 1462"/>
              <a:gd name="T9" fmla="*/ 78 h 1310"/>
              <a:gd name="T10" fmla="*/ 1056 w 1462"/>
              <a:gd name="T11" fmla="*/ 117 h 1310"/>
              <a:gd name="T12" fmla="*/ 1013 w 1462"/>
              <a:gd name="T13" fmla="*/ 61 h 1310"/>
              <a:gd name="T14" fmla="*/ 935 w 1462"/>
              <a:gd name="T15" fmla="*/ 31 h 1310"/>
              <a:gd name="T16" fmla="*/ 895 w 1462"/>
              <a:gd name="T17" fmla="*/ 22 h 1310"/>
              <a:gd name="T18" fmla="*/ 886 w 1462"/>
              <a:gd name="T19" fmla="*/ 47 h 1310"/>
              <a:gd name="T20" fmla="*/ 891 w 1462"/>
              <a:gd name="T21" fmla="*/ 57 h 1310"/>
              <a:gd name="T22" fmla="*/ 873 w 1462"/>
              <a:gd name="T23" fmla="*/ 127 h 1310"/>
              <a:gd name="T24" fmla="*/ 817 w 1462"/>
              <a:gd name="T25" fmla="*/ 172 h 1310"/>
              <a:gd name="T26" fmla="*/ 775 w 1462"/>
              <a:gd name="T27" fmla="*/ 227 h 1310"/>
              <a:gd name="T28" fmla="*/ 718 w 1462"/>
              <a:gd name="T29" fmla="*/ 236 h 1310"/>
              <a:gd name="T30" fmla="*/ 668 w 1462"/>
              <a:gd name="T31" fmla="*/ 227 h 1310"/>
              <a:gd name="T32" fmla="*/ 640 w 1462"/>
              <a:gd name="T33" fmla="*/ 327 h 1310"/>
              <a:gd name="T34" fmla="*/ 557 w 1462"/>
              <a:gd name="T35" fmla="*/ 316 h 1310"/>
              <a:gd name="T36" fmla="*/ 493 w 1462"/>
              <a:gd name="T37" fmla="*/ 338 h 1310"/>
              <a:gd name="T38" fmla="*/ 454 w 1462"/>
              <a:gd name="T39" fmla="*/ 355 h 1310"/>
              <a:gd name="T40" fmla="*/ 413 w 1462"/>
              <a:gd name="T41" fmla="*/ 414 h 1310"/>
              <a:gd name="T42" fmla="*/ 356 w 1462"/>
              <a:gd name="T43" fmla="*/ 444 h 1310"/>
              <a:gd name="T44" fmla="*/ 290 w 1462"/>
              <a:gd name="T45" fmla="*/ 520 h 1310"/>
              <a:gd name="T46" fmla="*/ 233 w 1462"/>
              <a:gd name="T47" fmla="*/ 583 h 1310"/>
              <a:gd name="T48" fmla="*/ 179 w 1462"/>
              <a:gd name="T49" fmla="*/ 505 h 1310"/>
              <a:gd name="T50" fmla="*/ 107 w 1462"/>
              <a:gd name="T51" fmla="*/ 461 h 1310"/>
              <a:gd name="T52" fmla="*/ 65 w 1462"/>
              <a:gd name="T53" fmla="*/ 468 h 1310"/>
              <a:gd name="T54" fmla="*/ 61 w 1462"/>
              <a:gd name="T55" fmla="*/ 516 h 1310"/>
              <a:gd name="T56" fmla="*/ 78 w 1462"/>
              <a:gd name="T57" fmla="*/ 555 h 1310"/>
              <a:gd name="T58" fmla="*/ 94 w 1462"/>
              <a:gd name="T59" fmla="*/ 633 h 1310"/>
              <a:gd name="T60" fmla="*/ 107 w 1462"/>
              <a:gd name="T61" fmla="*/ 705 h 1310"/>
              <a:gd name="T62" fmla="*/ 54 w 1462"/>
              <a:gd name="T63" fmla="*/ 791 h 1310"/>
              <a:gd name="T64" fmla="*/ 24 w 1462"/>
              <a:gd name="T65" fmla="*/ 854 h 1310"/>
              <a:gd name="T66" fmla="*/ 94 w 1462"/>
              <a:gd name="T67" fmla="*/ 894 h 1310"/>
              <a:gd name="T68" fmla="*/ 198 w 1462"/>
              <a:gd name="T69" fmla="*/ 930 h 1310"/>
              <a:gd name="T70" fmla="*/ 295 w 1462"/>
              <a:gd name="T71" fmla="*/ 1052 h 1310"/>
              <a:gd name="T72" fmla="*/ 415 w 1462"/>
              <a:gd name="T73" fmla="*/ 928 h 1310"/>
              <a:gd name="T74" fmla="*/ 550 w 1462"/>
              <a:gd name="T75" fmla="*/ 757 h 1310"/>
              <a:gd name="T76" fmla="*/ 716 w 1462"/>
              <a:gd name="T77" fmla="*/ 791 h 1310"/>
              <a:gd name="T78" fmla="*/ 764 w 1462"/>
              <a:gd name="T79" fmla="*/ 872 h 1310"/>
              <a:gd name="T80" fmla="*/ 672 w 1462"/>
              <a:gd name="T81" fmla="*/ 991 h 1310"/>
              <a:gd name="T82" fmla="*/ 633 w 1462"/>
              <a:gd name="T83" fmla="*/ 1091 h 1310"/>
              <a:gd name="T84" fmla="*/ 699 w 1462"/>
              <a:gd name="T85" fmla="*/ 1139 h 1310"/>
              <a:gd name="T86" fmla="*/ 725 w 1462"/>
              <a:gd name="T87" fmla="*/ 1161 h 1310"/>
              <a:gd name="T88" fmla="*/ 664 w 1462"/>
              <a:gd name="T89" fmla="*/ 1228 h 1310"/>
              <a:gd name="T90" fmla="*/ 620 w 1462"/>
              <a:gd name="T91" fmla="*/ 1284 h 1310"/>
              <a:gd name="T92" fmla="*/ 712 w 1462"/>
              <a:gd name="T93" fmla="*/ 1269 h 1310"/>
              <a:gd name="T94" fmla="*/ 830 w 1462"/>
              <a:gd name="T95" fmla="*/ 1161 h 1310"/>
              <a:gd name="T96" fmla="*/ 956 w 1462"/>
              <a:gd name="T97" fmla="*/ 1028 h 1310"/>
              <a:gd name="T98" fmla="*/ 1061 w 1462"/>
              <a:gd name="T99" fmla="*/ 965 h 1310"/>
              <a:gd name="T100" fmla="*/ 1170 w 1462"/>
              <a:gd name="T101" fmla="*/ 920 h 1310"/>
              <a:gd name="T102" fmla="*/ 1239 w 1462"/>
              <a:gd name="T103" fmla="*/ 884 h 1310"/>
              <a:gd name="T104" fmla="*/ 1262 w 1462"/>
              <a:gd name="T105" fmla="*/ 802 h 1310"/>
              <a:gd name="T106" fmla="*/ 1411 w 1462"/>
              <a:gd name="T107" fmla="*/ 657 h 1310"/>
              <a:gd name="T108" fmla="*/ 1460 w 1462"/>
              <a:gd name="T109" fmla="*/ 630 h 1310"/>
              <a:gd name="T110" fmla="*/ 1462 w 1462"/>
              <a:gd name="T111" fmla="*/ 528 h 1310"/>
              <a:gd name="T112" fmla="*/ 1410 w 1462"/>
              <a:gd name="T113" fmla="*/ 456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62" h="1310">
                <a:moveTo>
                  <a:pt x="1410" y="456"/>
                </a:moveTo>
                <a:cubicBezTo>
                  <a:pt x="1374" y="428"/>
                  <a:pt x="1321" y="384"/>
                  <a:pt x="1321" y="328"/>
                </a:cubicBezTo>
                <a:cubicBezTo>
                  <a:pt x="1321" y="273"/>
                  <a:pt x="1324" y="275"/>
                  <a:pt x="1288" y="242"/>
                </a:cubicBezTo>
                <a:cubicBezTo>
                  <a:pt x="1252" y="209"/>
                  <a:pt x="1213" y="195"/>
                  <a:pt x="1187" y="148"/>
                </a:cubicBezTo>
                <a:cubicBezTo>
                  <a:pt x="1161" y="100"/>
                  <a:pt x="1144" y="78"/>
                  <a:pt x="1125" y="78"/>
                </a:cubicBezTo>
                <a:cubicBezTo>
                  <a:pt x="1105" y="78"/>
                  <a:pt x="1098" y="173"/>
                  <a:pt x="1056" y="117"/>
                </a:cubicBezTo>
                <a:cubicBezTo>
                  <a:pt x="1013" y="61"/>
                  <a:pt x="1056" y="67"/>
                  <a:pt x="1013" y="61"/>
                </a:cubicBezTo>
                <a:cubicBezTo>
                  <a:pt x="971" y="56"/>
                  <a:pt x="957" y="47"/>
                  <a:pt x="935" y="31"/>
                </a:cubicBezTo>
                <a:cubicBezTo>
                  <a:pt x="912" y="14"/>
                  <a:pt x="908" y="0"/>
                  <a:pt x="895" y="22"/>
                </a:cubicBezTo>
                <a:cubicBezTo>
                  <a:pt x="890" y="31"/>
                  <a:pt x="888" y="40"/>
                  <a:pt x="886" y="47"/>
                </a:cubicBezTo>
                <a:cubicBezTo>
                  <a:pt x="888" y="49"/>
                  <a:pt x="890" y="52"/>
                  <a:pt x="891" y="57"/>
                </a:cubicBezTo>
                <a:cubicBezTo>
                  <a:pt x="895" y="81"/>
                  <a:pt x="908" y="105"/>
                  <a:pt x="873" y="127"/>
                </a:cubicBezTo>
                <a:cubicBezTo>
                  <a:pt x="838" y="149"/>
                  <a:pt x="817" y="140"/>
                  <a:pt x="817" y="172"/>
                </a:cubicBezTo>
                <a:cubicBezTo>
                  <a:pt x="817" y="203"/>
                  <a:pt x="797" y="222"/>
                  <a:pt x="775" y="227"/>
                </a:cubicBezTo>
                <a:cubicBezTo>
                  <a:pt x="753" y="233"/>
                  <a:pt x="734" y="246"/>
                  <a:pt x="718" y="236"/>
                </a:cubicBezTo>
                <a:cubicBezTo>
                  <a:pt x="703" y="227"/>
                  <a:pt x="675" y="211"/>
                  <a:pt x="668" y="227"/>
                </a:cubicBezTo>
                <a:cubicBezTo>
                  <a:pt x="662" y="244"/>
                  <a:pt x="681" y="331"/>
                  <a:pt x="640" y="327"/>
                </a:cubicBezTo>
                <a:cubicBezTo>
                  <a:pt x="598" y="324"/>
                  <a:pt x="576" y="285"/>
                  <a:pt x="557" y="316"/>
                </a:cubicBezTo>
                <a:cubicBezTo>
                  <a:pt x="537" y="348"/>
                  <a:pt x="513" y="338"/>
                  <a:pt x="493" y="338"/>
                </a:cubicBezTo>
                <a:cubicBezTo>
                  <a:pt x="474" y="338"/>
                  <a:pt x="458" y="331"/>
                  <a:pt x="454" y="355"/>
                </a:cubicBezTo>
                <a:cubicBezTo>
                  <a:pt x="450" y="379"/>
                  <a:pt x="441" y="401"/>
                  <a:pt x="413" y="414"/>
                </a:cubicBezTo>
                <a:cubicBezTo>
                  <a:pt x="384" y="427"/>
                  <a:pt x="373" y="424"/>
                  <a:pt x="356" y="444"/>
                </a:cubicBezTo>
                <a:cubicBezTo>
                  <a:pt x="338" y="464"/>
                  <a:pt x="297" y="494"/>
                  <a:pt x="290" y="520"/>
                </a:cubicBezTo>
                <a:cubicBezTo>
                  <a:pt x="284" y="546"/>
                  <a:pt x="260" y="620"/>
                  <a:pt x="233" y="583"/>
                </a:cubicBezTo>
                <a:cubicBezTo>
                  <a:pt x="207" y="546"/>
                  <a:pt x="209" y="535"/>
                  <a:pt x="179" y="505"/>
                </a:cubicBezTo>
                <a:cubicBezTo>
                  <a:pt x="148" y="476"/>
                  <a:pt x="124" y="487"/>
                  <a:pt x="107" y="461"/>
                </a:cubicBezTo>
                <a:cubicBezTo>
                  <a:pt x="89" y="435"/>
                  <a:pt x="72" y="453"/>
                  <a:pt x="65" y="468"/>
                </a:cubicBezTo>
                <a:cubicBezTo>
                  <a:pt x="59" y="483"/>
                  <a:pt x="35" y="503"/>
                  <a:pt x="61" y="516"/>
                </a:cubicBezTo>
                <a:cubicBezTo>
                  <a:pt x="87" y="529"/>
                  <a:pt x="78" y="539"/>
                  <a:pt x="78" y="555"/>
                </a:cubicBezTo>
                <a:cubicBezTo>
                  <a:pt x="78" y="572"/>
                  <a:pt x="70" y="600"/>
                  <a:pt x="94" y="633"/>
                </a:cubicBezTo>
                <a:cubicBezTo>
                  <a:pt x="118" y="666"/>
                  <a:pt x="129" y="681"/>
                  <a:pt x="107" y="705"/>
                </a:cubicBezTo>
                <a:cubicBezTo>
                  <a:pt x="85" y="729"/>
                  <a:pt x="59" y="763"/>
                  <a:pt x="54" y="791"/>
                </a:cubicBezTo>
                <a:cubicBezTo>
                  <a:pt x="50" y="818"/>
                  <a:pt x="0" y="818"/>
                  <a:pt x="24" y="854"/>
                </a:cubicBezTo>
                <a:cubicBezTo>
                  <a:pt x="48" y="889"/>
                  <a:pt x="63" y="891"/>
                  <a:pt x="94" y="894"/>
                </a:cubicBezTo>
                <a:cubicBezTo>
                  <a:pt x="124" y="898"/>
                  <a:pt x="190" y="907"/>
                  <a:pt x="198" y="930"/>
                </a:cubicBezTo>
                <a:cubicBezTo>
                  <a:pt x="206" y="949"/>
                  <a:pt x="264" y="1009"/>
                  <a:pt x="295" y="1052"/>
                </a:cubicBezTo>
                <a:cubicBezTo>
                  <a:pt x="330" y="1027"/>
                  <a:pt x="369" y="991"/>
                  <a:pt x="415" y="928"/>
                </a:cubicBezTo>
                <a:cubicBezTo>
                  <a:pt x="485" y="831"/>
                  <a:pt x="445" y="754"/>
                  <a:pt x="550" y="757"/>
                </a:cubicBezTo>
                <a:cubicBezTo>
                  <a:pt x="655" y="761"/>
                  <a:pt x="694" y="761"/>
                  <a:pt x="716" y="791"/>
                </a:cubicBezTo>
                <a:cubicBezTo>
                  <a:pt x="738" y="820"/>
                  <a:pt x="808" y="817"/>
                  <a:pt x="764" y="872"/>
                </a:cubicBezTo>
                <a:cubicBezTo>
                  <a:pt x="720" y="928"/>
                  <a:pt x="694" y="972"/>
                  <a:pt x="672" y="991"/>
                </a:cubicBezTo>
                <a:cubicBezTo>
                  <a:pt x="651" y="1009"/>
                  <a:pt x="594" y="1065"/>
                  <a:pt x="633" y="1091"/>
                </a:cubicBezTo>
                <a:cubicBezTo>
                  <a:pt x="672" y="1117"/>
                  <a:pt x="655" y="1135"/>
                  <a:pt x="699" y="1139"/>
                </a:cubicBezTo>
                <a:cubicBezTo>
                  <a:pt x="742" y="1143"/>
                  <a:pt x="738" y="1117"/>
                  <a:pt x="725" y="1161"/>
                </a:cubicBezTo>
                <a:cubicBezTo>
                  <a:pt x="712" y="1206"/>
                  <a:pt x="720" y="1213"/>
                  <a:pt x="664" y="1228"/>
                </a:cubicBezTo>
                <a:cubicBezTo>
                  <a:pt x="607" y="1243"/>
                  <a:pt x="616" y="1258"/>
                  <a:pt x="620" y="1284"/>
                </a:cubicBezTo>
                <a:cubicBezTo>
                  <a:pt x="624" y="1310"/>
                  <a:pt x="668" y="1295"/>
                  <a:pt x="712" y="1269"/>
                </a:cubicBezTo>
                <a:cubicBezTo>
                  <a:pt x="755" y="1243"/>
                  <a:pt x="803" y="1206"/>
                  <a:pt x="830" y="1161"/>
                </a:cubicBezTo>
                <a:cubicBezTo>
                  <a:pt x="856" y="1117"/>
                  <a:pt x="895" y="1057"/>
                  <a:pt x="956" y="1028"/>
                </a:cubicBezTo>
                <a:cubicBezTo>
                  <a:pt x="1018" y="998"/>
                  <a:pt x="1009" y="987"/>
                  <a:pt x="1061" y="965"/>
                </a:cubicBezTo>
                <a:cubicBezTo>
                  <a:pt x="1114" y="943"/>
                  <a:pt x="1127" y="935"/>
                  <a:pt x="1170" y="920"/>
                </a:cubicBezTo>
                <a:cubicBezTo>
                  <a:pt x="1202" y="909"/>
                  <a:pt x="1216" y="885"/>
                  <a:pt x="1239" y="884"/>
                </a:cubicBezTo>
                <a:cubicBezTo>
                  <a:pt x="1240" y="852"/>
                  <a:pt x="1245" y="812"/>
                  <a:pt x="1262" y="802"/>
                </a:cubicBezTo>
                <a:cubicBezTo>
                  <a:pt x="1293" y="783"/>
                  <a:pt x="1358" y="683"/>
                  <a:pt x="1411" y="657"/>
                </a:cubicBezTo>
                <a:cubicBezTo>
                  <a:pt x="1425" y="650"/>
                  <a:pt x="1443" y="640"/>
                  <a:pt x="1460" y="630"/>
                </a:cubicBezTo>
                <a:cubicBezTo>
                  <a:pt x="1461" y="592"/>
                  <a:pt x="1462" y="543"/>
                  <a:pt x="1462" y="528"/>
                </a:cubicBezTo>
                <a:cubicBezTo>
                  <a:pt x="1462" y="503"/>
                  <a:pt x="1446" y="484"/>
                  <a:pt x="1410" y="45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6515656" y="2137838"/>
            <a:ext cx="1157360" cy="688196"/>
          </a:xfrm>
          <a:custGeom>
            <a:avLst/>
            <a:gdLst>
              <a:gd name="T0" fmla="*/ 2111 w 2127"/>
              <a:gd name="T1" fmla="*/ 367 h 1316"/>
              <a:gd name="T2" fmla="*/ 1900 w 2127"/>
              <a:gd name="T3" fmla="*/ 314 h 1316"/>
              <a:gd name="T4" fmla="*/ 1808 w 2127"/>
              <a:gd name="T5" fmla="*/ 300 h 1316"/>
              <a:gd name="T6" fmla="*/ 1693 w 2127"/>
              <a:gd name="T7" fmla="*/ 361 h 1316"/>
              <a:gd name="T8" fmla="*/ 1634 w 2127"/>
              <a:gd name="T9" fmla="*/ 458 h 1316"/>
              <a:gd name="T10" fmla="*/ 1500 w 2127"/>
              <a:gd name="T11" fmla="*/ 367 h 1316"/>
              <a:gd name="T12" fmla="*/ 1467 w 2127"/>
              <a:gd name="T13" fmla="*/ 269 h 1316"/>
              <a:gd name="T14" fmla="*/ 1379 w 2127"/>
              <a:gd name="T15" fmla="*/ 280 h 1316"/>
              <a:gd name="T16" fmla="*/ 1392 w 2127"/>
              <a:gd name="T17" fmla="*/ 372 h 1316"/>
              <a:gd name="T18" fmla="*/ 1270 w 2127"/>
              <a:gd name="T19" fmla="*/ 269 h 1316"/>
              <a:gd name="T20" fmla="*/ 1143 w 2127"/>
              <a:gd name="T21" fmla="*/ 239 h 1316"/>
              <a:gd name="T22" fmla="*/ 1044 w 2127"/>
              <a:gd name="T23" fmla="*/ 152 h 1316"/>
              <a:gd name="T24" fmla="*/ 907 w 2127"/>
              <a:gd name="T25" fmla="*/ 186 h 1316"/>
              <a:gd name="T26" fmla="*/ 766 w 2127"/>
              <a:gd name="T27" fmla="*/ 166 h 1316"/>
              <a:gd name="T28" fmla="*/ 638 w 2127"/>
              <a:gd name="T29" fmla="*/ 189 h 1316"/>
              <a:gd name="T30" fmla="*/ 494 w 2127"/>
              <a:gd name="T31" fmla="*/ 111 h 1316"/>
              <a:gd name="T32" fmla="*/ 402 w 2127"/>
              <a:gd name="T33" fmla="*/ 16 h 1316"/>
              <a:gd name="T34" fmla="*/ 290 w 2127"/>
              <a:gd name="T35" fmla="*/ 51 h 1316"/>
              <a:gd name="T36" fmla="*/ 245 w 2127"/>
              <a:gd name="T37" fmla="*/ 114 h 1316"/>
              <a:gd name="T38" fmla="*/ 160 w 2127"/>
              <a:gd name="T39" fmla="*/ 157 h 1316"/>
              <a:gd name="T40" fmla="*/ 64 w 2127"/>
              <a:gd name="T41" fmla="*/ 146 h 1316"/>
              <a:gd name="T42" fmla="*/ 103 w 2127"/>
              <a:gd name="T43" fmla="*/ 239 h 1316"/>
              <a:gd name="T44" fmla="*/ 177 w 2127"/>
              <a:gd name="T45" fmla="*/ 316 h 1316"/>
              <a:gd name="T46" fmla="*/ 180 w 2127"/>
              <a:gd name="T47" fmla="*/ 478 h 1316"/>
              <a:gd name="T48" fmla="*/ 271 w 2127"/>
              <a:gd name="T49" fmla="*/ 569 h 1316"/>
              <a:gd name="T50" fmla="*/ 404 w 2127"/>
              <a:gd name="T51" fmla="*/ 493 h 1316"/>
              <a:gd name="T52" fmla="*/ 512 w 2127"/>
              <a:gd name="T53" fmla="*/ 637 h 1316"/>
              <a:gd name="T54" fmla="*/ 570 w 2127"/>
              <a:gd name="T55" fmla="*/ 733 h 1316"/>
              <a:gd name="T56" fmla="*/ 619 w 2127"/>
              <a:gd name="T57" fmla="*/ 717 h 1316"/>
              <a:gd name="T58" fmla="*/ 740 w 2127"/>
              <a:gd name="T59" fmla="*/ 803 h 1316"/>
              <a:gd name="T60" fmla="*/ 871 w 2127"/>
              <a:gd name="T61" fmla="*/ 834 h 1316"/>
              <a:gd name="T62" fmla="*/ 1005 w 2127"/>
              <a:gd name="T63" fmla="*/ 1014 h 1316"/>
              <a:gd name="T64" fmla="*/ 1146 w 2127"/>
              <a:gd name="T65" fmla="*/ 1214 h 1316"/>
              <a:gd name="T66" fmla="*/ 1243 w 2127"/>
              <a:gd name="T67" fmla="*/ 1228 h 1316"/>
              <a:gd name="T68" fmla="*/ 1339 w 2127"/>
              <a:gd name="T69" fmla="*/ 995 h 1316"/>
              <a:gd name="T70" fmla="*/ 1470 w 2127"/>
              <a:gd name="T71" fmla="*/ 1039 h 1316"/>
              <a:gd name="T72" fmla="*/ 1552 w 2127"/>
              <a:gd name="T73" fmla="*/ 1039 h 1316"/>
              <a:gd name="T74" fmla="*/ 1647 w 2127"/>
              <a:gd name="T75" fmla="*/ 1017 h 1316"/>
              <a:gd name="T76" fmla="*/ 1587 w 2127"/>
              <a:gd name="T77" fmla="*/ 911 h 1316"/>
              <a:gd name="T78" fmla="*/ 1693 w 2127"/>
              <a:gd name="T79" fmla="*/ 846 h 1316"/>
              <a:gd name="T80" fmla="*/ 1811 w 2127"/>
              <a:gd name="T81" fmla="*/ 714 h 1316"/>
              <a:gd name="T82" fmla="*/ 1862 w 2127"/>
              <a:gd name="T83" fmla="*/ 588 h 1316"/>
              <a:gd name="T84" fmla="*/ 1978 w 2127"/>
              <a:gd name="T85" fmla="*/ 596 h 1316"/>
              <a:gd name="T86" fmla="*/ 2127 w 2127"/>
              <a:gd name="T87" fmla="*/ 489 h 1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27" h="1316">
                <a:moveTo>
                  <a:pt x="2114" y="376"/>
                </a:moveTo>
                <a:cubicBezTo>
                  <a:pt x="2113" y="373"/>
                  <a:pt x="2112" y="370"/>
                  <a:pt x="2111" y="367"/>
                </a:cubicBezTo>
                <a:cubicBezTo>
                  <a:pt x="2041" y="376"/>
                  <a:pt x="1984" y="369"/>
                  <a:pt x="1955" y="367"/>
                </a:cubicBezTo>
                <a:cubicBezTo>
                  <a:pt x="1919" y="364"/>
                  <a:pt x="1939" y="369"/>
                  <a:pt x="1900" y="314"/>
                </a:cubicBezTo>
                <a:cubicBezTo>
                  <a:pt x="1860" y="258"/>
                  <a:pt x="1886" y="289"/>
                  <a:pt x="1854" y="314"/>
                </a:cubicBezTo>
                <a:cubicBezTo>
                  <a:pt x="1821" y="339"/>
                  <a:pt x="1818" y="328"/>
                  <a:pt x="1808" y="300"/>
                </a:cubicBezTo>
                <a:cubicBezTo>
                  <a:pt x="1798" y="272"/>
                  <a:pt x="1778" y="303"/>
                  <a:pt x="1765" y="330"/>
                </a:cubicBezTo>
                <a:cubicBezTo>
                  <a:pt x="1752" y="358"/>
                  <a:pt x="1726" y="353"/>
                  <a:pt x="1693" y="361"/>
                </a:cubicBezTo>
                <a:cubicBezTo>
                  <a:pt x="1660" y="369"/>
                  <a:pt x="1677" y="383"/>
                  <a:pt x="1680" y="417"/>
                </a:cubicBezTo>
                <a:cubicBezTo>
                  <a:pt x="1683" y="450"/>
                  <a:pt x="1664" y="455"/>
                  <a:pt x="1634" y="458"/>
                </a:cubicBezTo>
                <a:cubicBezTo>
                  <a:pt x="1605" y="461"/>
                  <a:pt x="1592" y="444"/>
                  <a:pt x="1578" y="414"/>
                </a:cubicBezTo>
                <a:cubicBezTo>
                  <a:pt x="1565" y="383"/>
                  <a:pt x="1500" y="386"/>
                  <a:pt x="1500" y="367"/>
                </a:cubicBezTo>
                <a:cubicBezTo>
                  <a:pt x="1500" y="347"/>
                  <a:pt x="1493" y="344"/>
                  <a:pt x="1470" y="328"/>
                </a:cubicBezTo>
                <a:cubicBezTo>
                  <a:pt x="1447" y="311"/>
                  <a:pt x="1467" y="294"/>
                  <a:pt x="1467" y="269"/>
                </a:cubicBezTo>
                <a:cubicBezTo>
                  <a:pt x="1467" y="244"/>
                  <a:pt x="1477" y="236"/>
                  <a:pt x="1438" y="233"/>
                </a:cubicBezTo>
                <a:cubicBezTo>
                  <a:pt x="1398" y="230"/>
                  <a:pt x="1382" y="250"/>
                  <a:pt x="1379" y="280"/>
                </a:cubicBezTo>
                <a:cubicBezTo>
                  <a:pt x="1375" y="311"/>
                  <a:pt x="1398" y="322"/>
                  <a:pt x="1415" y="342"/>
                </a:cubicBezTo>
                <a:cubicBezTo>
                  <a:pt x="1431" y="361"/>
                  <a:pt x="1408" y="372"/>
                  <a:pt x="1392" y="372"/>
                </a:cubicBezTo>
                <a:cubicBezTo>
                  <a:pt x="1375" y="372"/>
                  <a:pt x="1349" y="372"/>
                  <a:pt x="1320" y="350"/>
                </a:cubicBezTo>
                <a:cubicBezTo>
                  <a:pt x="1290" y="328"/>
                  <a:pt x="1280" y="300"/>
                  <a:pt x="1270" y="269"/>
                </a:cubicBezTo>
                <a:cubicBezTo>
                  <a:pt x="1261" y="239"/>
                  <a:pt x="1208" y="283"/>
                  <a:pt x="1175" y="280"/>
                </a:cubicBezTo>
                <a:cubicBezTo>
                  <a:pt x="1143" y="278"/>
                  <a:pt x="1130" y="261"/>
                  <a:pt x="1143" y="239"/>
                </a:cubicBezTo>
                <a:cubicBezTo>
                  <a:pt x="1156" y="216"/>
                  <a:pt x="1166" y="203"/>
                  <a:pt x="1149" y="189"/>
                </a:cubicBezTo>
                <a:cubicBezTo>
                  <a:pt x="1133" y="175"/>
                  <a:pt x="1090" y="158"/>
                  <a:pt x="1044" y="152"/>
                </a:cubicBezTo>
                <a:cubicBezTo>
                  <a:pt x="999" y="147"/>
                  <a:pt x="999" y="161"/>
                  <a:pt x="979" y="180"/>
                </a:cubicBezTo>
                <a:cubicBezTo>
                  <a:pt x="959" y="200"/>
                  <a:pt x="956" y="189"/>
                  <a:pt x="907" y="186"/>
                </a:cubicBezTo>
                <a:cubicBezTo>
                  <a:pt x="858" y="183"/>
                  <a:pt x="881" y="175"/>
                  <a:pt x="854" y="144"/>
                </a:cubicBezTo>
                <a:cubicBezTo>
                  <a:pt x="828" y="114"/>
                  <a:pt x="795" y="150"/>
                  <a:pt x="766" y="166"/>
                </a:cubicBezTo>
                <a:cubicBezTo>
                  <a:pt x="736" y="183"/>
                  <a:pt x="733" y="172"/>
                  <a:pt x="700" y="161"/>
                </a:cubicBezTo>
                <a:cubicBezTo>
                  <a:pt x="668" y="150"/>
                  <a:pt x="668" y="175"/>
                  <a:pt x="638" y="189"/>
                </a:cubicBezTo>
                <a:cubicBezTo>
                  <a:pt x="609" y="203"/>
                  <a:pt x="602" y="197"/>
                  <a:pt x="563" y="169"/>
                </a:cubicBezTo>
                <a:cubicBezTo>
                  <a:pt x="524" y="141"/>
                  <a:pt x="527" y="127"/>
                  <a:pt x="494" y="111"/>
                </a:cubicBezTo>
                <a:cubicBezTo>
                  <a:pt x="461" y="94"/>
                  <a:pt x="474" y="55"/>
                  <a:pt x="458" y="27"/>
                </a:cubicBezTo>
                <a:cubicBezTo>
                  <a:pt x="442" y="0"/>
                  <a:pt x="432" y="16"/>
                  <a:pt x="402" y="16"/>
                </a:cubicBezTo>
                <a:cubicBezTo>
                  <a:pt x="373" y="16"/>
                  <a:pt x="376" y="30"/>
                  <a:pt x="330" y="41"/>
                </a:cubicBezTo>
                <a:cubicBezTo>
                  <a:pt x="313" y="45"/>
                  <a:pt x="300" y="49"/>
                  <a:pt x="290" y="51"/>
                </a:cubicBezTo>
                <a:cubicBezTo>
                  <a:pt x="291" y="55"/>
                  <a:pt x="290" y="59"/>
                  <a:pt x="287" y="64"/>
                </a:cubicBezTo>
                <a:cubicBezTo>
                  <a:pt x="271" y="89"/>
                  <a:pt x="243" y="81"/>
                  <a:pt x="245" y="114"/>
                </a:cubicBezTo>
                <a:cubicBezTo>
                  <a:pt x="247" y="148"/>
                  <a:pt x="265" y="213"/>
                  <a:pt x="221" y="189"/>
                </a:cubicBezTo>
                <a:cubicBezTo>
                  <a:pt x="177" y="165"/>
                  <a:pt x="180" y="139"/>
                  <a:pt x="160" y="157"/>
                </a:cubicBezTo>
                <a:cubicBezTo>
                  <a:pt x="140" y="176"/>
                  <a:pt x="142" y="183"/>
                  <a:pt x="116" y="170"/>
                </a:cubicBezTo>
                <a:cubicBezTo>
                  <a:pt x="90" y="157"/>
                  <a:pt x="73" y="131"/>
                  <a:pt x="64" y="146"/>
                </a:cubicBezTo>
                <a:cubicBezTo>
                  <a:pt x="55" y="161"/>
                  <a:pt x="0" y="215"/>
                  <a:pt x="35" y="226"/>
                </a:cubicBezTo>
                <a:cubicBezTo>
                  <a:pt x="70" y="237"/>
                  <a:pt x="99" y="211"/>
                  <a:pt x="103" y="239"/>
                </a:cubicBezTo>
                <a:cubicBezTo>
                  <a:pt x="107" y="266"/>
                  <a:pt x="110" y="266"/>
                  <a:pt x="134" y="278"/>
                </a:cubicBezTo>
                <a:cubicBezTo>
                  <a:pt x="158" y="289"/>
                  <a:pt x="180" y="292"/>
                  <a:pt x="177" y="316"/>
                </a:cubicBezTo>
                <a:cubicBezTo>
                  <a:pt x="175" y="341"/>
                  <a:pt x="136" y="392"/>
                  <a:pt x="147" y="420"/>
                </a:cubicBezTo>
                <a:cubicBezTo>
                  <a:pt x="158" y="448"/>
                  <a:pt x="169" y="457"/>
                  <a:pt x="180" y="478"/>
                </a:cubicBezTo>
                <a:cubicBezTo>
                  <a:pt x="190" y="498"/>
                  <a:pt x="219" y="502"/>
                  <a:pt x="225" y="535"/>
                </a:cubicBezTo>
                <a:cubicBezTo>
                  <a:pt x="232" y="569"/>
                  <a:pt x="236" y="593"/>
                  <a:pt x="271" y="569"/>
                </a:cubicBezTo>
                <a:cubicBezTo>
                  <a:pt x="306" y="544"/>
                  <a:pt x="341" y="537"/>
                  <a:pt x="352" y="515"/>
                </a:cubicBezTo>
                <a:cubicBezTo>
                  <a:pt x="363" y="493"/>
                  <a:pt x="398" y="463"/>
                  <a:pt x="404" y="493"/>
                </a:cubicBezTo>
                <a:cubicBezTo>
                  <a:pt x="411" y="522"/>
                  <a:pt x="463" y="531"/>
                  <a:pt x="468" y="567"/>
                </a:cubicBezTo>
                <a:cubicBezTo>
                  <a:pt x="472" y="602"/>
                  <a:pt x="498" y="607"/>
                  <a:pt x="512" y="637"/>
                </a:cubicBezTo>
                <a:cubicBezTo>
                  <a:pt x="525" y="667"/>
                  <a:pt x="503" y="721"/>
                  <a:pt x="522" y="730"/>
                </a:cubicBezTo>
                <a:cubicBezTo>
                  <a:pt x="538" y="737"/>
                  <a:pt x="560" y="726"/>
                  <a:pt x="570" y="733"/>
                </a:cubicBezTo>
                <a:cubicBezTo>
                  <a:pt x="572" y="726"/>
                  <a:pt x="574" y="717"/>
                  <a:pt x="579" y="708"/>
                </a:cubicBezTo>
                <a:cubicBezTo>
                  <a:pt x="592" y="686"/>
                  <a:pt x="596" y="700"/>
                  <a:pt x="619" y="717"/>
                </a:cubicBezTo>
                <a:cubicBezTo>
                  <a:pt x="641" y="733"/>
                  <a:pt x="655" y="742"/>
                  <a:pt x="697" y="747"/>
                </a:cubicBezTo>
                <a:cubicBezTo>
                  <a:pt x="740" y="753"/>
                  <a:pt x="697" y="747"/>
                  <a:pt x="740" y="803"/>
                </a:cubicBezTo>
                <a:cubicBezTo>
                  <a:pt x="782" y="859"/>
                  <a:pt x="789" y="764"/>
                  <a:pt x="809" y="764"/>
                </a:cubicBezTo>
                <a:cubicBezTo>
                  <a:pt x="828" y="764"/>
                  <a:pt x="845" y="786"/>
                  <a:pt x="871" y="834"/>
                </a:cubicBezTo>
                <a:cubicBezTo>
                  <a:pt x="897" y="881"/>
                  <a:pt x="936" y="895"/>
                  <a:pt x="972" y="928"/>
                </a:cubicBezTo>
                <a:cubicBezTo>
                  <a:pt x="1008" y="961"/>
                  <a:pt x="1005" y="959"/>
                  <a:pt x="1005" y="1014"/>
                </a:cubicBezTo>
                <a:cubicBezTo>
                  <a:pt x="1005" y="1070"/>
                  <a:pt x="1058" y="1114"/>
                  <a:pt x="1094" y="1142"/>
                </a:cubicBezTo>
                <a:cubicBezTo>
                  <a:pt x="1130" y="1170"/>
                  <a:pt x="1146" y="1189"/>
                  <a:pt x="1146" y="1214"/>
                </a:cubicBezTo>
                <a:cubicBezTo>
                  <a:pt x="1146" y="1229"/>
                  <a:pt x="1145" y="1278"/>
                  <a:pt x="1144" y="1316"/>
                </a:cubicBezTo>
                <a:cubicBezTo>
                  <a:pt x="1188" y="1289"/>
                  <a:pt x="1234" y="1255"/>
                  <a:pt x="1243" y="1228"/>
                </a:cubicBezTo>
                <a:cubicBezTo>
                  <a:pt x="1256" y="1191"/>
                  <a:pt x="1296" y="1139"/>
                  <a:pt x="1300" y="1106"/>
                </a:cubicBezTo>
                <a:cubicBezTo>
                  <a:pt x="1304" y="1073"/>
                  <a:pt x="1313" y="995"/>
                  <a:pt x="1339" y="995"/>
                </a:cubicBezTo>
                <a:cubicBezTo>
                  <a:pt x="1365" y="995"/>
                  <a:pt x="1392" y="1002"/>
                  <a:pt x="1409" y="1021"/>
                </a:cubicBezTo>
                <a:cubicBezTo>
                  <a:pt x="1427" y="1039"/>
                  <a:pt x="1440" y="1043"/>
                  <a:pt x="1470" y="1039"/>
                </a:cubicBezTo>
                <a:cubicBezTo>
                  <a:pt x="1501" y="1036"/>
                  <a:pt x="1492" y="1024"/>
                  <a:pt x="1515" y="1039"/>
                </a:cubicBezTo>
                <a:cubicBezTo>
                  <a:pt x="1537" y="1055"/>
                  <a:pt x="1544" y="1048"/>
                  <a:pt x="1552" y="1039"/>
                </a:cubicBezTo>
                <a:cubicBezTo>
                  <a:pt x="1560" y="1031"/>
                  <a:pt x="1580" y="1010"/>
                  <a:pt x="1595" y="1021"/>
                </a:cubicBezTo>
                <a:cubicBezTo>
                  <a:pt x="1610" y="1032"/>
                  <a:pt x="1639" y="1043"/>
                  <a:pt x="1647" y="1017"/>
                </a:cubicBezTo>
                <a:cubicBezTo>
                  <a:pt x="1655" y="991"/>
                  <a:pt x="1672" y="975"/>
                  <a:pt x="1649" y="960"/>
                </a:cubicBezTo>
                <a:cubicBezTo>
                  <a:pt x="1626" y="945"/>
                  <a:pt x="1587" y="936"/>
                  <a:pt x="1587" y="911"/>
                </a:cubicBezTo>
                <a:cubicBezTo>
                  <a:pt x="1587" y="886"/>
                  <a:pt x="1585" y="853"/>
                  <a:pt x="1613" y="854"/>
                </a:cubicBezTo>
                <a:cubicBezTo>
                  <a:pt x="1641" y="856"/>
                  <a:pt x="1657" y="863"/>
                  <a:pt x="1693" y="846"/>
                </a:cubicBezTo>
                <a:cubicBezTo>
                  <a:pt x="1729" y="829"/>
                  <a:pt x="1752" y="842"/>
                  <a:pt x="1773" y="802"/>
                </a:cubicBezTo>
                <a:cubicBezTo>
                  <a:pt x="1795" y="761"/>
                  <a:pt x="1777" y="722"/>
                  <a:pt x="1811" y="714"/>
                </a:cubicBezTo>
                <a:cubicBezTo>
                  <a:pt x="1845" y="706"/>
                  <a:pt x="1890" y="693"/>
                  <a:pt x="1881" y="667"/>
                </a:cubicBezTo>
                <a:cubicBezTo>
                  <a:pt x="1873" y="640"/>
                  <a:pt x="1859" y="604"/>
                  <a:pt x="1862" y="588"/>
                </a:cubicBezTo>
                <a:cubicBezTo>
                  <a:pt x="1865" y="571"/>
                  <a:pt x="1883" y="522"/>
                  <a:pt x="1922" y="546"/>
                </a:cubicBezTo>
                <a:cubicBezTo>
                  <a:pt x="1962" y="569"/>
                  <a:pt x="1937" y="586"/>
                  <a:pt x="1978" y="596"/>
                </a:cubicBezTo>
                <a:cubicBezTo>
                  <a:pt x="2019" y="606"/>
                  <a:pt x="1998" y="572"/>
                  <a:pt x="2034" y="553"/>
                </a:cubicBezTo>
                <a:cubicBezTo>
                  <a:pt x="2070" y="533"/>
                  <a:pt x="2127" y="526"/>
                  <a:pt x="2127" y="489"/>
                </a:cubicBezTo>
                <a:cubicBezTo>
                  <a:pt x="2127" y="451"/>
                  <a:pt x="2122" y="414"/>
                  <a:pt x="2114" y="37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3857839" y="1247364"/>
            <a:ext cx="2979763" cy="2293987"/>
          </a:xfrm>
          <a:custGeom>
            <a:avLst/>
            <a:gdLst>
              <a:gd name="T0" fmla="*/ 318 w 5477"/>
              <a:gd name="T1" fmla="*/ 3541 h 4382"/>
              <a:gd name="T2" fmla="*/ 498 w 5477"/>
              <a:gd name="T3" fmla="*/ 3760 h 4382"/>
              <a:gd name="T4" fmla="*/ 1096 w 5477"/>
              <a:gd name="T5" fmla="*/ 4000 h 4382"/>
              <a:gd name="T6" fmla="*/ 1349 w 5477"/>
              <a:gd name="T7" fmla="*/ 4245 h 4382"/>
              <a:gd name="T8" fmla="*/ 1817 w 5477"/>
              <a:gd name="T9" fmla="*/ 4278 h 4382"/>
              <a:gd name="T10" fmla="*/ 2000 w 5477"/>
              <a:gd name="T11" fmla="*/ 3871 h 4382"/>
              <a:gd name="T12" fmla="*/ 2166 w 5477"/>
              <a:gd name="T13" fmla="*/ 4182 h 4382"/>
              <a:gd name="T14" fmla="*/ 2516 w 5477"/>
              <a:gd name="T15" fmla="*/ 4204 h 4382"/>
              <a:gd name="T16" fmla="*/ 2765 w 5477"/>
              <a:gd name="T17" fmla="*/ 3860 h 4382"/>
              <a:gd name="T18" fmla="*/ 3057 w 5477"/>
              <a:gd name="T19" fmla="*/ 3737 h 4382"/>
              <a:gd name="T20" fmla="*/ 3385 w 5477"/>
              <a:gd name="T21" fmla="*/ 3504 h 4382"/>
              <a:gd name="T22" fmla="*/ 3547 w 5477"/>
              <a:gd name="T23" fmla="*/ 3352 h 4382"/>
              <a:gd name="T24" fmla="*/ 3625 w 5477"/>
              <a:gd name="T25" fmla="*/ 3059 h 4382"/>
              <a:gd name="T26" fmla="*/ 4005 w 5477"/>
              <a:gd name="T27" fmla="*/ 3029 h 4382"/>
              <a:gd name="T28" fmla="*/ 4237 w 5477"/>
              <a:gd name="T29" fmla="*/ 2837 h 4382"/>
              <a:gd name="T30" fmla="*/ 4477 w 5477"/>
              <a:gd name="T31" fmla="*/ 3129 h 4382"/>
              <a:gd name="T32" fmla="*/ 4647 w 5477"/>
              <a:gd name="T33" fmla="*/ 2942 h 4382"/>
              <a:gd name="T34" fmla="*/ 4802 w 5477"/>
              <a:gd name="T35" fmla="*/ 2970 h 4382"/>
              <a:gd name="T36" fmla="*/ 5062 w 5477"/>
              <a:gd name="T37" fmla="*/ 2725 h 4382"/>
              <a:gd name="T38" fmla="*/ 5344 w 5477"/>
              <a:gd name="T39" fmla="*/ 2614 h 4382"/>
              <a:gd name="T40" fmla="*/ 5397 w 5477"/>
              <a:gd name="T41" fmla="*/ 2338 h 4382"/>
              <a:gd name="T42" fmla="*/ 5110 w 5477"/>
              <a:gd name="T43" fmla="*/ 2236 h 4382"/>
              <a:gd name="T44" fmla="*/ 4988 w 5477"/>
              <a:gd name="T45" fmla="*/ 1940 h 4382"/>
              <a:gd name="T46" fmla="*/ 5106 w 5477"/>
              <a:gd name="T47" fmla="*/ 1890 h 4382"/>
              <a:gd name="T48" fmla="*/ 5222 w 5477"/>
              <a:gd name="T49" fmla="*/ 1638 h 4382"/>
              <a:gd name="T50" fmla="*/ 4988 w 5477"/>
              <a:gd name="T51" fmla="*/ 1508 h 4382"/>
              <a:gd name="T52" fmla="*/ 5270 w 5477"/>
              <a:gd name="T53" fmla="*/ 1172 h 4382"/>
              <a:gd name="T54" fmla="*/ 5370 w 5477"/>
              <a:gd name="T55" fmla="*/ 932 h 4382"/>
              <a:gd name="T56" fmla="*/ 5418 w 5477"/>
              <a:gd name="T57" fmla="*/ 437 h 4382"/>
              <a:gd name="T58" fmla="*/ 4861 w 5477"/>
              <a:gd name="T59" fmla="*/ 466 h 4382"/>
              <a:gd name="T60" fmla="*/ 4619 w 5477"/>
              <a:gd name="T61" fmla="*/ 233 h 4382"/>
              <a:gd name="T62" fmla="*/ 4445 w 5477"/>
              <a:gd name="T63" fmla="*/ 0 h 4382"/>
              <a:gd name="T64" fmla="*/ 4370 w 5477"/>
              <a:gd name="T65" fmla="*/ 226 h 4382"/>
              <a:gd name="T66" fmla="*/ 4303 w 5477"/>
              <a:gd name="T67" fmla="*/ 541 h 4382"/>
              <a:gd name="T68" fmla="*/ 4239 w 5477"/>
              <a:gd name="T69" fmla="*/ 747 h 4382"/>
              <a:gd name="T70" fmla="*/ 4144 w 5477"/>
              <a:gd name="T71" fmla="*/ 957 h 4382"/>
              <a:gd name="T72" fmla="*/ 3764 w 5477"/>
              <a:gd name="T73" fmla="*/ 1100 h 4382"/>
              <a:gd name="T74" fmla="*/ 3630 w 5477"/>
              <a:gd name="T75" fmla="*/ 1506 h 4382"/>
              <a:gd name="T76" fmla="*/ 3970 w 5477"/>
              <a:gd name="T77" fmla="*/ 1564 h 4382"/>
              <a:gd name="T78" fmla="*/ 4314 w 5477"/>
              <a:gd name="T79" fmla="*/ 1498 h 4382"/>
              <a:gd name="T80" fmla="*/ 4429 w 5477"/>
              <a:gd name="T81" fmla="*/ 1778 h 4382"/>
              <a:gd name="T82" fmla="*/ 4108 w 5477"/>
              <a:gd name="T83" fmla="*/ 1831 h 4382"/>
              <a:gd name="T84" fmla="*/ 3843 w 5477"/>
              <a:gd name="T85" fmla="*/ 2098 h 4382"/>
              <a:gd name="T86" fmla="*/ 3361 w 5477"/>
              <a:gd name="T87" fmla="*/ 2387 h 4382"/>
              <a:gd name="T88" fmla="*/ 2945 w 5477"/>
              <a:gd name="T89" fmla="*/ 2498 h 4382"/>
              <a:gd name="T90" fmla="*/ 2883 w 5477"/>
              <a:gd name="T91" fmla="*/ 2807 h 4382"/>
              <a:gd name="T92" fmla="*/ 2381 w 5477"/>
              <a:gd name="T93" fmla="*/ 3068 h 4382"/>
              <a:gd name="T94" fmla="*/ 1756 w 5477"/>
              <a:gd name="T95" fmla="*/ 3241 h 4382"/>
              <a:gd name="T96" fmla="*/ 1372 w 5477"/>
              <a:gd name="T97" fmla="*/ 3280 h 4382"/>
              <a:gd name="T98" fmla="*/ 753 w 5477"/>
              <a:gd name="T99" fmla="*/ 3085 h 4382"/>
              <a:gd name="T100" fmla="*/ 137 w 5477"/>
              <a:gd name="T101" fmla="*/ 3043 h 4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477" h="4382">
                <a:moveTo>
                  <a:pt x="26" y="3270"/>
                </a:moveTo>
                <a:cubicBezTo>
                  <a:pt x="0" y="3300"/>
                  <a:pt x="21" y="3322"/>
                  <a:pt x="21" y="3356"/>
                </a:cubicBezTo>
                <a:cubicBezTo>
                  <a:pt x="21" y="3389"/>
                  <a:pt x="61" y="3422"/>
                  <a:pt x="78" y="3459"/>
                </a:cubicBezTo>
                <a:cubicBezTo>
                  <a:pt x="96" y="3496"/>
                  <a:pt x="135" y="3519"/>
                  <a:pt x="187" y="3570"/>
                </a:cubicBezTo>
                <a:cubicBezTo>
                  <a:pt x="240" y="3622"/>
                  <a:pt x="292" y="3574"/>
                  <a:pt x="318" y="3541"/>
                </a:cubicBezTo>
                <a:cubicBezTo>
                  <a:pt x="345" y="3507"/>
                  <a:pt x="349" y="3500"/>
                  <a:pt x="375" y="3493"/>
                </a:cubicBezTo>
                <a:cubicBezTo>
                  <a:pt x="401" y="3485"/>
                  <a:pt x="546" y="3485"/>
                  <a:pt x="607" y="3507"/>
                </a:cubicBezTo>
                <a:cubicBezTo>
                  <a:pt x="668" y="3530"/>
                  <a:pt x="659" y="3567"/>
                  <a:pt x="655" y="3608"/>
                </a:cubicBezTo>
                <a:cubicBezTo>
                  <a:pt x="650" y="3648"/>
                  <a:pt x="607" y="3656"/>
                  <a:pt x="572" y="3667"/>
                </a:cubicBezTo>
                <a:cubicBezTo>
                  <a:pt x="537" y="3678"/>
                  <a:pt x="502" y="3741"/>
                  <a:pt x="498" y="3760"/>
                </a:cubicBezTo>
                <a:cubicBezTo>
                  <a:pt x="493" y="3778"/>
                  <a:pt x="581" y="3789"/>
                  <a:pt x="616" y="3826"/>
                </a:cubicBezTo>
                <a:cubicBezTo>
                  <a:pt x="650" y="3863"/>
                  <a:pt x="672" y="3848"/>
                  <a:pt x="720" y="3848"/>
                </a:cubicBezTo>
                <a:cubicBezTo>
                  <a:pt x="768" y="3848"/>
                  <a:pt x="733" y="3926"/>
                  <a:pt x="764" y="3963"/>
                </a:cubicBezTo>
                <a:cubicBezTo>
                  <a:pt x="795" y="4000"/>
                  <a:pt x="830" y="3982"/>
                  <a:pt x="891" y="4012"/>
                </a:cubicBezTo>
                <a:cubicBezTo>
                  <a:pt x="952" y="4041"/>
                  <a:pt x="1026" y="4015"/>
                  <a:pt x="1096" y="4000"/>
                </a:cubicBezTo>
                <a:cubicBezTo>
                  <a:pt x="1166" y="3986"/>
                  <a:pt x="1231" y="3904"/>
                  <a:pt x="1271" y="3871"/>
                </a:cubicBezTo>
                <a:cubicBezTo>
                  <a:pt x="1310" y="3837"/>
                  <a:pt x="1393" y="3874"/>
                  <a:pt x="1437" y="3904"/>
                </a:cubicBezTo>
                <a:cubicBezTo>
                  <a:pt x="1480" y="3934"/>
                  <a:pt x="1480" y="3974"/>
                  <a:pt x="1476" y="4034"/>
                </a:cubicBezTo>
                <a:cubicBezTo>
                  <a:pt x="1472" y="4093"/>
                  <a:pt x="1428" y="4119"/>
                  <a:pt x="1380" y="4134"/>
                </a:cubicBezTo>
                <a:cubicBezTo>
                  <a:pt x="1332" y="4149"/>
                  <a:pt x="1362" y="4201"/>
                  <a:pt x="1349" y="4245"/>
                </a:cubicBezTo>
                <a:cubicBezTo>
                  <a:pt x="1336" y="4290"/>
                  <a:pt x="1380" y="4293"/>
                  <a:pt x="1419" y="4323"/>
                </a:cubicBezTo>
                <a:cubicBezTo>
                  <a:pt x="1459" y="4353"/>
                  <a:pt x="1459" y="4382"/>
                  <a:pt x="1502" y="4375"/>
                </a:cubicBezTo>
                <a:cubicBezTo>
                  <a:pt x="1546" y="4367"/>
                  <a:pt x="1528" y="4330"/>
                  <a:pt x="1581" y="4345"/>
                </a:cubicBezTo>
                <a:cubicBezTo>
                  <a:pt x="1633" y="4360"/>
                  <a:pt x="1690" y="4315"/>
                  <a:pt x="1708" y="4282"/>
                </a:cubicBezTo>
                <a:cubicBezTo>
                  <a:pt x="1725" y="4249"/>
                  <a:pt x="1764" y="4282"/>
                  <a:pt x="1817" y="4278"/>
                </a:cubicBezTo>
                <a:cubicBezTo>
                  <a:pt x="1869" y="4275"/>
                  <a:pt x="1852" y="4208"/>
                  <a:pt x="1830" y="4197"/>
                </a:cubicBezTo>
                <a:cubicBezTo>
                  <a:pt x="1808" y="4186"/>
                  <a:pt x="1830" y="4138"/>
                  <a:pt x="1856" y="4112"/>
                </a:cubicBezTo>
                <a:cubicBezTo>
                  <a:pt x="1882" y="4086"/>
                  <a:pt x="1860" y="4037"/>
                  <a:pt x="1856" y="4004"/>
                </a:cubicBezTo>
                <a:cubicBezTo>
                  <a:pt x="1852" y="3971"/>
                  <a:pt x="1887" y="3960"/>
                  <a:pt x="1913" y="3923"/>
                </a:cubicBezTo>
                <a:cubicBezTo>
                  <a:pt x="1939" y="3886"/>
                  <a:pt x="1974" y="3889"/>
                  <a:pt x="2000" y="3871"/>
                </a:cubicBezTo>
                <a:cubicBezTo>
                  <a:pt x="2026" y="3852"/>
                  <a:pt x="2044" y="3889"/>
                  <a:pt x="2061" y="3904"/>
                </a:cubicBezTo>
                <a:cubicBezTo>
                  <a:pt x="2079" y="3919"/>
                  <a:pt x="2101" y="3949"/>
                  <a:pt x="2088" y="3978"/>
                </a:cubicBezTo>
                <a:cubicBezTo>
                  <a:pt x="2075" y="4008"/>
                  <a:pt x="2048" y="4023"/>
                  <a:pt x="2022" y="4049"/>
                </a:cubicBezTo>
                <a:cubicBezTo>
                  <a:pt x="1996" y="4075"/>
                  <a:pt x="2000" y="4134"/>
                  <a:pt x="2040" y="4160"/>
                </a:cubicBezTo>
                <a:cubicBezTo>
                  <a:pt x="2079" y="4186"/>
                  <a:pt x="2092" y="4160"/>
                  <a:pt x="2166" y="4182"/>
                </a:cubicBezTo>
                <a:cubicBezTo>
                  <a:pt x="2240" y="4204"/>
                  <a:pt x="2223" y="4252"/>
                  <a:pt x="2249" y="4252"/>
                </a:cubicBezTo>
                <a:cubicBezTo>
                  <a:pt x="2275" y="4252"/>
                  <a:pt x="2323" y="4264"/>
                  <a:pt x="2341" y="4241"/>
                </a:cubicBezTo>
                <a:cubicBezTo>
                  <a:pt x="2358" y="4219"/>
                  <a:pt x="2389" y="4252"/>
                  <a:pt x="2415" y="4278"/>
                </a:cubicBezTo>
                <a:cubicBezTo>
                  <a:pt x="2441" y="4304"/>
                  <a:pt x="2463" y="4256"/>
                  <a:pt x="2494" y="4256"/>
                </a:cubicBezTo>
                <a:cubicBezTo>
                  <a:pt x="2524" y="4256"/>
                  <a:pt x="2516" y="4241"/>
                  <a:pt x="2516" y="4204"/>
                </a:cubicBezTo>
                <a:cubicBezTo>
                  <a:pt x="2516" y="4167"/>
                  <a:pt x="2546" y="4156"/>
                  <a:pt x="2564" y="4130"/>
                </a:cubicBezTo>
                <a:cubicBezTo>
                  <a:pt x="2581" y="4104"/>
                  <a:pt x="2616" y="4082"/>
                  <a:pt x="2629" y="4052"/>
                </a:cubicBezTo>
                <a:cubicBezTo>
                  <a:pt x="2642" y="4023"/>
                  <a:pt x="2629" y="4023"/>
                  <a:pt x="2699" y="4015"/>
                </a:cubicBezTo>
                <a:cubicBezTo>
                  <a:pt x="2769" y="4008"/>
                  <a:pt x="2712" y="3960"/>
                  <a:pt x="2708" y="3923"/>
                </a:cubicBezTo>
                <a:cubicBezTo>
                  <a:pt x="2704" y="3886"/>
                  <a:pt x="2738" y="3882"/>
                  <a:pt x="2765" y="3860"/>
                </a:cubicBezTo>
                <a:cubicBezTo>
                  <a:pt x="2791" y="3837"/>
                  <a:pt x="2782" y="3823"/>
                  <a:pt x="2782" y="3797"/>
                </a:cubicBezTo>
                <a:cubicBezTo>
                  <a:pt x="2782" y="3771"/>
                  <a:pt x="2839" y="3811"/>
                  <a:pt x="2861" y="3826"/>
                </a:cubicBezTo>
                <a:cubicBezTo>
                  <a:pt x="2883" y="3841"/>
                  <a:pt x="2904" y="3830"/>
                  <a:pt x="2939" y="3774"/>
                </a:cubicBezTo>
                <a:cubicBezTo>
                  <a:pt x="2974" y="3719"/>
                  <a:pt x="2974" y="3774"/>
                  <a:pt x="3018" y="3793"/>
                </a:cubicBezTo>
                <a:cubicBezTo>
                  <a:pt x="3062" y="3811"/>
                  <a:pt x="3057" y="3774"/>
                  <a:pt x="3057" y="3737"/>
                </a:cubicBezTo>
                <a:cubicBezTo>
                  <a:pt x="3057" y="3700"/>
                  <a:pt x="3097" y="3726"/>
                  <a:pt x="3110" y="3734"/>
                </a:cubicBezTo>
                <a:cubicBezTo>
                  <a:pt x="3123" y="3741"/>
                  <a:pt x="3153" y="3722"/>
                  <a:pt x="3162" y="3697"/>
                </a:cubicBezTo>
                <a:cubicBezTo>
                  <a:pt x="3171" y="3671"/>
                  <a:pt x="3197" y="3589"/>
                  <a:pt x="3215" y="3563"/>
                </a:cubicBezTo>
                <a:cubicBezTo>
                  <a:pt x="3232" y="3537"/>
                  <a:pt x="3284" y="3548"/>
                  <a:pt x="3319" y="3563"/>
                </a:cubicBezTo>
                <a:cubicBezTo>
                  <a:pt x="3354" y="3578"/>
                  <a:pt x="3372" y="3530"/>
                  <a:pt x="3385" y="3504"/>
                </a:cubicBezTo>
                <a:cubicBezTo>
                  <a:pt x="3398" y="3478"/>
                  <a:pt x="3420" y="3500"/>
                  <a:pt x="3442" y="3519"/>
                </a:cubicBezTo>
                <a:cubicBezTo>
                  <a:pt x="3464" y="3537"/>
                  <a:pt x="3499" y="3515"/>
                  <a:pt x="3503" y="3489"/>
                </a:cubicBezTo>
                <a:cubicBezTo>
                  <a:pt x="3507" y="3463"/>
                  <a:pt x="3542" y="3478"/>
                  <a:pt x="3577" y="3470"/>
                </a:cubicBezTo>
                <a:cubicBezTo>
                  <a:pt x="3612" y="3463"/>
                  <a:pt x="3590" y="3411"/>
                  <a:pt x="3595" y="3396"/>
                </a:cubicBezTo>
                <a:cubicBezTo>
                  <a:pt x="3599" y="3381"/>
                  <a:pt x="3564" y="3381"/>
                  <a:pt x="3547" y="3352"/>
                </a:cubicBezTo>
                <a:cubicBezTo>
                  <a:pt x="3529" y="3322"/>
                  <a:pt x="3516" y="3311"/>
                  <a:pt x="3538" y="3300"/>
                </a:cubicBezTo>
                <a:cubicBezTo>
                  <a:pt x="3560" y="3289"/>
                  <a:pt x="3533" y="3270"/>
                  <a:pt x="3538" y="3233"/>
                </a:cubicBezTo>
                <a:cubicBezTo>
                  <a:pt x="3542" y="3196"/>
                  <a:pt x="3538" y="3189"/>
                  <a:pt x="3555" y="3185"/>
                </a:cubicBezTo>
                <a:cubicBezTo>
                  <a:pt x="3573" y="3181"/>
                  <a:pt x="3590" y="3159"/>
                  <a:pt x="3590" y="3129"/>
                </a:cubicBezTo>
                <a:cubicBezTo>
                  <a:pt x="3590" y="3100"/>
                  <a:pt x="3595" y="3089"/>
                  <a:pt x="3625" y="3059"/>
                </a:cubicBezTo>
                <a:cubicBezTo>
                  <a:pt x="3656" y="3029"/>
                  <a:pt x="3678" y="3026"/>
                  <a:pt x="3708" y="3048"/>
                </a:cubicBezTo>
                <a:cubicBezTo>
                  <a:pt x="3739" y="3070"/>
                  <a:pt x="3699" y="3129"/>
                  <a:pt x="3739" y="3166"/>
                </a:cubicBezTo>
                <a:cubicBezTo>
                  <a:pt x="3778" y="3204"/>
                  <a:pt x="3826" y="3118"/>
                  <a:pt x="3857" y="3085"/>
                </a:cubicBezTo>
                <a:cubicBezTo>
                  <a:pt x="3887" y="3052"/>
                  <a:pt x="3909" y="3048"/>
                  <a:pt x="3935" y="3070"/>
                </a:cubicBezTo>
                <a:cubicBezTo>
                  <a:pt x="3962" y="3092"/>
                  <a:pt x="3979" y="3066"/>
                  <a:pt x="4005" y="3029"/>
                </a:cubicBezTo>
                <a:cubicBezTo>
                  <a:pt x="4031" y="2992"/>
                  <a:pt x="4058" y="3018"/>
                  <a:pt x="4084" y="3033"/>
                </a:cubicBezTo>
                <a:cubicBezTo>
                  <a:pt x="4110" y="3048"/>
                  <a:pt x="4123" y="3018"/>
                  <a:pt x="4119" y="2996"/>
                </a:cubicBezTo>
                <a:cubicBezTo>
                  <a:pt x="4114" y="2974"/>
                  <a:pt x="4097" y="2959"/>
                  <a:pt x="4093" y="2929"/>
                </a:cubicBezTo>
                <a:cubicBezTo>
                  <a:pt x="4088" y="2900"/>
                  <a:pt x="4119" y="2885"/>
                  <a:pt x="4184" y="2870"/>
                </a:cubicBezTo>
                <a:cubicBezTo>
                  <a:pt x="4250" y="2855"/>
                  <a:pt x="4184" y="2870"/>
                  <a:pt x="4237" y="2837"/>
                </a:cubicBezTo>
                <a:cubicBezTo>
                  <a:pt x="4289" y="2803"/>
                  <a:pt x="4311" y="2855"/>
                  <a:pt x="4311" y="2855"/>
                </a:cubicBezTo>
                <a:cubicBezTo>
                  <a:pt x="4311" y="2855"/>
                  <a:pt x="4350" y="2914"/>
                  <a:pt x="4377" y="2929"/>
                </a:cubicBezTo>
                <a:cubicBezTo>
                  <a:pt x="4403" y="2944"/>
                  <a:pt x="4394" y="2959"/>
                  <a:pt x="4394" y="2992"/>
                </a:cubicBezTo>
                <a:cubicBezTo>
                  <a:pt x="4394" y="3026"/>
                  <a:pt x="4394" y="3037"/>
                  <a:pt x="4425" y="3052"/>
                </a:cubicBezTo>
                <a:cubicBezTo>
                  <a:pt x="4455" y="3066"/>
                  <a:pt x="4442" y="3103"/>
                  <a:pt x="4477" y="3129"/>
                </a:cubicBezTo>
                <a:cubicBezTo>
                  <a:pt x="4512" y="3155"/>
                  <a:pt x="4543" y="3129"/>
                  <a:pt x="4582" y="3129"/>
                </a:cubicBezTo>
                <a:cubicBezTo>
                  <a:pt x="4599" y="3129"/>
                  <a:pt x="4627" y="3126"/>
                  <a:pt x="4652" y="3122"/>
                </a:cubicBezTo>
                <a:cubicBezTo>
                  <a:pt x="4659" y="3111"/>
                  <a:pt x="4668" y="3101"/>
                  <a:pt x="4676" y="3092"/>
                </a:cubicBezTo>
                <a:cubicBezTo>
                  <a:pt x="4698" y="3068"/>
                  <a:pt x="4687" y="3053"/>
                  <a:pt x="4663" y="3020"/>
                </a:cubicBezTo>
                <a:cubicBezTo>
                  <a:pt x="4639" y="2987"/>
                  <a:pt x="4647" y="2959"/>
                  <a:pt x="4647" y="2942"/>
                </a:cubicBezTo>
                <a:cubicBezTo>
                  <a:pt x="4647" y="2926"/>
                  <a:pt x="4656" y="2916"/>
                  <a:pt x="4630" y="2903"/>
                </a:cubicBezTo>
                <a:cubicBezTo>
                  <a:pt x="4604" y="2890"/>
                  <a:pt x="4628" y="2870"/>
                  <a:pt x="4634" y="2855"/>
                </a:cubicBezTo>
                <a:cubicBezTo>
                  <a:pt x="4641" y="2840"/>
                  <a:pt x="4658" y="2822"/>
                  <a:pt x="4676" y="2848"/>
                </a:cubicBezTo>
                <a:cubicBezTo>
                  <a:pt x="4693" y="2874"/>
                  <a:pt x="4717" y="2863"/>
                  <a:pt x="4748" y="2892"/>
                </a:cubicBezTo>
                <a:cubicBezTo>
                  <a:pt x="4778" y="2922"/>
                  <a:pt x="4776" y="2933"/>
                  <a:pt x="4802" y="2970"/>
                </a:cubicBezTo>
                <a:cubicBezTo>
                  <a:pt x="4829" y="3007"/>
                  <a:pt x="4853" y="2933"/>
                  <a:pt x="4859" y="2907"/>
                </a:cubicBezTo>
                <a:cubicBezTo>
                  <a:pt x="4866" y="2881"/>
                  <a:pt x="4907" y="2851"/>
                  <a:pt x="4925" y="2831"/>
                </a:cubicBezTo>
                <a:cubicBezTo>
                  <a:pt x="4942" y="2811"/>
                  <a:pt x="4953" y="2814"/>
                  <a:pt x="4982" y="2801"/>
                </a:cubicBezTo>
                <a:cubicBezTo>
                  <a:pt x="5010" y="2788"/>
                  <a:pt x="5019" y="2766"/>
                  <a:pt x="5023" y="2742"/>
                </a:cubicBezTo>
                <a:cubicBezTo>
                  <a:pt x="5027" y="2718"/>
                  <a:pt x="5043" y="2725"/>
                  <a:pt x="5062" y="2725"/>
                </a:cubicBezTo>
                <a:cubicBezTo>
                  <a:pt x="5082" y="2725"/>
                  <a:pt x="5106" y="2735"/>
                  <a:pt x="5126" y="2703"/>
                </a:cubicBezTo>
                <a:cubicBezTo>
                  <a:pt x="5145" y="2672"/>
                  <a:pt x="5167" y="2711"/>
                  <a:pt x="5209" y="2714"/>
                </a:cubicBezTo>
                <a:cubicBezTo>
                  <a:pt x="5250" y="2718"/>
                  <a:pt x="5231" y="2631"/>
                  <a:pt x="5237" y="2614"/>
                </a:cubicBezTo>
                <a:cubicBezTo>
                  <a:pt x="5244" y="2598"/>
                  <a:pt x="5272" y="2614"/>
                  <a:pt x="5287" y="2623"/>
                </a:cubicBezTo>
                <a:cubicBezTo>
                  <a:pt x="5303" y="2633"/>
                  <a:pt x="5322" y="2620"/>
                  <a:pt x="5344" y="2614"/>
                </a:cubicBezTo>
                <a:cubicBezTo>
                  <a:pt x="5366" y="2609"/>
                  <a:pt x="5386" y="2590"/>
                  <a:pt x="5386" y="2559"/>
                </a:cubicBezTo>
                <a:cubicBezTo>
                  <a:pt x="5386" y="2527"/>
                  <a:pt x="5407" y="2536"/>
                  <a:pt x="5442" y="2514"/>
                </a:cubicBezTo>
                <a:cubicBezTo>
                  <a:pt x="5477" y="2492"/>
                  <a:pt x="5464" y="2468"/>
                  <a:pt x="5460" y="2444"/>
                </a:cubicBezTo>
                <a:cubicBezTo>
                  <a:pt x="5455" y="2420"/>
                  <a:pt x="5427" y="2440"/>
                  <a:pt x="5407" y="2431"/>
                </a:cubicBezTo>
                <a:cubicBezTo>
                  <a:pt x="5388" y="2422"/>
                  <a:pt x="5410" y="2368"/>
                  <a:pt x="5397" y="2338"/>
                </a:cubicBezTo>
                <a:cubicBezTo>
                  <a:pt x="5383" y="2308"/>
                  <a:pt x="5357" y="2303"/>
                  <a:pt x="5353" y="2268"/>
                </a:cubicBezTo>
                <a:cubicBezTo>
                  <a:pt x="5348" y="2232"/>
                  <a:pt x="5296" y="2223"/>
                  <a:pt x="5289" y="2194"/>
                </a:cubicBezTo>
                <a:cubicBezTo>
                  <a:pt x="5283" y="2164"/>
                  <a:pt x="5248" y="2194"/>
                  <a:pt x="5237" y="2216"/>
                </a:cubicBezTo>
                <a:cubicBezTo>
                  <a:pt x="5226" y="2238"/>
                  <a:pt x="5191" y="2245"/>
                  <a:pt x="5156" y="2270"/>
                </a:cubicBezTo>
                <a:cubicBezTo>
                  <a:pt x="5121" y="2294"/>
                  <a:pt x="5117" y="2270"/>
                  <a:pt x="5110" y="2236"/>
                </a:cubicBezTo>
                <a:cubicBezTo>
                  <a:pt x="5104" y="2203"/>
                  <a:pt x="5075" y="2199"/>
                  <a:pt x="5065" y="2179"/>
                </a:cubicBezTo>
                <a:cubicBezTo>
                  <a:pt x="5054" y="2158"/>
                  <a:pt x="5043" y="2149"/>
                  <a:pt x="5032" y="2121"/>
                </a:cubicBezTo>
                <a:cubicBezTo>
                  <a:pt x="5021" y="2093"/>
                  <a:pt x="5060" y="2042"/>
                  <a:pt x="5062" y="2017"/>
                </a:cubicBezTo>
                <a:cubicBezTo>
                  <a:pt x="5065" y="1993"/>
                  <a:pt x="5043" y="1990"/>
                  <a:pt x="5019" y="1979"/>
                </a:cubicBezTo>
                <a:cubicBezTo>
                  <a:pt x="4995" y="1967"/>
                  <a:pt x="4992" y="1967"/>
                  <a:pt x="4988" y="1940"/>
                </a:cubicBezTo>
                <a:cubicBezTo>
                  <a:pt x="4984" y="1912"/>
                  <a:pt x="4955" y="1938"/>
                  <a:pt x="4920" y="1927"/>
                </a:cubicBezTo>
                <a:cubicBezTo>
                  <a:pt x="4885" y="1916"/>
                  <a:pt x="4940" y="1862"/>
                  <a:pt x="4949" y="1847"/>
                </a:cubicBezTo>
                <a:cubicBezTo>
                  <a:pt x="4958" y="1832"/>
                  <a:pt x="4975" y="1858"/>
                  <a:pt x="5001" y="1871"/>
                </a:cubicBezTo>
                <a:cubicBezTo>
                  <a:pt x="5027" y="1884"/>
                  <a:pt x="5025" y="1877"/>
                  <a:pt x="5045" y="1858"/>
                </a:cubicBezTo>
                <a:cubicBezTo>
                  <a:pt x="5065" y="1840"/>
                  <a:pt x="5062" y="1866"/>
                  <a:pt x="5106" y="1890"/>
                </a:cubicBezTo>
                <a:cubicBezTo>
                  <a:pt x="5150" y="1914"/>
                  <a:pt x="5132" y="1849"/>
                  <a:pt x="5130" y="1815"/>
                </a:cubicBezTo>
                <a:cubicBezTo>
                  <a:pt x="5128" y="1782"/>
                  <a:pt x="5156" y="1790"/>
                  <a:pt x="5172" y="1765"/>
                </a:cubicBezTo>
                <a:cubicBezTo>
                  <a:pt x="5187" y="1741"/>
                  <a:pt x="5152" y="1741"/>
                  <a:pt x="5137" y="1727"/>
                </a:cubicBezTo>
                <a:cubicBezTo>
                  <a:pt x="5121" y="1712"/>
                  <a:pt x="5132" y="1684"/>
                  <a:pt x="5139" y="1662"/>
                </a:cubicBezTo>
                <a:cubicBezTo>
                  <a:pt x="5145" y="1639"/>
                  <a:pt x="5200" y="1645"/>
                  <a:pt x="5222" y="1638"/>
                </a:cubicBezTo>
                <a:cubicBezTo>
                  <a:pt x="5244" y="1630"/>
                  <a:pt x="5252" y="1608"/>
                  <a:pt x="5252" y="1591"/>
                </a:cubicBezTo>
                <a:cubicBezTo>
                  <a:pt x="5252" y="1575"/>
                  <a:pt x="5246" y="1576"/>
                  <a:pt x="5215" y="1595"/>
                </a:cubicBezTo>
                <a:cubicBezTo>
                  <a:pt x="5185" y="1613"/>
                  <a:pt x="5178" y="1602"/>
                  <a:pt x="5130" y="1593"/>
                </a:cubicBezTo>
                <a:cubicBezTo>
                  <a:pt x="5082" y="1584"/>
                  <a:pt x="5084" y="1576"/>
                  <a:pt x="5067" y="1562"/>
                </a:cubicBezTo>
                <a:cubicBezTo>
                  <a:pt x="5049" y="1547"/>
                  <a:pt x="5006" y="1528"/>
                  <a:pt x="4988" y="1508"/>
                </a:cubicBezTo>
                <a:cubicBezTo>
                  <a:pt x="4971" y="1487"/>
                  <a:pt x="4990" y="1445"/>
                  <a:pt x="5014" y="1426"/>
                </a:cubicBezTo>
                <a:cubicBezTo>
                  <a:pt x="5038" y="1408"/>
                  <a:pt x="5056" y="1378"/>
                  <a:pt x="5075" y="1347"/>
                </a:cubicBezTo>
                <a:cubicBezTo>
                  <a:pt x="5095" y="1315"/>
                  <a:pt x="5145" y="1267"/>
                  <a:pt x="5180" y="1228"/>
                </a:cubicBezTo>
                <a:cubicBezTo>
                  <a:pt x="5215" y="1189"/>
                  <a:pt x="5217" y="1161"/>
                  <a:pt x="5244" y="1132"/>
                </a:cubicBezTo>
                <a:cubicBezTo>
                  <a:pt x="5270" y="1102"/>
                  <a:pt x="5263" y="1146"/>
                  <a:pt x="5270" y="1172"/>
                </a:cubicBezTo>
                <a:cubicBezTo>
                  <a:pt x="5276" y="1198"/>
                  <a:pt x="5298" y="1208"/>
                  <a:pt x="5320" y="1219"/>
                </a:cubicBezTo>
                <a:cubicBezTo>
                  <a:pt x="5342" y="1230"/>
                  <a:pt x="5335" y="1172"/>
                  <a:pt x="5320" y="1152"/>
                </a:cubicBezTo>
                <a:cubicBezTo>
                  <a:pt x="5305" y="1132"/>
                  <a:pt x="5309" y="1096"/>
                  <a:pt x="5305" y="1067"/>
                </a:cubicBezTo>
                <a:cubicBezTo>
                  <a:pt x="5300" y="1037"/>
                  <a:pt x="5320" y="1006"/>
                  <a:pt x="5320" y="982"/>
                </a:cubicBezTo>
                <a:cubicBezTo>
                  <a:pt x="5320" y="957"/>
                  <a:pt x="5342" y="950"/>
                  <a:pt x="5370" y="932"/>
                </a:cubicBezTo>
                <a:cubicBezTo>
                  <a:pt x="5399" y="913"/>
                  <a:pt x="5388" y="839"/>
                  <a:pt x="5364" y="811"/>
                </a:cubicBezTo>
                <a:cubicBezTo>
                  <a:pt x="5340" y="783"/>
                  <a:pt x="5351" y="737"/>
                  <a:pt x="5346" y="694"/>
                </a:cubicBezTo>
                <a:cubicBezTo>
                  <a:pt x="5342" y="652"/>
                  <a:pt x="5366" y="605"/>
                  <a:pt x="5379" y="587"/>
                </a:cubicBezTo>
                <a:cubicBezTo>
                  <a:pt x="5392" y="568"/>
                  <a:pt x="5407" y="539"/>
                  <a:pt x="5390" y="511"/>
                </a:cubicBezTo>
                <a:cubicBezTo>
                  <a:pt x="5372" y="483"/>
                  <a:pt x="5421" y="465"/>
                  <a:pt x="5418" y="437"/>
                </a:cubicBezTo>
                <a:cubicBezTo>
                  <a:pt x="5416" y="409"/>
                  <a:pt x="5370" y="400"/>
                  <a:pt x="5329" y="368"/>
                </a:cubicBezTo>
                <a:cubicBezTo>
                  <a:pt x="5287" y="337"/>
                  <a:pt x="5314" y="322"/>
                  <a:pt x="5248" y="316"/>
                </a:cubicBezTo>
                <a:cubicBezTo>
                  <a:pt x="5182" y="311"/>
                  <a:pt x="5189" y="366"/>
                  <a:pt x="5150" y="405"/>
                </a:cubicBezTo>
                <a:cubicBezTo>
                  <a:pt x="5110" y="444"/>
                  <a:pt x="5084" y="427"/>
                  <a:pt x="5032" y="439"/>
                </a:cubicBezTo>
                <a:cubicBezTo>
                  <a:pt x="4979" y="450"/>
                  <a:pt x="4914" y="472"/>
                  <a:pt x="4861" y="466"/>
                </a:cubicBezTo>
                <a:cubicBezTo>
                  <a:pt x="4809" y="461"/>
                  <a:pt x="4783" y="422"/>
                  <a:pt x="4776" y="389"/>
                </a:cubicBezTo>
                <a:cubicBezTo>
                  <a:pt x="4770" y="355"/>
                  <a:pt x="4757" y="316"/>
                  <a:pt x="4757" y="266"/>
                </a:cubicBezTo>
                <a:cubicBezTo>
                  <a:pt x="4757" y="216"/>
                  <a:pt x="4743" y="238"/>
                  <a:pt x="4717" y="238"/>
                </a:cubicBezTo>
                <a:cubicBezTo>
                  <a:pt x="4691" y="238"/>
                  <a:pt x="4684" y="227"/>
                  <a:pt x="4665" y="199"/>
                </a:cubicBezTo>
                <a:cubicBezTo>
                  <a:pt x="4645" y="172"/>
                  <a:pt x="4619" y="199"/>
                  <a:pt x="4619" y="233"/>
                </a:cubicBezTo>
                <a:cubicBezTo>
                  <a:pt x="4619" y="266"/>
                  <a:pt x="4599" y="283"/>
                  <a:pt x="4573" y="250"/>
                </a:cubicBezTo>
                <a:cubicBezTo>
                  <a:pt x="4547" y="216"/>
                  <a:pt x="4540" y="227"/>
                  <a:pt x="4475" y="216"/>
                </a:cubicBezTo>
                <a:cubicBezTo>
                  <a:pt x="4409" y="205"/>
                  <a:pt x="4475" y="149"/>
                  <a:pt x="4508" y="111"/>
                </a:cubicBezTo>
                <a:cubicBezTo>
                  <a:pt x="4540" y="72"/>
                  <a:pt x="4514" y="61"/>
                  <a:pt x="4475" y="33"/>
                </a:cubicBezTo>
                <a:cubicBezTo>
                  <a:pt x="4464" y="25"/>
                  <a:pt x="4454" y="13"/>
                  <a:pt x="4445" y="0"/>
                </a:cubicBezTo>
                <a:cubicBezTo>
                  <a:pt x="4418" y="4"/>
                  <a:pt x="4389" y="5"/>
                  <a:pt x="4375" y="22"/>
                </a:cubicBezTo>
                <a:cubicBezTo>
                  <a:pt x="4355" y="44"/>
                  <a:pt x="4301" y="126"/>
                  <a:pt x="4280" y="147"/>
                </a:cubicBezTo>
                <a:cubicBezTo>
                  <a:pt x="4259" y="168"/>
                  <a:pt x="4231" y="179"/>
                  <a:pt x="4242" y="201"/>
                </a:cubicBezTo>
                <a:cubicBezTo>
                  <a:pt x="4254" y="223"/>
                  <a:pt x="4270" y="241"/>
                  <a:pt x="4291" y="226"/>
                </a:cubicBezTo>
                <a:cubicBezTo>
                  <a:pt x="4313" y="211"/>
                  <a:pt x="4360" y="198"/>
                  <a:pt x="4370" y="226"/>
                </a:cubicBezTo>
                <a:cubicBezTo>
                  <a:pt x="4380" y="254"/>
                  <a:pt x="4370" y="248"/>
                  <a:pt x="4372" y="269"/>
                </a:cubicBezTo>
                <a:cubicBezTo>
                  <a:pt x="4373" y="290"/>
                  <a:pt x="4399" y="291"/>
                  <a:pt x="4408" y="315"/>
                </a:cubicBezTo>
                <a:cubicBezTo>
                  <a:pt x="4416" y="338"/>
                  <a:pt x="4409" y="376"/>
                  <a:pt x="4396" y="393"/>
                </a:cubicBezTo>
                <a:cubicBezTo>
                  <a:pt x="4383" y="409"/>
                  <a:pt x="4332" y="437"/>
                  <a:pt x="4319" y="465"/>
                </a:cubicBezTo>
                <a:cubicBezTo>
                  <a:pt x="4306" y="493"/>
                  <a:pt x="4301" y="528"/>
                  <a:pt x="4303" y="541"/>
                </a:cubicBezTo>
                <a:cubicBezTo>
                  <a:pt x="4304" y="555"/>
                  <a:pt x="4303" y="565"/>
                  <a:pt x="4288" y="573"/>
                </a:cubicBezTo>
                <a:cubicBezTo>
                  <a:pt x="4273" y="582"/>
                  <a:pt x="4270" y="594"/>
                  <a:pt x="4277" y="615"/>
                </a:cubicBezTo>
                <a:cubicBezTo>
                  <a:pt x="4283" y="636"/>
                  <a:pt x="4277" y="644"/>
                  <a:pt x="4264" y="655"/>
                </a:cubicBezTo>
                <a:cubicBezTo>
                  <a:pt x="4250" y="667"/>
                  <a:pt x="4249" y="673"/>
                  <a:pt x="4254" y="696"/>
                </a:cubicBezTo>
                <a:cubicBezTo>
                  <a:pt x="4259" y="718"/>
                  <a:pt x="4254" y="730"/>
                  <a:pt x="4239" y="747"/>
                </a:cubicBezTo>
                <a:cubicBezTo>
                  <a:pt x="4224" y="764"/>
                  <a:pt x="4209" y="780"/>
                  <a:pt x="4211" y="799"/>
                </a:cubicBezTo>
                <a:cubicBezTo>
                  <a:pt x="4213" y="817"/>
                  <a:pt x="4205" y="826"/>
                  <a:pt x="4218" y="837"/>
                </a:cubicBezTo>
                <a:cubicBezTo>
                  <a:pt x="4231" y="849"/>
                  <a:pt x="4249" y="840"/>
                  <a:pt x="4252" y="867"/>
                </a:cubicBezTo>
                <a:cubicBezTo>
                  <a:pt x="4255" y="893"/>
                  <a:pt x="4247" y="918"/>
                  <a:pt x="4223" y="928"/>
                </a:cubicBezTo>
                <a:cubicBezTo>
                  <a:pt x="4198" y="938"/>
                  <a:pt x="4162" y="938"/>
                  <a:pt x="4144" y="957"/>
                </a:cubicBezTo>
                <a:cubicBezTo>
                  <a:pt x="4126" y="976"/>
                  <a:pt x="4069" y="1024"/>
                  <a:pt x="4047" y="1047"/>
                </a:cubicBezTo>
                <a:cubicBezTo>
                  <a:pt x="4026" y="1071"/>
                  <a:pt x="4011" y="1111"/>
                  <a:pt x="3957" y="1090"/>
                </a:cubicBezTo>
                <a:cubicBezTo>
                  <a:pt x="3903" y="1070"/>
                  <a:pt x="3938" y="1056"/>
                  <a:pt x="3888" y="1058"/>
                </a:cubicBezTo>
                <a:cubicBezTo>
                  <a:pt x="3850" y="1061"/>
                  <a:pt x="3806" y="1053"/>
                  <a:pt x="3777" y="1036"/>
                </a:cubicBezTo>
                <a:cubicBezTo>
                  <a:pt x="3771" y="1061"/>
                  <a:pt x="3765" y="1086"/>
                  <a:pt x="3764" y="1100"/>
                </a:cubicBezTo>
                <a:cubicBezTo>
                  <a:pt x="3761" y="1134"/>
                  <a:pt x="3738" y="1181"/>
                  <a:pt x="3725" y="1225"/>
                </a:cubicBezTo>
                <a:cubicBezTo>
                  <a:pt x="3711" y="1270"/>
                  <a:pt x="3705" y="1298"/>
                  <a:pt x="3695" y="1339"/>
                </a:cubicBezTo>
                <a:cubicBezTo>
                  <a:pt x="3685" y="1381"/>
                  <a:pt x="3675" y="1384"/>
                  <a:pt x="3675" y="1423"/>
                </a:cubicBezTo>
                <a:cubicBezTo>
                  <a:pt x="3675" y="1462"/>
                  <a:pt x="3666" y="1462"/>
                  <a:pt x="3636" y="1459"/>
                </a:cubicBezTo>
                <a:cubicBezTo>
                  <a:pt x="3607" y="1456"/>
                  <a:pt x="3623" y="1487"/>
                  <a:pt x="3630" y="1506"/>
                </a:cubicBezTo>
                <a:cubicBezTo>
                  <a:pt x="3636" y="1525"/>
                  <a:pt x="3649" y="1550"/>
                  <a:pt x="3682" y="1581"/>
                </a:cubicBezTo>
                <a:cubicBezTo>
                  <a:pt x="3715" y="1612"/>
                  <a:pt x="3725" y="1584"/>
                  <a:pt x="3751" y="1559"/>
                </a:cubicBezTo>
                <a:cubicBezTo>
                  <a:pt x="3777" y="1534"/>
                  <a:pt x="3787" y="1537"/>
                  <a:pt x="3810" y="1545"/>
                </a:cubicBezTo>
                <a:cubicBezTo>
                  <a:pt x="3833" y="1553"/>
                  <a:pt x="3872" y="1523"/>
                  <a:pt x="3892" y="1520"/>
                </a:cubicBezTo>
                <a:cubicBezTo>
                  <a:pt x="3911" y="1517"/>
                  <a:pt x="3951" y="1545"/>
                  <a:pt x="3970" y="1564"/>
                </a:cubicBezTo>
                <a:cubicBezTo>
                  <a:pt x="3990" y="1584"/>
                  <a:pt x="4016" y="1564"/>
                  <a:pt x="4016" y="1553"/>
                </a:cubicBezTo>
                <a:cubicBezTo>
                  <a:pt x="4016" y="1542"/>
                  <a:pt x="4042" y="1492"/>
                  <a:pt x="4055" y="1467"/>
                </a:cubicBezTo>
                <a:cubicBezTo>
                  <a:pt x="4069" y="1442"/>
                  <a:pt x="4101" y="1453"/>
                  <a:pt x="4134" y="1445"/>
                </a:cubicBezTo>
                <a:cubicBezTo>
                  <a:pt x="4167" y="1437"/>
                  <a:pt x="4213" y="1450"/>
                  <a:pt x="4223" y="1467"/>
                </a:cubicBezTo>
                <a:cubicBezTo>
                  <a:pt x="4232" y="1484"/>
                  <a:pt x="4291" y="1500"/>
                  <a:pt x="4314" y="1498"/>
                </a:cubicBezTo>
                <a:cubicBezTo>
                  <a:pt x="4337" y="1495"/>
                  <a:pt x="4344" y="1523"/>
                  <a:pt x="4344" y="1542"/>
                </a:cubicBezTo>
                <a:cubicBezTo>
                  <a:pt x="4344" y="1562"/>
                  <a:pt x="4399" y="1564"/>
                  <a:pt x="4439" y="1592"/>
                </a:cubicBezTo>
                <a:cubicBezTo>
                  <a:pt x="4478" y="1620"/>
                  <a:pt x="4481" y="1637"/>
                  <a:pt x="4511" y="1659"/>
                </a:cubicBezTo>
                <a:cubicBezTo>
                  <a:pt x="4540" y="1681"/>
                  <a:pt x="4544" y="1717"/>
                  <a:pt x="4527" y="1748"/>
                </a:cubicBezTo>
                <a:cubicBezTo>
                  <a:pt x="4511" y="1778"/>
                  <a:pt x="4491" y="1778"/>
                  <a:pt x="4429" y="1778"/>
                </a:cubicBezTo>
                <a:cubicBezTo>
                  <a:pt x="4367" y="1778"/>
                  <a:pt x="4373" y="1778"/>
                  <a:pt x="4360" y="1762"/>
                </a:cubicBezTo>
                <a:cubicBezTo>
                  <a:pt x="4347" y="1745"/>
                  <a:pt x="4311" y="1773"/>
                  <a:pt x="4311" y="1773"/>
                </a:cubicBezTo>
                <a:cubicBezTo>
                  <a:pt x="4311" y="1773"/>
                  <a:pt x="4282" y="1776"/>
                  <a:pt x="4229" y="1767"/>
                </a:cubicBezTo>
                <a:cubicBezTo>
                  <a:pt x="4177" y="1759"/>
                  <a:pt x="4183" y="1795"/>
                  <a:pt x="4147" y="1826"/>
                </a:cubicBezTo>
                <a:cubicBezTo>
                  <a:pt x="4111" y="1856"/>
                  <a:pt x="4114" y="1853"/>
                  <a:pt x="4108" y="1831"/>
                </a:cubicBezTo>
                <a:cubicBezTo>
                  <a:pt x="4101" y="1809"/>
                  <a:pt x="4055" y="1840"/>
                  <a:pt x="4052" y="1879"/>
                </a:cubicBezTo>
                <a:cubicBezTo>
                  <a:pt x="4049" y="1917"/>
                  <a:pt x="4036" y="1898"/>
                  <a:pt x="3980" y="1898"/>
                </a:cubicBezTo>
                <a:cubicBezTo>
                  <a:pt x="3924" y="1898"/>
                  <a:pt x="3977" y="1920"/>
                  <a:pt x="3918" y="1954"/>
                </a:cubicBezTo>
                <a:cubicBezTo>
                  <a:pt x="3859" y="1987"/>
                  <a:pt x="3852" y="2023"/>
                  <a:pt x="3865" y="2051"/>
                </a:cubicBezTo>
                <a:cubicBezTo>
                  <a:pt x="3879" y="2079"/>
                  <a:pt x="3885" y="2081"/>
                  <a:pt x="3843" y="2098"/>
                </a:cubicBezTo>
                <a:cubicBezTo>
                  <a:pt x="3800" y="2115"/>
                  <a:pt x="3813" y="2143"/>
                  <a:pt x="3748" y="2179"/>
                </a:cubicBezTo>
                <a:cubicBezTo>
                  <a:pt x="3682" y="2215"/>
                  <a:pt x="3646" y="2201"/>
                  <a:pt x="3594" y="2198"/>
                </a:cubicBezTo>
                <a:cubicBezTo>
                  <a:pt x="3541" y="2195"/>
                  <a:pt x="3551" y="2234"/>
                  <a:pt x="3518" y="2268"/>
                </a:cubicBezTo>
                <a:cubicBezTo>
                  <a:pt x="3485" y="2301"/>
                  <a:pt x="3505" y="2315"/>
                  <a:pt x="3453" y="2332"/>
                </a:cubicBezTo>
                <a:cubicBezTo>
                  <a:pt x="3400" y="2348"/>
                  <a:pt x="3410" y="2368"/>
                  <a:pt x="3361" y="2387"/>
                </a:cubicBezTo>
                <a:cubicBezTo>
                  <a:pt x="3312" y="2407"/>
                  <a:pt x="3266" y="2398"/>
                  <a:pt x="3227" y="2393"/>
                </a:cubicBezTo>
                <a:cubicBezTo>
                  <a:pt x="3187" y="2387"/>
                  <a:pt x="3174" y="2387"/>
                  <a:pt x="3148" y="2357"/>
                </a:cubicBezTo>
                <a:cubicBezTo>
                  <a:pt x="3122" y="2326"/>
                  <a:pt x="3105" y="2343"/>
                  <a:pt x="3060" y="2343"/>
                </a:cubicBezTo>
                <a:cubicBezTo>
                  <a:pt x="3014" y="2343"/>
                  <a:pt x="2991" y="2373"/>
                  <a:pt x="2981" y="2401"/>
                </a:cubicBezTo>
                <a:cubicBezTo>
                  <a:pt x="2971" y="2429"/>
                  <a:pt x="2965" y="2457"/>
                  <a:pt x="2945" y="2498"/>
                </a:cubicBezTo>
                <a:cubicBezTo>
                  <a:pt x="2925" y="2540"/>
                  <a:pt x="2945" y="2529"/>
                  <a:pt x="2961" y="2571"/>
                </a:cubicBezTo>
                <a:cubicBezTo>
                  <a:pt x="2978" y="2612"/>
                  <a:pt x="3004" y="2601"/>
                  <a:pt x="3037" y="2623"/>
                </a:cubicBezTo>
                <a:cubicBezTo>
                  <a:pt x="3069" y="2646"/>
                  <a:pt x="3073" y="2654"/>
                  <a:pt x="3063" y="2682"/>
                </a:cubicBezTo>
                <a:cubicBezTo>
                  <a:pt x="3053" y="2710"/>
                  <a:pt x="3007" y="2729"/>
                  <a:pt x="2974" y="2749"/>
                </a:cubicBezTo>
                <a:cubicBezTo>
                  <a:pt x="2942" y="2768"/>
                  <a:pt x="2915" y="2785"/>
                  <a:pt x="2883" y="2807"/>
                </a:cubicBezTo>
                <a:cubicBezTo>
                  <a:pt x="2850" y="2829"/>
                  <a:pt x="2850" y="2865"/>
                  <a:pt x="2804" y="2921"/>
                </a:cubicBezTo>
                <a:cubicBezTo>
                  <a:pt x="2758" y="2977"/>
                  <a:pt x="2758" y="2982"/>
                  <a:pt x="2702" y="2993"/>
                </a:cubicBezTo>
                <a:cubicBezTo>
                  <a:pt x="2647" y="3004"/>
                  <a:pt x="2657" y="3007"/>
                  <a:pt x="2614" y="3038"/>
                </a:cubicBezTo>
                <a:cubicBezTo>
                  <a:pt x="2571" y="3068"/>
                  <a:pt x="2529" y="3049"/>
                  <a:pt x="2483" y="3068"/>
                </a:cubicBezTo>
                <a:cubicBezTo>
                  <a:pt x="2437" y="3088"/>
                  <a:pt x="2414" y="3079"/>
                  <a:pt x="2381" y="3068"/>
                </a:cubicBezTo>
                <a:cubicBezTo>
                  <a:pt x="2349" y="3057"/>
                  <a:pt x="2332" y="3071"/>
                  <a:pt x="2306" y="3079"/>
                </a:cubicBezTo>
                <a:cubicBezTo>
                  <a:pt x="2280" y="3088"/>
                  <a:pt x="2234" y="3091"/>
                  <a:pt x="2178" y="3079"/>
                </a:cubicBezTo>
                <a:cubicBezTo>
                  <a:pt x="2123" y="3068"/>
                  <a:pt x="2149" y="3082"/>
                  <a:pt x="2116" y="3104"/>
                </a:cubicBezTo>
                <a:cubicBezTo>
                  <a:pt x="2083" y="3127"/>
                  <a:pt x="2070" y="3124"/>
                  <a:pt x="1992" y="3135"/>
                </a:cubicBezTo>
                <a:cubicBezTo>
                  <a:pt x="1913" y="3146"/>
                  <a:pt x="1824" y="3213"/>
                  <a:pt x="1756" y="3241"/>
                </a:cubicBezTo>
                <a:cubicBezTo>
                  <a:pt x="1687" y="3268"/>
                  <a:pt x="1713" y="3280"/>
                  <a:pt x="1661" y="3327"/>
                </a:cubicBezTo>
                <a:cubicBezTo>
                  <a:pt x="1608" y="3374"/>
                  <a:pt x="1592" y="3332"/>
                  <a:pt x="1553" y="3324"/>
                </a:cubicBezTo>
                <a:cubicBezTo>
                  <a:pt x="1513" y="3316"/>
                  <a:pt x="1543" y="3299"/>
                  <a:pt x="1536" y="3260"/>
                </a:cubicBezTo>
                <a:cubicBezTo>
                  <a:pt x="1530" y="3221"/>
                  <a:pt x="1494" y="3257"/>
                  <a:pt x="1467" y="3271"/>
                </a:cubicBezTo>
                <a:cubicBezTo>
                  <a:pt x="1441" y="3285"/>
                  <a:pt x="1405" y="3280"/>
                  <a:pt x="1372" y="3280"/>
                </a:cubicBezTo>
                <a:cubicBezTo>
                  <a:pt x="1340" y="3280"/>
                  <a:pt x="1245" y="3243"/>
                  <a:pt x="1215" y="3229"/>
                </a:cubicBezTo>
                <a:cubicBezTo>
                  <a:pt x="1186" y="3216"/>
                  <a:pt x="1123" y="3210"/>
                  <a:pt x="1051" y="3191"/>
                </a:cubicBezTo>
                <a:cubicBezTo>
                  <a:pt x="979" y="3171"/>
                  <a:pt x="1025" y="3152"/>
                  <a:pt x="989" y="3118"/>
                </a:cubicBezTo>
                <a:cubicBezTo>
                  <a:pt x="953" y="3085"/>
                  <a:pt x="907" y="3096"/>
                  <a:pt x="861" y="3093"/>
                </a:cubicBezTo>
                <a:cubicBezTo>
                  <a:pt x="815" y="3091"/>
                  <a:pt x="799" y="3091"/>
                  <a:pt x="753" y="3085"/>
                </a:cubicBezTo>
                <a:cubicBezTo>
                  <a:pt x="707" y="3079"/>
                  <a:pt x="707" y="3074"/>
                  <a:pt x="648" y="3057"/>
                </a:cubicBezTo>
                <a:cubicBezTo>
                  <a:pt x="589" y="3040"/>
                  <a:pt x="543" y="3071"/>
                  <a:pt x="491" y="3088"/>
                </a:cubicBezTo>
                <a:cubicBezTo>
                  <a:pt x="439" y="3104"/>
                  <a:pt x="435" y="3085"/>
                  <a:pt x="380" y="3082"/>
                </a:cubicBezTo>
                <a:cubicBezTo>
                  <a:pt x="324" y="3079"/>
                  <a:pt x="294" y="3077"/>
                  <a:pt x="245" y="3071"/>
                </a:cubicBezTo>
                <a:cubicBezTo>
                  <a:pt x="196" y="3065"/>
                  <a:pt x="173" y="3071"/>
                  <a:pt x="137" y="3043"/>
                </a:cubicBezTo>
                <a:cubicBezTo>
                  <a:pt x="101" y="3015"/>
                  <a:pt x="82" y="3049"/>
                  <a:pt x="59" y="3054"/>
                </a:cubicBezTo>
                <a:cubicBezTo>
                  <a:pt x="45" y="3058"/>
                  <a:pt x="34" y="3057"/>
                  <a:pt x="18" y="3050"/>
                </a:cubicBezTo>
                <a:cubicBezTo>
                  <a:pt x="19" y="3100"/>
                  <a:pt x="34" y="3164"/>
                  <a:pt x="43" y="3189"/>
                </a:cubicBezTo>
                <a:cubicBezTo>
                  <a:pt x="56" y="3222"/>
                  <a:pt x="52" y="3241"/>
                  <a:pt x="26" y="3270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5527493" y="5020577"/>
            <a:ext cx="1028113" cy="744699"/>
          </a:xfrm>
          <a:custGeom>
            <a:avLst/>
            <a:gdLst>
              <a:gd name="T0" fmla="*/ 1778 w 1889"/>
              <a:gd name="T1" fmla="*/ 152 h 1423"/>
              <a:gd name="T2" fmla="*/ 1673 w 1889"/>
              <a:gd name="T3" fmla="*/ 115 h 1423"/>
              <a:gd name="T4" fmla="*/ 1507 w 1889"/>
              <a:gd name="T5" fmla="*/ 82 h 1423"/>
              <a:gd name="T6" fmla="*/ 1385 w 1889"/>
              <a:gd name="T7" fmla="*/ 134 h 1423"/>
              <a:gd name="T8" fmla="*/ 1127 w 1889"/>
              <a:gd name="T9" fmla="*/ 215 h 1423"/>
              <a:gd name="T10" fmla="*/ 1210 w 1889"/>
              <a:gd name="T11" fmla="*/ 59 h 1423"/>
              <a:gd name="T12" fmla="*/ 1127 w 1889"/>
              <a:gd name="T13" fmla="*/ 22 h 1423"/>
              <a:gd name="T14" fmla="*/ 1012 w 1889"/>
              <a:gd name="T15" fmla="*/ 3 h 1423"/>
              <a:gd name="T16" fmla="*/ 861 w 1889"/>
              <a:gd name="T17" fmla="*/ 28 h 1423"/>
              <a:gd name="T18" fmla="*/ 758 w 1889"/>
              <a:gd name="T19" fmla="*/ 56 h 1423"/>
              <a:gd name="T20" fmla="*/ 686 w 1889"/>
              <a:gd name="T21" fmla="*/ 126 h 1423"/>
              <a:gd name="T22" fmla="*/ 570 w 1889"/>
              <a:gd name="T23" fmla="*/ 193 h 1423"/>
              <a:gd name="T24" fmla="*/ 520 w 1889"/>
              <a:gd name="T25" fmla="*/ 263 h 1423"/>
              <a:gd name="T26" fmla="*/ 536 w 1889"/>
              <a:gd name="T27" fmla="*/ 356 h 1423"/>
              <a:gd name="T28" fmla="*/ 444 w 1889"/>
              <a:gd name="T29" fmla="*/ 514 h 1423"/>
              <a:gd name="T30" fmla="*/ 383 w 1889"/>
              <a:gd name="T31" fmla="*/ 743 h 1423"/>
              <a:gd name="T32" fmla="*/ 267 w 1889"/>
              <a:gd name="T33" fmla="*/ 853 h 1423"/>
              <a:gd name="T34" fmla="*/ 190 w 1889"/>
              <a:gd name="T35" fmla="*/ 912 h 1423"/>
              <a:gd name="T36" fmla="*/ 83 w 1889"/>
              <a:gd name="T37" fmla="*/ 997 h 1423"/>
              <a:gd name="T38" fmla="*/ 29 w 1889"/>
              <a:gd name="T39" fmla="*/ 1064 h 1423"/>
              <a:gd name="T40" fmla="*/ 44 w 1889"/>
              <a:gd name="T41" fmla="*/ 1116 h 1423"/>
              <a:gd name="T42" fmla="*/ 22 w 1889"/>
              <a:gd name="T43" fmla="*/ 1223 h 1423"/>
              <a:gd name="T44" fmla="*/ 70 w 1889"/>
              <a:gd name="T45" fmla="*/ 1353 h 1423"/>
              <a:gd name="T46" fmla="*/ 254 w 1889"/>
              <a:gd name="T47" fmla="*/ 1375 h 1423"/>
              <a:gd name="T48" fmla="*/ 201 w 1889"/>
              <a:gd name="T49" fmla="*/ 1249 h 1423"/>
              <a:gd name="T50" fmla="*/ 232 w 1889"/>
              <a:gd name="T51" fmla="*/ 1157 h 1423"/>
              <a:gd name="T52" fmla="*/ 346 w 1889"/>
              <a:gd name="T53" fmla="*/ 1097 h 1423"/>
              <a:gd name="T54" fmla="*/ 564 w 1889"/>
              <a:gd name="T55" fmla="*/ 1019 h 1423"/>
              <a:gd name="T56" fmla="*/ 743 w 1889"/>
              <a:gd name="T57" fmla="*/ 971 h 1423"/>
              <a:gd name="T58" fmla="*/ 883 w 1889"/>
              <a:gd name="T59" fmla="*/ 897 h 1423"/>
              <a:gd name="T60" fmla="*/ 1014 w 1889"/>
              <a:gd name="T61" fmla="*/ 827 h 1423"/>
              <a:gd name="T62" fmla="*/ 979 w 1889"/>
              <a:gd name="T63" fmla="*/ 693 h 1423"/>
              <a:gd name="T64" fmla="*/ 1088 w 1889"/>
              <a:gd name="T65" fmla="*/ 730 h 1423"/>
              <a:gd name="T66" fmla="*/ 1237 w 1889"/>
              <a:gd name="T67" fmla="*/ 738 h 1423"/>
              <a:gd name="T68" fmla="*/ 1328 w 1889"/>
              <a:gd name="T69" fmla="*/ 686 h 1423"/>
              <a:gd name="T70" fmla="*/ 1473 w 1889"/>
              <a:gd name="T71" fmla="*/ 634 h 1423"/>
              <a:gd name="T72" fmla="*/ 1538 w 1889"/>
              <a:gd name="T73" fmla="*/ 597 h 1423"/>
              <a:gd name="T74" fmla="*/ 1748 w 1889"/>
              <a:gd name="T75" fmla="*/ 556 h 1423"/>
              <a:gd name="T76" fmla="*/ 1835 w 1889"/>
              <a:gd name="T77" fmla="*/ 423 h 1423"/>
              <a:gd name="T78" fmla="*/ 1839 w 1889"/>
              <a:gd name="T79" fmla="*/ 267 h 1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89" h="1423">
                <a:moveTo>
                  <a:pt x="1839" y="267"/>
                </a:moveTo>
                <a:cubicBezTo>
                  <a:pt x="1844" y="211"/>
                  <a:pt x="1787" y="182"/>
                  <a:pt x="1778" y="152"/>
                </a:cubicBezTo>
                <a:cubicBezTo>
                  <a:pt x="1770" y="123"/>
                  <a:pt x="1765" y="100"/>
                  <a:pt x="1743" y="119"/>
                </a:cubicBezTo>
                <a:cubicBezTo>
                  <a:pt x="1722" y="137"/>
                  <a:pt x="1687" y="134"/>
                  <a:pt x="1673" y="115"/>
                </a:cubicBezTo>
                <a:cubicBezTo>
                  <a:pt x="1660" y="97"/>
                  <a:pt x="1639" y="78"/>
                  <a:pt x="1617" y="82"/>
                </a:cubicBezTo>
                <a:cubicBezTo>
                  <a:pt x="1595" y="85"/>
                  <a:pt x="1521" y="52"/>
                  <a:pt x="1507" y="82"/>
                </a:cubicBezTo>
                <a:cubicBezTo>
                  <a:pt x="1494" y="111"/>
                  <a:pt x="1521" y="189"/>
                  <a:pt x="1486" y="174"/>
                </a:cubicBezTo>
                <a:cubicBezTo>
                  <a:pt x="1451" y="160"/>
                  <a:pt x="1420" y="104"/>
                  <a:pt x="1385" y="134"/>
                </a:cubicBezTo>
                <a:cubicBezTo>
                  <a:pt x="1350" y="163"/>
                  <a:pt x="1298" y="152"/>
                  <a:pt x="1254" y="186"/>
                </a:cubicBezTo>
                <a:cubicBezTo>
                  <a:pt x="1210" y="219"/>
                  <a:pt x="1162" y="245"/>
                  <a:pt x="1127" y="215"/>
                </a:cubicBezTo>
                <a:cubicBezTo>
                  <a:pt x="1093" y="186"/>
                  <a:pt x="1084" y="152"/>
                  <a:pt x="1132" y="126"/>
                </a:cubicBezTo>
                <a:cubicBezTo>
                  <a:pt x="1180" y="100"/>
                  <a:pt x="1206" y="82"/>
                  <a:pt x="1210" y="59"/>
                </a:cubicBezTo>
                <a:cubicBezTo>
                  <a:pt x="1215" y="37"/>
                  <a:pt x="1206" y="22"/>
                  <a:pt x="1189" y="11"/>
                </a:cubicBezTo>
                <a:cubicBezTo>
                  <a:pt x="1171" y="0"/>
                  <a:pt x="1167" y="0"/>
                  <a:pt x="1127" y="22"/>
                </a:cubicBezTo>
                <a:cubicBezTo>
                  <a:pt x="1088" y="45"/>
                  <a:pt x="1044" y="52"/>
                  <a:pt x="1031" y="30"/>
                </a:cubicBezTo>
                <a:cubicBezTo>
                  <a:pt x="1026" y="22"/>
                  <a:pt x="1019" y="13"/>
                  <a:pt x="1012" y="3"/>
                </a:cubicBezTo>
                <a:cubicBezTo>
                  <a:pt x="983" y="24"/>
                  <a:pt x="958" y="34"/>
                  <a:pt x="929" y="45"/>
                </a:cubicBezTo>
                <a:cubicBezTo>
                  <a:pt x="892" y="58"/>
                  <a:pt x="887" y="41"/>
                  <a:pt x="861" y="28"/>
                </a:cubicBezTo>
                <a:cubicBezTo>
                  <a:pt x="835" y="15"/>
                  <a:pt x="839" y="6"/>
                  <a:pt x="819" y="8"/>
                </a:cubicBezTo>
                <a:cubicBezTo>
                  <a:pt x="800" y="9"/>
                  <a:pt x="791" y="41"/>
                  <a:pt x="758" y="56"/>
                </a:cubicBezTo>
                <a:cubicBezTo>
                  <a:pt x="726" y="71"/>
                  <a:pt x="780" y="80"/>
                  <a:pt x="765" y="132"/>
                </a:cubicBezTo>
                <a:cubicBezTo>
                  <a:pt x="750" y="184"/>
                  <a:pt x="741" y="152"/>
                  <a:pt x="686" y="126"/>
                </a:cubicBezTo>
                <a:cubicBezTo>
                  <a:pt x="632" y="100"/>
                  <a:pt x="610" y="119"/>
                  <a:pt x="575" y="132"/>
                </a:cubicBezTo>
                <a:cubicBezTo>
                  <a:pt x="540" y="145"/>
                  <a:pt x="560" y="163"/>
                  <a:pt x="570" y="193"/>
                </a:cubicBezTo>
                <a:cubicBezTo>
                  <a:pt x="581" y="223"/>
                  <a:pt x="573" y="221"/>
                  <a:pt x="553" y="223"/>
                </a:cubicBezTo>
                <a:cubicBezTo>
                  <a:pt x="503" y="226"/>
                  <a:pt x="529" y="234"/>
                  <a:pt x="520" y="263"/>
                </a:cubicBezTo>
                <a:cubicBezTo>
                  <a:pt x="512" y="293"/>
                  <a:pt x="538" y="289"/>
                  <a:pt x="549" y="313"/>
                </a:cubicBezTo>
                <a:cubicBezTo>
                  <a:pt x="560" y="337"/>
                  <a:pt x="557" y="343"/>
                  <a:pt x="536" y="356"/>
                </a:cubicBezTo>
                <a:cubicBezTo>
                  <a:pt x="514" y="369"/>
                  <a:pt x="522" y="391"/>
                  <a:pt x="520" y="432"/>
                </a:cubicBezTo>
                <a:cubicBezTo>
                  <a:pt x="518" y="473"/>
                  <a:pt x="498" y="462"/>
                  <a:pt x="444" y="514"/>
                </a:cubicBezTo>
                <a:cubicBezTo>
                  <a:pt x="389" y="565"/>
                  <a:pt x="411" y="636"/>
                  <a:pt x="422" y="669"/>
                </a:cubicBezTo>
                <a:cubicBezTo>
                  <a:pt x="433" y="703"/>
                  <a:pt x="407" y="714"/>
                  <a:pt x="383" y="743"/>
                </a:cubicBezTo>
                <a:cubicBezTo>
                  <a:pt x="359" y="773"/>
                  <a:pt x="297" y="797"/>
                  <a:pt x="276" y="804"/>
                </a:cubicBezTo>
                <a:cubicBezTo>
                  <a:pt x="254" y="812"/>
                  <a:pt x="252" y="830"/>
                  <a:pt x="267" y="853"/>
                </a:cubicBezTo>
                <a:cubicBezTo>
                  <a:pt x="282" y="875"/>
                  <a:pt x="267" y="875"/>
                  <a:pt x="256" y="899"/>
                </a:cubicBezTo>
                <a:cubicBezTo>
                  <a:pt x="245" y="923"/>
                  <a:pt x="223" y="929"/>
                  <a:pt x="190" y="912"/>
                </a:cubicBezTo>
                <a:cubicBezTo>
                  <a:pt x="158" y="895"/>
                  <a:pt x="173" y="925"/>
                  <a:pt x="173" y="968"/>
                </a:cubicBezTo>
                <a:cubicBezTo>
                  <a:pt x="173" y="1010"/>
                  <a:pt x="114" y="997"/>
                  <a:pt x="83" y="997"/>
                </a:cubicBezTo>
                <a:cubicBezTo>
                  <a:pt x="53" y="997"/>
                  <a:pt x="68" y="1006"/>
                  <a:pt x="68" y="1027"/>
                </a:cubicBezTo>
                <a:cubicBezTo>
                  <a:pt x="68" y="1047"/>
                  <a:pt x="51" y="1055"/>
                  <a:pt x="29" y="1064"/>
                </a:cubicBezTo>
                <a:cubicBezTo>
                  <a:pt x="19" y="1068"/>
                  <a:pt x="12" y="1080"/>
                  <a:pt x="6" y="1092"/>
                </a:cubicBezTo>
                <a:cubicBezTo>
                  <a:pt x="11" y="1116"/>
                  <a:pt x="21" y="1116"/>
                  <a:pt x="44" y="1116"/>
                </a:cubicBezTo>
                <a:cubicBezTo>
                  <a:pt x="70" y="1116"/>
                  <a:pt x="92" y="1108"/>
                  <a:pt x="57" y="1145"/>
                </a:cubicBezTo>
                <a:cubicBezTo>
                  <a:pt x="22" y="1183"/>
                  <a:pt x="18" y="1190"/>
                  <a:pt x="22" y="1223"/>
                </a:cubicBezTo>
                <a:cubicBezTo>
                  <a:pt x="27" y="1257"/>
                  <a:pt x="0" y="1279"/>
                  <a:pt x="44" y="1301"/>
                </a:cubicBezTo>
                <a:cubicBezTo>
                  <a:pt x="88" y="1323"/>
                  <a:pt x="44" y="1309"/>
                  <a:pt x="70" y="1353"/>
                </a:cubicBezTo>
                <a:cubicBezTo>
                  <a:pt x="97" y="1398"/>
                  <a:pt x="40" y="1394"/>
                  <a:pt x="123" y="1398"/>
                </a:cubicBezTo>
                <a:cubicBezTo>
                  <a:pt x="206" y="1401"/>
                  <a:pt x="241" y="1423"/>
                  <a:pt x="254" y="1375"/>
                </a:cubicBezTo>
                <a:cubicBezTo>
                  <a:pt x="267" y="1327"/>
                  <a:pt x="197" y="1305"/>
                  <a:pt x="210" y="1286"/>
                </a:cubicBezTo>
                <a:cubicBezTo>
                  <a:pt x="223" y="1268"/>
                  <a:pt x="245" y="1246"/>
                  <a:pt x="201" y="1249"/>
                </a:cubicBezTo>
                <a:cubicBezTo>
                  <a:pt x="158" y="1253"/>
                  <a:pt x="132" y="1242"/>
                  <a:pt x="162" y="1216"/>
                </a:cubicBezTo>
                <a:cubicBezTo>
                  <a:pt x="193" y="1190"/>
                  <a:pt x="193" y="1153"/>
                  <a:pt x="232" y="1157"/>
                </a:cubicBezTo>
                <a:cubicBezTo>
                  <a:pt x="271" y="1160"/>
                  <a:pt x="267" y="1153"/>
                  <a:pt x="284" y="1131"/>
                </a:cubicBezTo>
                <a:cubicBezTo>
                  <a:pt x="302" y="1108"/>
                  <a:pt x="315" y="1097"/>
                  <a:pt x="346" y="1097"/>
                </a:cubicBezTo>
                <a:cubicBezTo>
                  <a:pt x="376" y="1097"/>
                  <a:pt x="450" y="1060"/>
                  <a:pt x="481" y="1057"/>
                </a:cubicBezTo>
                <a:cubicBezTo>
                  <a:pt x="512" y="1053"/>
                  <a:pt x="551" y="1060"/>
                  <a:pt x="564" y="1019"/>
                </a:cubicBezTo>
                <a:cubicBezTo>
                  <a:pt x="577" y="979"/>
                  <a:pt x="625" y="949"/>
                  <a:pt x="651" y="964"/>
                </a:cubicBezTo>
                <a:cubicBezTo>
                  <a:pt x="678" y="979"/>
                  <a:pt x="734" y="1008"/>
                  <a:pt x="743" y="971"/>
                </a:cubicBezTo>
                <a:cubicBezTo>
                  <a:pt x="752" y="934"/>
                  <a:pt x="787" y="971"/>
                  <a:pt x="822" y="942"/>
                </a:cubicBezTo>
                <a:cubicBezTo>
                  <a:pt x="857" y="912"/>
                  <a:pt x="878" y="938"/>
                  <a:pt x="883" y="897"/>
                </a:cubicBezTo>
                <a:cubicBezTo>
                  <a:pt x="887" y="856"/>
                  <a:pt x="922" y="853"/>
                  <a:pt x="935" y="864"/>
                </a:cubicBezTo>
                <a:cubicBezTo>
                  <a:pt x="948" y="875"/>
                  <a:pt x="992" y="849"/>
                  <a:pt x="1014" y="827"/>
                </a:cubicBezTo>
                <a:cubicBezTo>
                  <a:pt x="1036" y="804"/>
                  <a:pt x="1079" y="804"/>
                  <a:pt x="1040" y="764"/>
                </a:cubicBezTo>
                <a:cubicBezTo>
                  <a:pt x="1001" y="723"/>
                  <a:pt x="996" y="730"/>
                  <a:pt x="979" y="693"/>
                </a:cubicBezTo>
                <a:cubicBezTo>
                  <a:pt x="961" y="656"/>
                  <a:pt x="940" y="615"/>
                  <a:pt x="996" y="641"/>
                </a:cubicBezTo>
                <a:cubicBezTo>
                  <a:pt x="1053" y="667"/>
                  <a:pt x="1075" y="701"/>
                  <a:pt x="1088" y="730"/>
                </a:cubicBezTo>
                <a:cubicBezTo>
                  <a:pt x="1101" y="760"/>
                  <a:pt x="1175" y="790"/>
                  <a:pt x="1206" y="764"/>
                </a:cubicBezTo>
                <a:cubicBezTo>
                  <a:pt x="1237" y="738"/>
                  <a:pt x="1197" y="749"/>
                  <a:pt x="1237" y="738"/>
                </a:cubicBezTo>
                <a:cubicBezTo>
                  <a:pt x="1276" y="727"/>
                  <a:pt x="1285" y="716"/>
                  <a:pt x="1289" y="686"/>
                </a:cubicBezTo>
                <a:cubicBezTo>
                  <a:pt x="1293" y="656"/>
                  <a:pt x="1298" y="667"/>
                  <a:pt x="1328" y="686"/>
                </a:cubicBezTo>
                <a:cubicBezTo>
                  <a:pt x="1359" y="704"/>
                  <a:pt x="1363" y="686"/>
                  <a:pt x="1385" y="664"/>
                </a:cubicBezTo>
                <a:cubicBezTo>
                  <a:pt x="1407" y="641"/>
                  <a:pt x="1468" y="615"/>
                  <a:pt x="1473" y="634"/>
                </a:cubicBezTo>
                <a:cubicBezTo>
                  <a:pt x="1477" y="653"/>
                  <a:pt x="1560" y="660"/>
                  <a:pt x="1538" y="641"/>
                </a:cubicBezTo>
                <a:cubicBezTo>
                  <a:pt x="1516" y="623"/>
                  <a:pt x="1507" y="582"/>
                  <a:pt x="1538" y="597"/>
                </a:cubicBezTo>
                <a:cubicBezTo>
                  <a:pt x="1569" y="612"/>
                  <a:pt x="1586" y="638"/>
                  <a:pt x="1647" y="604"/>
                </a:cubicBezTo>
                <a:cubicBezTo>
                  <a:pt x="1708" y="571"/>
                  <a:pt x="1735" y="556"/>
                  <a:pt x="1748" y="556"/>
                </a:cubicBezTo>
                <a:cubicBezTo>
                  <a:pt x="1761" y="556"/>
                  <a:pt x="1778" y="526"/>
                  <a:pt x="1778" y="504"/>
                </a:cubicBezTo>
                <a:cubicBezTo>
                  <a:pt x="1778" y="482"/>
                  <a:pt x="1826" y="460"/>
                  <a:pt x="1835" y="423"/>
                </a:cubicBezTo>
                <a:cubicBezTo>
                  <a:pt x="1841" y="398"/>
                  <a:pt x="1861" y="375"/>
                  <a:pt x="1889" y="354"/>
                </a:cubicBezTo>
                <a:cubicBezTo>
                  <a:pt x="1864" y="331"/>
                  <a:pt x="1837" y="298"/>
                  <a:pt x="1839" y="267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>
            <a:off x="5326570" y="4451035"/>
            <a:ext cx="781365" cy="724357"/>
          </a:xfrm>
          <a:custGeom>
            <a:avLst/>
            <a:gdLst>
              <a:gd name="T0" fmla="*/ 1367 w 1437"/>
              <a:gd name="T1" fmla="*/ 819 h 1384"/>
              <a:gd name="T2" fmla="*/ 1289 w 1437"/>
              <a:gd name="T3" fmla="*/ 678 h 1384"/>
              <a:gd name="T4" fmla="*/ 1236 w 1437"/>
              <a:gd name="T5" fmla="*/ 492 h 1384"/>
              <a:gd name="T6" fmla="*/ 1306 w 1437"/>
              <a:gd name="T7" fmla="*/ 277 h 1384"/>
              <a:gd name="T8" fmla="*/ 1175 w 1437"/>
              <a:gd name="T9" fmla="*/ 148 h 1384"/>
              <a:gd name="T10" fmla="*/ 1092 w 1437"/>
              <a:gd name="T11" fmla="*/ 48 h 1384"/>
              <a:gd name="T12" fmla="*/ 992 w 1437"/>
              <a:gd name="T13" fmla="*/ 59 h 1384"/>
              <a:gd name="T14" fmla="*/ 900 w 1437"/>
              <a:gd name="T15" fmla="*/ 77 h 1384"/>
              <a:gd name="T16" fmla="*/ 708 w 1437"/>
              <a:gd name="T17" fmla="*/ 29 h 1384"/>
              <a:gd name="T18" fmla="*/ 472 w 1437"/>
              <a:gd name="T19" fmla="*/ 0 h 1384"/>
              <a:gd name="T20" fmla="*/ 398 w 1437"/>
              <a:gd name="T21" fmla="*/ 133 h 1384"/>
              <a:gd name="T22" fmla="*/ 236 w 1437"/>
              <a:gd name="T23" fmla="*/ 100 h 1384"/>
              <a:gd name="T24" fmla="*/ 96 w 1437"/>
              <a:gd name="T25" fmla="*/ 281 h 1384"/>
              <a:gd name="T26" fmla="*/ 118 w 1437"/>
              <a:gd name="T27" fmla="*/ 470 h 1384"/>
              <a:gd name="T28" fmla="*/ 153 w 1437"/>
              <a:gd name="T29" fmla="*/ 615 h 1384"/>
              <a:gd name="T30" fmla="*/ 57 w 1437"/>
              <a:gd name="T31" fmla="*/ 756 h 1384"/>
              <a:gd name="T32" fmla="*/ 109 w 1437"/>
              <a:gd name="T33" fmla="*/ 782 h 1384"/>
              <a:gd name="T34" fmla="*/ 188 w 1437"/>
              <a:gd name="T35" fmla="*/ 863 h 1384"/>
              <a:gd name="T36" fmla="*/ 184 w 1437"/>
              <a:gd name="T37" fmla="*/ 941 h 1384"/>
              <a:gd name="T38" fmla="*/ 214 w 1437"/>
              <a:gd name="T39" fmla="*/ 1042 h 1384"/>
              <a:gd name="T40" fmla="*/ 318 w 1437"/>
              <a:gd name="T41" fmla="*/ 1042 h 1384"/>
              <a:gd name="T42" fmla="*/ 442 w 1437"/>
              <a:gd name="T43" fmla="*/ 1036 h 1384"/>
              <a:gd name="T44" fmla="*/ 531 w 1437"/>
              <a:gd name="T45" fmla="*/ 959 h 1384"/>
              <a:gd name="T46" fmla="*/ 629 w 1437"/>
              <a:gd name="T47" fmla="*/ 934 h 1384"/>
              <a:gd name="T48" fmla="*/ 668 w 1437"/>
              <a:gd name="T49" fmla="*/ 1039 h 1384"/>
              <a:gd name="T50" fmla="*/ 672 w 1437"/>
              <a:gd name="T51" fmla="*/ 1189 h 1384"/>
              <a:gd name="T52" fmla="*/ 747 w 1437"/>
              <a:gd name="T53" fmla="*/ 1267 h 1384"/>
              <a:gd name="T54" fmla="*/ 849 w 1437"/>
              <a:gd name="T55" fmla="*/ 1320 h 1384"/>
              <a:gd name="T56" fmla="*/ 924 w 1437"/>
              <a:gd name="T57" fmla="*/ 1312 h 1384"/>
              <a:gd name="T58" fmla="*/ 946 w 1437"/>
              <a:gd name="T59" fmla="*/ 1221 h 1384"/>
              <a:gd name="T60" fmla="*/ 1136 w 1437"/>
              <a:gd name="T61" fmla="*/ 1221 h 1384"/>
              <a:gd name="T62" fmla="*/ 1190 w 1437"/>
              <a:gd name="T63" fmla="*/ 1097 h 1384"/>
              <a:gd name="T64" fmla="*/ 1300 w 1437"/>
              <a:gd name="T65" fmla="*/ 1134 h 1384"/>
              <a:gd name="T66" fmla="*/ 1363 w 1437"/>
              <a:gd name="T67" fmla="*/ 1030 h 1384"/>
              <a:gd name="T68" fmla="*/ 1411 w 1437"/>
              <a:gd name="T69" fmla="*/ 885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7" h="1384">
                <a:moveTo>
                  <a:pt x="1411" y="885"/>
                </a:moveTo>
                <a:cubicBezTo>
                  <a:pt x="1385" y="863"/>
                  <a:pt x="1389" y="841"/>
                  <a:pt x="1367" y="819"/>
                </a:cubicBezTo>
                <a:cubicBezTo>
                  <a:pt x="1346" y="796"/>
                  <a:pt x="1302" y="793"/>
                  <a:pt x="1302" y="756"/>
                </a:cubicBezTo>
                <a:cubicBezTo>
                  <a:pt x="1302" y="719"/>
                  <a:pt x="1289" y="711"/>
                  <a:pt x="1289" y="678"/>
                </a:cubicBezTo>
                <a:cubicBezTo>
                  <a:pt x="1289" y="644"/>
                  <a:pt x="1271" y="656"/>
                  <a:pt x="1241" y="615"/>
                </a:cubicBezTo>
                <a:cubicBezTo>
                  <a:pt x="1210" y="574"/>
                  <a:pt x="1193" y="530"/>
                  <a:pt x="1236" y="492"/>
                </a:cubicBezTo>
                <a:cubicBezTo>
                  <a:pt x="1280" y="455"/>
                  <a:pt x="1332" y="429"/>
                  <a:pt x="1337" y="381"/>
                </a:cubicBezTo>
                <a:cubicBezTo>
                  <a:pt x="1341" y="333"/>
                  <a:pt x="1298" y="296"/>
                  <a:pt x="1306" y="277"/>
                </a:cubicBezTo>
                <a:cubicBezTo>
                  <a:pt x="1315" y="259"/>
                  <a:pt x="1302" y="229"/>
                  <a:pt x="1276" y="207"/>
                </a:cubicBezTo>
                <a:cubicBezTo>
                  <a:pt x="1249" y="185"/>
                  <a:pt x="1175" y="203"/>
                  <a:pt x="1175" y="148"/>
                </a:cubicBezTo>
                <a:cubicBezTo>
                  <a:pt x="1175" y="92"/>
                  <a:pt x="1206" y="66"/>
                  <a:pt x="1166" y="44"/>
                </a:cubicBezTo>
                <a:cubicBezTo>
                  <a:pt x="1127" y="22"/>
                  <a:pt x="1123" y="14"/>
                  <a:pt x="1092" y="48"/>
                </a:cubicBezTo>
                <a:cubicBezTo>
                  <a:pt x="1062" y="81"/>
                  <a:pt x="1075" y="133"/>
                  <a:pt x="1031" y="111"/>
                </a:cubicBezTo>
                <a:cubicBezTo>
                  <a:pt x="987" y="88"/>
                  <a:pt x="974" y="70"/>
                  <a:pt x="992" y="59"/>
                </a:cubicBezTo>
                <a:cubicBezTo>
                  <a:pt x="1009" y="48"/>
                  <a:pt x="1000" y="14"/>
                  <a:pt x="970" y="25"/>
                </a:cubicBezTo>
                <a:cubicBezTo>
                  <a:pt x="939" y="37"/>
                  <a:pt x="948" y="59"/>
                  <a:pt x="900" y="77"/>
                </a:cubicBezTo>
                <a:cubicBezTo>
                  <a:pt x="852" y="96"/>
                  <a:pt x="821" y="111"/>
                  <a:pt x="791" y="81"/>
                </a:cubicBezTo>
                <a:cubicBezTo>
                  <a:pt x="760" y="51"/>
                  <a:pt x="778" y="18"/>
                  <a:pt x="708" y="29"/>
                </a:cubicBezTo>
                <a:cubicBezTo>
                  <a:pt x="638" y="40"/>
                  <a:pt x="603" y="37"/>
                  <a:pt x="577" y="22"/>
                </a:cubicBezTo>
                <a:cubicBezTo>
                  <a:pt x="551" y="7"/>
                  <a:pt x="511" y="0"/>
                  <a:pt x="472" y="0"/>
                </a:cubicBezTo>
                <a:cubicBezTo>
                  <a:pt x="433" y="0"/>
                  <a:pt x="350" y="11"/>
                  <a:pt x="380" y="40"/>
                </a:cubicBezTo>
                <a:cubicBezTo>
                  <a:pt x="411" y="70"/>
                  <a:pt x="446" y="137"/>
                  <a:pt x="398" y="133"/>
                </a:cubicBezTo>
                <a:cubicBezTo>
                  <a:pt x="350" y="129"/>
                  <a:pt x="337" y="107"/>
                  <a:pt x="315" y="126"/>
                </a:cubicBezTo>
                <a:cubicBezTo>
                  <a:pt x="293" y="144"/>
                  <a:pt x="275" y="81"/>
                  <a:pt x="236" y="100"/>
                </a:cubicBezTo>
                <a:cubicBezTo>
                  <a:pt x="197" y="118"/>
                  <a:pt x="144" y="137"/>
                  <a:pt x="127" y="174"/>
                </a:cubicBezTo>
                <a:cubicBezTo>
                  <a:pt x="109" y="211"/>
                  <a:pt x="96" y="229"/>
                  <a:pt x="96" y="281"/>
                </a:cubicBezTo>
                <a:cubicBezTo>
                  <a:pt x="96" y="333"/>
                  <a:pt x="105" y="385"/>
                  <a:pt x="122" y="411"/>
                </a:cubicBezTo>
                <a:cubicBezTo>
                  <a:pt x="140" y="437"/>
                  <a:pt x="92" y="441"/>
                  <a:pt x="118" y="470"/>
                </a:cubicBezTo>
                <a:cubicBezTo>
                  <a:pt x="144" y="500"/>
                  <a:pt x="153" y="496"/>
                  <a:pt x="140" y="533"/>
                </a:cubicBezTo>
                <a:cubicBezTo>
                  <a:pt x="127" y="570"/>
                  <a:pt x="131" y="581"/>
                  <a:pt x="153" y="615"/>
                </a:cubicBezTo>
                <a:cubicBezTo>
                  <a:pt x="175" y="648"/>
                  <a:pt x="201" y="681"/>
                  <a:pt x="166" y="689"/>
                </a:cubicBezTo>
                <a:cubicBezTo>
                  <a:pt x="131" y="696"/>
                  <a:pt x="79" y="730"/>
                  <a:pt x="57" y="756"/>
                </a:cubicBezTo>
                <a:cubicBezTo>
                  <a:pt x="35" y="782"/>
                  <a:pt x="0" y="789"/>
                  <a:pt x="39" y="804"/>
                </a:cubicBezTo>
                <a:cubicBezTo>
                  <a:pt x="79" y="819"/>
                  <a:pt x="66" y="774"/>
                  <a:pt x="109" y="782"/>
                </a:cubicBezTo>
                <a:cubicBezTo>
                  <a:pt x="153" y="789"/>
                  <a:pt x="197" y="752"/>
                  <a:pt x="201" y="796"/>
                </a:cubicBezTo>
                <a:cubicBezTo>
                  <a:pt x="205" y="841"/>
                  <a:pt x="210" y="852"/>
                  <a:pt x="188" y="863"/>
                </a:cubicBezTo>
                <a:cubicBezTo>
                  <a:pt x="166" y="874"/>
                  <a:pt x="184" y="889"/>
                  <a:pt x="197" y="908"/>
                </a:cubicBezTo>
                <a:cubicBezTo>
                  <a:pt x="210" y="926"/>
                  <a:pt x="201" y="919"/>
                  <a:pt x="184" y="941"/>
                </a:cubicBezTo>
                <a:cubicBezTo>
                  <a:pt x="166" y="963"/>
                  <a:pt x="192" y="1004"/>
                  <a:pt x="201" y="1015"/>
                </a:cubicBezTo>
                <a:cubicBezTo>
                  <a:pt x="205" y="1020"/>
                  <a:pt x="211" y="1030"/>
                  <a:pt x="214" y="1042"/>
                </a:cubicBezTo>
                <a:cubicBezTo>
                  <a:pt x="238" y="1043"/>
                  <a:pt x="262" y="1046"/>
                  <a:pt x="269" y="1059"/>
                </a:cubicBezTo>
                <a:cubicBezTo>
                  <a:pt x="282" y="1084"/>
                  <a:pt x="315" y="1070"/>
                  <a:pt x="318" y="1042"/>
                </a:cubicBezTo>
                <a:cubicBezTo>
                  <a:pt x="321" y="1014"/>
                  <a:pt x="347" y="945"/>
                  <a:pt x="377" y="992"/>
                </a:cubicBezTo>
                <a:cubicBezTo>
                  <a:pt x="406" y="1039"/>
                  <a:pt x="357" y="1050"/>
                  <a:pt x="442" y="1036"/>
                </a:cubicBezTo>
                <a:cubicBezTo>
                  <a:pt x="478" y="997"/>
                  <a:pt x="482" y="1011"/>
                  <a:pt x="488" y="984"/>
                </a:cubicBezTo>
                <a:cubicBezTo>
                  <a:pt x="495" y="956"/>
                  <a:pt x="505" y="953"/>
                  <a:pt x="531" y="959"/>
                </a:cubicBezTo>
                <a:cubicBezTo>
                  <a:pt x="557" y="964"/>
                  <a:pt x="567" y="967"/>
                  <a:pt x="580" y="956"/>
                </a:cubicBezTo>
                <a:cubicBezTo>
                  <a:pt x="593" y="945"/>
                  <a:pt x="596" y="922"/>
                  <a:pt x="629" y="934"/>
                </a:cubicBezTo>
                <a:cubicBezTo>
                  <a:pt x="662" y="945"/>
                  <a:pt x="688" y="942"/>
                  <a:pt x="672" y="972"/>
                </a:cubicBezTo>
                <a:cubicBezTo>
                  <a:pt x="655" y="1003"/>
                  <a:pt x="636" y="1039"/>
                  <a:pt x="668" y="1039"/>
                </a:cubicBezTo>
                <a:cubicBezTo>
                  <a:pt x="701" y="1039"/>
                  <a:pt x="714" y="1034"/>
                  <a:pt x="711" y="1067"/>
                </a:cubicBezTo>
                <a:cubicBezTo>
                  <a:pt x="708" y="1100"/>
                  <a:pt x="731" y="1145"/>
                  <a:pt x="672" y="1189"/>
                </a:cubicBezTo>
                <a:cubicBezTo>
                  <a:pt x="613" y="1234"/>
                  <a:pt x="613" y="1253"/>
                  <a:pt x="659" y="1253"/>
                </a:cubicBezTo>
                <a:cubicBezTo>
                  <a:pt x="705" y="1253"/>
                  <a:pt x="737" y="1237"/>
                  <a:pt x="747" y="1267"/>
                </a:cubicBezTo>
                <a:cubicBezTo>
                  <a:pt x="757" y="1298"/>
                  <a:pt x="754" y="1384"/>
                  <a:pt x="793" y="1353"/>
                </a:cubicBezTo>
                <a:cubicBezTo>
                  <a:pt x="832" y="1323"/>
                  <a:pt x="822" y="1314"/>
                  <a:pt x="849" y="1320"/>
                </a:cubicBezTo>
                <a:cubicBezTo>
                  <a:pt x="868" y="1324"/>
                  <a:pt x="866" y="1313"/>
                  <a:pt x="892" y="1322"/>
                </a:cubicBezTo>
                <a:cubicBezTo>
                  <a:pt x="893" y="1316"/>
                  <a:pt x="900" y="1313"/>
                  <a:pt x="924" y="1312"/>
                </a:cubicBezTo>
                <a:cubicBezTo>
                  <a:pt x="944" y="1310"/>
                  <a:pt x="952" y="1312"/>
                  <a:pt x="941" y="1282"/>
                </a:cubicBezTo>
                <a:cubicBezTo>
                  <a:pt x="931" y="1252"/>
                  <a:pt x="911" y="1234"/>
                  <a:pt x="946" y="1221"/>
                </a:cubicBezTo>
                <a:cubicBezTo>
                  <a:pt x="981" y="1208"/>
                  <a:pt x="1003" y="1189"/>
                  <a:pt x="1057" y="1215"/>
                </a:cubicBezTo>
                <a:cubicBezTo>
                  <a:pt x="1112" y="1241"/>
                  <a:pt x="1121" y="1273"/>
                  <a:pt x="1136" y="1221"/>
                </a:cubicBezTo>
                <a:cubicBezTo>
                  <a:pt x="1151" y="1169"/>
                  <a:pt x="1097" y="1160"/>
                  <a:pt x="1129" y="1145"/>
                </a:cubicBezTo>
                <a:cubicBezTo>
                  <a:pt x="1162" y="1130"/>
                  <a:pt x="1171" y="1098"/>
                  <a:pt x="1190" y="1097"/>
                </a:cubicBezTo>
                <a:cubicBezTo>
                  <a:pt x="1210" y="1095"/>
                  <a:pt x="1206" y="1104"/>
                  <a:pt x="1232" y="1117"/>
                </a:cubicBezTo>
                <a:cubicBezTo>
                  <a:pt x="1258" y="1130"/>
                  <a:pt x="1263" y="1147"/>
                  <a:pt x="1300" y="1134"/>
                </a:cubicBezTo>
                <a:cubicBezTo>
                  <a:pt x="1329" y="1123"/>
                  <a:pt x="1354" y="1113"/>
                  <a:pt x="1383" y="1092"/>
                </a:cubicBezTo>
                <a:cubicBezTo>
                  <a:pt x="1371" y="1075"/>
                  <a:pt x="1360" y="1055"/>
                  <a:pt x="1363" y="1030"/>
                </a:cubicBezTo>
                <a:cubicBezTo>
                  <a:pt x="1367" y="989"/>
                  <a:pt x="1337" y="971"/>
                  <a:pt x="1385" y="937"/>
                </a:cubicBezTo>
                <a:cubicBezTo>
                  <a:pt x="1433" y="904"/>
                  <a:pt x="1437" y="908"/>
                  <a:pt x="1411" y="885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3772065" y="4599071"/>
            <a:ext cx="1232559" cy="1092751"/>
          </a:xfrm>
          <a:custGeom>
            <a:avLst/>
            <a:gdLst>
              <a:gd name="T0" fmla="*/ 2228 w 2266"/>
              <a:gd name="T1" fmla="*/ 1313 h 2088"/>
              <a:gd name="T2" fmla="*/ 2073 w 2266"/>
              <a:gd name="T3" fmla="*/ 1311 h 2088"/>
              <a:gd name="T4" fmla="*/ 1891 w 2266"/>
              <a:gd name="T5" fmla="*/ 1218 h 2088"/>
              <a:gd name="T6" fmla="*/ 1828 w 2266"/>
              <a:gd name="T7" fmla="*/ 1154 h 2088"/>
              <a:gd name="T8" fmla="*/ 1774 w 2266"/>
              <a:gd name="T9" fmla="*/ 939 h 2088"/>
              <a:gd name="T10" fmla="*/ 1831 w 2266"/>
              <a:gd name="T11" fmla="*/ 709 h 2088"/>
              <a:gd name="T12" fmla="*/ 1686 w 2266"/>
              <a:gd name="T13" fmla="*/ 690 h 2088"/>
              <a:gd name="T14" fmla="*/ 1608 w 2266"/>
              <a:gd name="T15" fmla="*/ 579 h 2088"/>
              <a:gd name="T16" fmla="*/ 1717 w 2266"/>
              <a:gd name="T17" fmla="*/ 509 h 2088"/>
              <a:gd name="T18" fmla="*/ 1957 w 2266"/>
              <a:gd name="T19" fmla="*/ 475 h 2088"/>
              <a:gd name="T20" fmla="*/ 1909 w 2266"/>
              <a:gd name="T21" fmla="*/ 312 h 2088"/>
              <a:gd name="T22" fmla="*/ 1743 w 2266"/>
              <a:gd name="T23" fmla="*/ 249 h 2088"/>
              <a:gd name="T24" fmla="*/ 1617 w 2266"/>
              <a:gd name="T25" fmla="*/ 205 h 2088"/>
              <a:gd name="T26" fmla="*/ 1516 w 2266"/>
              <a:gd name="T27" fmla="*/ 405 h 2088"/>
              <a:gd name="T28" fmla="*/ 1411 w 2266"/>
              <a:gd name="T29" fmla="*/ 635 h 2088"/>
              <a:gd name="T30" fmla="*/ 1280 w 2266"/>
              <a:gd name="T31" fmla="*/ 757 h 2088"/>
              <a:gd name="T32" fmla="*/ 1036 w 2266"/>
              <a:gd name="T33" fmla="*/ 709 h 2088"/>
              <a:gd name="T34" fmla="*/ 848 w 2266"/>
              <a:gd name="T35" fmla="*/ 397 h 2088"/>
              <a:gd name="T36" fmla="*/ 673 w 2266"/>
              <a:gd name="T37" fmla="*/ 190 h 2088"/>
              <a:gd name="T38" fmla="*/ 472 w 2266"/>
              <a:gd name="T39" fmla="*/ 223 h 2088"/>
              <a:gd name="T40" fmla="*/ 442 w 2266"/>
              <a:gd name="T41" fmla="*/ 5 h 2088"/>
              <a:gd name="T42" fmla="*/ 328 w 2266"/>
              <a:gd name="T43" fmla="*/ 112 h 2088"/>
              <a:gd name="T44" fmla="*/ 228 w 2266"/>
              <a:gd name="T45" fmla="*/ 264 h 2088"/>
              <a:gd name="T46" fmla="*/ 241 w 2266"/>
              <a:gd name="T47" fmla="*/ 409 h 2088"/>
              <a:gd name="T48" fmla="*/ 354 w 2266"/>
              <a:gd name="T49" fmla="*/ 546 h 2088"/>
              <a:gd name="T50" fmla="*/ 337 w 2266"/>
              <a:gd name="T51" fmla="*/ 861 h 2088"/>
              <a:gd name="T52" fmla="*/ 158 w 2266"/>
              <a:gd name="T53" fmla="*/ 1005 h 2088"/>
              <a:gd name="T54" fmla="*/ 31 w 2266"/>
              <a:gd name="T55" fmla="*/ 1213 h 2088"/>
              <a:gd name="T56" fmla="*/ 136 w 2266"/>
              <a:gd name="T57" fmla="*/ 1302 h 2088"/>
              <a:gd name="T58" fmla="*/ 332 w 2266"/>
              <a:gd name="T59" fmla="*/ 1343 h 2088"/>
              <a:gd name="T60" fmla="*/ 376 w 2266"/>
              <a:gd name="T61" fmla="*/ 1535 h 2088"/>
              <a:gd name="T62" fmla="*/ 503 w 2266"/>
              <a:gd name="T63" fmla="*/ 1635 h 2088"/>
              <a:gd name="T64" fmla="*/ 533 w 2266"/>
              <a:gd name="T65" fmla="*/ 1821 h 2088"/>
              <a:gd name="T66" fmla="*/ 660 w 2266"/>
              <a:gd name="T67" fmla="*/ 1932 h 2088"/>
              <a:gd name="T68" fmla="*/ 787 w 2266"/>
              <a:gd name="T69" fmla="*/ 1991 h 2088"/>
              <a:gd name="T70" fmla="*/ 988 w 2266"/>
              <a:gd name="T71" fmla="*/ 2047 h 2088"/>
              <a:gd name="T72" fmla="*/ 1114 w 2266"/>
              <a:gd name="T73" fmla="*/ 1995 h 2088"/>
              <a:gd name="T74" fmla="*/ 1075 w 2266"/>
              <a:gd name="T75" fmla="*/ 1743 h 2088"/>
              <a:gd name="T76" fmla="*/ 1206 w 2266"/>
              <a:gd name="T77" fmla="*/ 1750 h 2088"/>
              <a:gd name="T78" fmla="*/ 1433 w 2266"/>
              <a:gd name="T79" fmla="*/ 1728 h 2088"/>
              <a:gd name="T80" fmla="*/ 1603 w 2266"/>
              <a:gd name="T81" fmla="*/ 1650 h 2088"/>
              <a:gd name="T82" fmla="*/ 1783 w 2266"/>
              <a:gd name="T83" fmla="*/ 1658 h 2088"/>
              <a:gd name="T84" fmla="*/ 1918 w 2266"/>
              <a:gd name="T85" fmla="*/ 1558 h 2088"/>
              <a:gd name="T86" fmla="*/ 2093 w 2266"/>
              <a:gd name="T87" fmla="*/ 1528 h 2088"/>
              <a:gd name="T88" fmla="*/ 2240 w 2266"/>
              <a:gd name="T89" fmla="*/ 1453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6" h="2088">
                <a:moveTo>
                  <a:pt x="2240" y="1453"/>
                </a:moveTo>
                <a:cubicBezTo>
                  <a:pt x="2266" y="1442"/>
                  <a:pt x="2264" y="1420"/>
                  <a:pt x="2263" y="1388"/>
                </a:cubicBezTo>
                <a:cubicBezTo>
                  <a:pt x="2261" y="1356"/>
                  <a:pt x="2251" y="1342"/>
                  <a:pt x="2228" y="1313"/>
                </a:cubicBezTo>
                <a:cubicBezTo>
                  <a:pt x="2205" y="1283"/>
                  <a:pt x="2192" y="1315"/>
                  <a:pt x="2164" y="1321"/>
                </a:cubicBezTo>
                <a:cubicBezTo>
                  <a:pt x="2136" y="1326"/>
                  <a:pt x="2131" y="1314"/>
                  <a:pt x="2115" y="1296"/>
                </a:cubicBezTo>
                <a:cubicBezTo>
                  <a:pt x="2099" y="1278"/>
                  <a:pt x="2097" y="1287"/>
                  <a:pt x="2073" y="1311"/>
                </a:cubicBezTo>
                <a:cubicBezTo>
                  <a:pt x="2048" y="1335"/>
                  <a:pt x="2004" y="1296"/>
                  <a:pt x="1996" y="1283"/>
                </a:cubicBezTo>
                <a:cubicBezTo>
                  <a:pt x="1987" y="1271"/>
                  <a:pt x="1982" y="1261"/>
                  <a:pt x="1976" y="1235"/>
                </a:cubicBezTo>
                <a:cubicBezTo>
                  <a:pt x="1969" y="1208"/>
                  <a:pt x="1915" y="1219"/>
                  <a:pt x="1891" y="1218"/>
                </a:cubicBezTo>
                <a:cubicBezTo>
                  <a:pt x="1866" y="1217"/>
                  <a:pt x="1873" y="1218"/>
                  <a:pt x="1866" y="1239"/>
                </a:cubicBezTo>
                <a:cubicBezTo>
                  <a:pt x="1860" y="1260"/>
                  <a:pt x="1838" y="1250"/>
                  <a:pt x="1819" y="1205"/>
                </a:cubicBezTo>
                <a:cubicBezTo>
                  <a:pt x="1810" y="1186"/>
                  <a:pt x="1817" y="1168"/>
                  <a:pt x="1828" y="1154"/>
                </a:cubicBezTo>
                <a:cubicBezTo>
                  <a:pt x="1813" y="1145"/>
                  <a:pt x="1809" y="1131"/>
                  <a:pt x="1831" y="1113"/>
                </a:cubicBezTo>
                <a:cubicBezTo>
                  <a:pt x="1870" y="1079"/>
                  <a:pt x="1883" y="1035"/>
                  <a:pt x="1857" y="1013"/>
                </a:cubicBezTo>
                <a:cubicBezTo>
                  <a:pt x="1831" y="991"/>
                  <a:pt x="1774" y="965"/>
                  <a:pt x="1774" y="939"/>
                </a:cubicBezTo>
                <a:cubicBezTo>
                  <a:pt x="1774" y="913"/>
                  <a:pt x="1739" y="887"/>
                  <a:pt x="1774" y="842"/>
                </a:cubicBezTo>
                <a:cubicBezTo>
                  <a:pt x="1809" y="798"/>
                  <a:pt x="1813" y="798"/>
                  <a:pt x="1831" y="776"/>
                </a:cubicBezTo>
                <a:cubicBezTo>
                  <a:pt x="1848" y="753"/>
                  <a:pt x="1848" y="724"/>
                  <a:pt x="1831" y="709"/>
                </a:cubicBezTo>
                <a:cubicBezTo>
                  <a:pt x="1813" y="694"/>
                  <a:pt x="1809" y="668"/>
                  <a:pt x="1783" y="664"/>
                </a:cubicBezTo>
                <a:cubicBezTo>
                  <a:pt x="1756" y="661"/>
                  <a:pt x="1739" y="698"/>
                  <a:pt x="1726" y="687"/>
                </a:cubicBezTo>
                <a:cubicBezTo>
                  <a:pt x="1713" y="675"/>
                  <a:pt x="1686" y="668"/>
                  <a:pt x="1686" y="690"/>
                </a:cubicBezTo>
                <a:cubicBezTo>
                  <a:pt x="1686" y="713"/>
                  <a:pt x="1652" y="709"/>
                  <a:pt x="1625" y="690"/>
                </a:cubicBezTo>
                <a:cubicBezTo>
                  <a:pt x="1599" y="672"/>
                  <a:pt x="1582" y="627"/>
                  <a:pt x="1603" y="616"/>
                </a:cubicBezTo>
                <a:cubicBezTo>
                  <a:pt x="1625" y="605"/>
                  <a:pt x="1634" y="601"/>
                  <a:pt x="1608" y="579"/>
                </a:cubicBezTo>
                <a:cubicBezTo>
                  <a:pt x="1582" y="557"/>
                  <a:pt x="1573" y="579"/>
                  <a:pt x="1608" y="535"/>
                </a:cubicBezTo>
                <a:cubicBezTo>
                  <a:pt x="1643" y="490"/>
                  <a:pt x="1652" y="446"/>
                  <a:pt x="1669" y="479"/>
                </a:cubicBezTo>
                <a:cubicBezTo>
                  <a:pt x="1686" y="512"/>
                  <a:pt x="1686" y="538"/>
                  <a:pt x="1717" y="509"/>
                </a:cubicBezTo>
                <a:cubicBezTo>
                  <a:pt x="1748" y="479"/>
                  <a:pt x="1682" y="464"/>
                  <a:pt x="1748" y="479"/>
                </a:cubicBezTo>
                <a:cubicBezTo>
                  <a:pt x="1813" y="494"/>
                  <a:pt x="1818" y="498"/>
                  <a:pt x="1866" y="490"/>
                </a:cubicBezTo>
                <a:cubicBezTo>
                  <a:pt x="1914" y="483"/>
                  <a:pt x="1931" y="479"/>
                  <a:pt x="1957" y="475"/>
                </a:cubicBezTo>
                <a:cubicBezTo>
                  <a:pt x="1984" y="472"/>
                  <a:pt x="1988" y="409"/>
                  <a:pt x="1992" y="379"/>
                </a:cubicBezTo>
                <a:cubicBezTo>
                  <a:pt x="1997" y="349"/>
                  <a:pt x="1984" y="320"/>
                  <a:pt x="1966" y="312"/>
                </a:cubicBezTo>
                <a:cubicBezTo>
                  <a:pt x="1949" y="305"/>
                  <a:pt x="1922" y="290"/>
                  <a:pt x="1909" y="312"/>
                </a:cubicBezTo>
                <a:cubicBezTo>
                  <a:pt x="1896" y="334"/>
                  <a:pt x="1857" y="368"/>
                  <a:pt x="1818" y="360"/>
                </a:cubicBezTo>
                <a:cubicBezTo>
                  <a:pt x="1778" y="353"/>
                  <a:pt x="1735" y="334"/>
                  <a:pt x="1756" y="316"/>
                </a:cubicBezTo>
                <a:cubicBezTo>
                  <a:pt x="1778" y="297"/>
                  <a:pt x="1765" y="268"/>
                  <a:pt x="1743" y="249"/>
                </a:cubicBezTo>
                <a:cubicBezTo>
                  <a:pt x="1721" y="231"/>
                  <a:pt x="1721" y="212"/>
                  <a:pt x="1730" y="201"/>
                </a:cubicBezTo>
                <a:cubicBezTo>
                  <a:pt x="1739" y="190"/>
                  <a:pt x="1761" y="160"/>
                  <a:pt x="1717" y="164"/>
                </a:cubicBezTo>
                <a:cubicBezTo>
                  <a:pt x="1673" y="168"/>
                  <a:pt x="1577" y="179"/>
                  <a:pt x="1617" y="205"/>
                </a:cubicBezTo>
                <a:cubicBezTo>
                  <a:pt x="1656" y="231"/>
                  <a:pt x="1643" y="257"/>
                  <a:pt x="1608" y="264"/>
                </a:cubicBezTo>
                <a:cubicBezTo>
                  <a:pt x="1573" y="271"/>
                  <a:pt x="1503" y="290"/>
                  <a:pt x="1525" y="316"/>
                </a:cubicBezTo>
                <a:cubicBezTo>
                  <a:pt x="1547" y="342"/>
                  <a:pt x="1542" y="379"/>
                  <a:pt x="1516" y="405"/>
                </a:cubicBezTo>
                <a:cubicBezTo>
                  <a:pt x="1490" y="431"/>
                  <a:pt x="1477" y="486"/>
                  <a:pt x="1437" y="490"/>
                </a:cubicBezTo>
                <a:cubicBezTo>
                  <a:pt x="1398" y="494"/>
                  <a:pt x="1389" y="516"/>
                  <a:pt x="1394" y="549"/>
                </a:cubicBezTo>
                <a:cubicBezTo>
                  <a:pt x="1398" y="583"/>
                  <a:pt x="1385" y="594"/>
                  <a:pt x="1411" y="635"/>
                </a:cubicBezTo>
                <a:cubicBezTo>
                  <a:pt x="1437" y="675"/>
                  <a:pt x="1442" y="727"/>
                  <a:pt x="1411" y="753"/>
                </a:cubicBezTo>
                <a:cubicBezTo>
                  <a:pt x="1381" y="779"/>
                  <a:pt x="1337" y="787"/>
                  <a:pt x="1333" y="776"/>
                </a:cubicBezTo>
                <a:cubicBezTo>
                  <a:pt x="1328" y="764"/>
                  <a:pt x="1315" y="720"/>
                  <a:pt x="1280" y="757"/>
                </a:cubicBezTo>
                <a:cubicBezTo>
                  <a:pt x="1245" y="794"/>
                  <a:pt x="1197" y="827"/>
                  <a:pt x="1158" y="824"/>
                </a:cubicBezTo>
                <a:cubicBezTo>
                  <a:pt x="1119" y="820"/>
                  <a:pt x="1071" y="790"/>
                  <a:pt x="1066" y="779"/>
                </a:cubicBezTo>
                <a:cubicBezTo>
                  <a:pt x="1062" y="768"/>
                  <a:pt x="1075" y="731"/>
                  <a:pt x="1036" y="709"/>
                </a:cubicBezTo>
                <a:cubicBezTo>
                  <a:pt x="996" y="687"/>
                  <a:pt x="1040" y="642"/>
                  <a:pt x="996" y="612"/>
                </a:cubicBezTo>
                <a:cubicBezTo>
                  <a:pt x="953" y="583"/>
                  <a:pt x="961" y="568"/>
                  <a:pt x="948" y="527"/>
                </a:cubicBezTo>
                <a:cubicBezTo>
                  <a:pt x="935" y="486"/>
                  <a:pt x="878" y="427"/>
                  <a:pt x="848" y="397"/>
                </a:cubicBezTo>
                <a:cubicBezTo>
                  <a:pt x="817" y="368"/>
                  <a:pt x="730" y="375"/>
                  <a:pt x="704" y="331"/>
                </a:cubicBezTo>
                <a:cubicBezTo>
                  <a:pt x="677" y="286"/>
                  <a:pt x="660" y="268"/>
                  <a:pt x="686" y="242"/>
                </a:cubicBezTo>
                <a:cubicBezTo>
                  <a:pt x="712" y="216"/>
                  <a:pt x="699" y="201"/>
                  <a:pt x="673" y="190"/>
                </a:cubicBezTo>
                <a:cubicBezTo>
                  <a:pt x="647" y="179"/>
                  <a:pt x="616" y="201"/>
                  <a:pt x="608" y="223"/>
                </a:cubicBezTo>
                <a:cubicBezTo>
                  <a:pt x="599" y="246"/>
                  <a:pt x="568" y="257"/>
                  <a:pt x="542" y="268"/>
                </a:cubicBezTo>
                <a:cubicBezTo>
                  <a:pt x="516" y="279"/>
                  <a:pt x="481" y="297"/>
                  <a:pt x="472" y="223"/>
                </a:cubicBezTo>
                <a:cubicBezTo>
                  <a:pt x="463" y="149"/>
                  <a:pt x="468" y="105"/>
                  <a:pt x="468" y="68"/>
                </a:cubicBezTo>
                <a:cubicBezTo>
                  <a:pt x="468" y="43"/>
                  <a:pt x="468" y="23"/>
                  <a:pt x="448" y="0"/>
                </a:cubicBezTo>
                <a:cubicBezTo>
                  <a:pt x="446" y="2"/>
                  <a:pt x="444" y="3"/>
                  <a:pt x="442" y="5"/>
                </a:cubicBezTo>
                <a:cubicBezTo>
                  <a:pt x="411" y="23"/>
                  <a:pt x="385" y="1"/>
                  <a:pt x="385" y="42"/>
                </a:cubicBezTo>
                <a:cubicBezTo>
                  <a:pt x="385" y="82"/>
                  <a:pt x="428" y="71"/>
                  <a:pt x="385" y="82"/>
                </a:cubicBezTo>
                <a:cubicBezTo>
                  <a:pt x="341" y="94"/>
                  <a:pt x="328" y="71"/>
                  <a:pt x="328" y="112"/>
                </a:cubicBezTo>
                <a:cubicBezTo>
                  <a:pt x="328" y="153"/>
                  <a:pt x="341" y="205"/>
                  <a:pt x="337" y="238"/>
                </a:cubicBezTo>
                <a:cubicBezTo>
                  <a:pt x="332" y="271"/>
                  <a:pt x="324" y="290"/>
                  <a:pt x="289" y="275"/>
                </a:cubicBezTo>
                <a:cubicBezTo>
                  <a:pt x="254" y="260"/>
                  <a:pt x="271" y="216"/>
                  <a:pt x="228" y="264"/>
                </a:cubicBezTo>
                <a:cubicBezTo>
                  <a:pt x="220" y="272"/>
                  <a:pt x="214" y="279"/>
                  <a:pt x="209" y="285"/>
                </a:cubicBezTo>
                <a:cubicBezTo>
                  <a:pt x="212" y="298"/>
                  <a:pt x="213" y="315"/>
                  <a:pt x="219" y="338"/>
                </a:cubicBezTo>
                <a:cubicBezTo>
                  <a:pt x="232" y="394"/>
                  <a:pt x="232" y="383"/>
                  <a:pt x="241" y="409"/>
                </a:cubicBezTo>
                <a:cubicBezTo>
                  <a:pt x="249" y="435"/>
                  <a:pt x="254" y="431"/>
                  <a:pt x="293" y="397"/>
                </a:cubicBezTo>
                <a:cubicBezTo>
                  <a:pt x="332" y="364"/>
                  <a:pt x="311" y="416"/>
                  <a:pt x="341" y="438"/>
                </a:cubicBezTo>
                <a:cubicBezTo>
                  <a:pt x="372" y="461"/>
                  <a:pt x="345" y="498"/>
                  <a:pt x="354" y="546"/>
                </a:cubicBezTo>
                <a:cubicBezTo>
                  <a:pt x="363" y="594"/>
                  <a:pt x="367" y="609"/>
                  <a:pt x="363" y="650"/>
                </a:cubicBezTo>
                <a:cubicBezTo>
                  <a:pt x="359" y="690"/>
                  <a:pt x="337" y="750"/>
                  <a:pt x="337" y="787"/>
                </a:cubicBezTo>
                <a:cubicBezTo>
                  <a:pt x="337" y="824"/>
                  <a:pt x="311" y="824"/>
                  <a:pt x="337" y="861"/>
                </a:cubicBezTo>
                <a:cubicBezTo>
                  <a:pt x="363" y="898"/>
                  <a:pt x="271" y="872"/>
                  <a:pt x="267" y="898"/>
                </a:cubicBezTo>
                <a:cubicBezTo>
                  <a:pt x="262" y="924"/>
                  <a:pt x="249" y="935"/>
                  <a:pt x="210" y="931"/>
                </a:cubicBezTo>
                <a:cubicBezTo>
                  <a:pt x="171" y="928"/>
                  <a:pt x="184" y="987"/>
                  <a:pt x="158" y="1005"/>
                </a:cubicBezTo>
                <a:cubicBezTo>
                  <a:pt x="131" y="1024"/>
                  <a:pt x="79" y="1042"/>
                  <a:pt x="79" y="1087"/>
                </a:cubicBezTo>
                <a:cubicBezTo>
                  <a:pt x="79" y="1131"/>
                  <a:pt x="53" y="1131"/>
                  <a:pt x="27" y="1146"/>
                </a:cubicBezTo>
                <a:cubicBezTo>
                  <a:pt x="0" y="1161"/>
                  <a:pt x="22" y="1191"/>
                  <a:pt x="31" y="1213"/>
                </a:cubicBezTo>
                <a:cubicBezTo>
                  <a:pt x="40" y="1235"/>
                  <a:pt x="75" y="1254"/>
                  <a:pt x="70" y="1280"/>
                </a:cubicBezTo>
                <a:cubicBezTo>
                  <a:pt x="66" y="1306"/>
                  <a:pt x="22" y="1298"/>
                  <a:pt x="27" y="1343"/>
                </a:cubicBezTo>
                <a:cubicBezTo>
                  <a:pt x="31" y="1387"/>
                  <a:pt x="105" y="1328"/>
                  <a:pt x="136" y="1302"/>
                </a:cubicBezTo>
                <a:cubicBezTo>
                  <a:pt x="166" y="1276"/>
                  <a:pt x="201" y="1294"/>
                  <a:pt x="236" y="1302"/>
                </a:cubicBezTo>
                <a:cubicBezTo>
                  <a:pt x="271" y="1309"/>
                  <a:pt x="311" y="1306"/>
                  <a:pt x="341" y="1287"/>
                </a:cubicBezTo>
                <a:cubicBezTo>
                  <a:pt x="372" y="1268"/>
                  <a:pt x="354" y="1320"/>
                  <a:pt x="332" y="1343"/>
                </a:cubicBezTo>
                <a:cubicBezTo>
                  <a:pt x="311" y="1365"/>
                  <a:pt x="328" y="1387"/>
                  <a:pt x="350" y="1413"/>
                </a:cubicBezTo>
                <a:cubicBezTo>
                  <a:pt x="372" y="1439"/>
                  <a:pt x="341" y="1465"/>
                  <a:pt x="372" y="1480"/>
                </a:cubicBezTo>
                <a:cubicBezTo>
                  <a:pt x="402" y="1495"/>
                  <a:pt x="363" y="1517"/>
                  <a:pt x="376" y="1535"/>
                </a:cubicBezTo>
                <a:cubicBezTo>
                  <a:pt x="389" y="1554"/>
                  <a:pt x="424" y="1565"/>
                  <a:pt x="442" y="1558"/>
                </a:cubicBezTo>
                <a:cubicBezTo>
                  <a:pt x="459" y="1550"/>
                  <a:pt x="490" y="1546"/>
                  <a:pt x="520" y="1572"/>
                </a:cubicBezTo>
                <a:cubicBezTo>
                  <a:pt x="551" y="1598"/>
                  <a:pt x="529" y="1613"/>
                  <a:pt x="503" y="1635"/>
                </a:cubicBezTo>
                <a:cubicBezTo>
                  <a:pt x="476" y="1658"/>
                  <a:pt x="481" y="1669"/>
                  <a:pt x="485" y="1698"/>
                </a:cubicBezTo>
                <a:cubicBezTo>
                  <a:pt x="490" y="1728"/>
                  <a:pt x="442" y="1780"/>
                  <a:pt x="437" y="1806"/>
                </a:cubicBezTo>
                <a:cubicBezTo>
                  <a:pt x="433" y="1832"/>
                  <a:pt x="507" y="1806"/>
                  <a:pt x="533" y="1821"/>
                </a:cubicBezTo>
                <a:cubicBezTo>
                  <a:pt x="559" y="1836"/>
                  <a:pt x="590" y="1839"/>
                  <a:pt x="621" y="1839"/>
                </a:cubicBezTo>
                <a:cubicBezTo>
                  <a:pt x="651" y="1839"/>
                  <a:pt x="647" y="1869"/>
                  <a:pt x="629" y="1895"/>
                </a:cubicBezTo>
                <a:cubicBezTo>
                  <a:pt x="612" y="1921"/>
                  <a:pt x="629" y="1928"/>
                  <a:pt x="660" y="1932"/>
                </a:cubicBezTo>
                <a:cubicBezTo>
                  <a:pt x="691" y="1936"/>
                  <a:pt x="691" y="1954"/>
                  <a:pt x="691" y="1976"/>
                </a:cubicBezTo>
                <a:cubicBezTo>
                  <a:pt x="691" y="1999"/>
                  <a:pt x="717" y="1999"/>
                  <a:pt x="730" y="1973"/>
                </a:cubicBezTo>
                <a:cubicBezTo>
                  <a:pt x="743" y="1947"/>
                  <a:pt x="756" y="1969"/>
                  <a:pt x="787" y="1991"/>
                </a:cubicBezTo>
                <a:cubicBezTo>
                  <a:pt x="817" y="2013"/>
                  <a:pt x="857" y="1958"/>
                  <a:pt x="896" y="1932"/>
                </a:cubicBezTo>
                <a:cubicBezTo>
                  <a:pt x="935" y="1906"/>
                  <a:pt x="957" y="1928"/>
                  <a:pt x="953" y="1939"/>
                </a:cubicBezTo>
                <a:cubicBezTo>
                  <a:pt x="948" y="1950"/>
                  <a:pt x="966" y="2006"/>
                  <a:pt x="988" y="2047"/>
                </a:cubicBezTo>
                <a:cubicBezTo>
                  <a:pt x="1009" y="2088"/>
                  <a:pt x="1018" y="2065"/>
                  <a:pt x="1044" y="2051"/>
                </a:cubicBezTo>
                <a:cubicBezTo>
                  <a:pt x="1071" y="2036"/>
                  <a:pt x="1088" y="2065"/>
                  <a:pt x="1123" y="2062"/>
                </a:cubicBezTo>
                <a:cubicBezTo>
                  <a:pt x="1158" y="2058"/>
                  <a:pt x="1132" y="2032"/>
                  <a:pt x="1114" y="1995"/>
                </a:cubicBezTo>
                <a:cubicBezTo>
                  <a:pt x="1097" y="1958"/>
                  <a:pt x="1119" y="1965"/>
                  <a:pt x="1123" y="1939"/>
                </a:cubicBezTo>
                <a:cubicBezTo>
                  <a:pt x="1127" y="1913"/>
                  <a:pt x="1079" y="1854"/>
                  <a:pt x="1071" y="1832"/>
                </a:cubicBezTo>
                <a:cubicBezTo>
                  <a:pt x="1062" y="1810"/>
                  <a:pt x="1053" y="1773"/>
                  <a:pt x="1075" y="1743"/>
                </a:cubicBezTo>
                <a:cubicBezTo>
                  <a:pt x="1097" y="1713"/>
                  <a:pt x="1114" y="1717"/>
                  <a:pt x="1123" y="1732"/>
                </a:cubicBezTo>
                <a:cubicBezTo>
                  <a:pt x="1132" y="1747"/>
                  <a:pt x="1132" y="1754"/>
                  <a:pt x="1145" y="1743"/>
                </a:cubicBezTo>
                <a:cubicBezTo>
                  <a:pt x="1158" y="1732"/>
                  <a:pt x="1167" y="1739"/>
                  <a:pt x="1206" y="1750"/>
                </a:cubicBezTo>
                <a:cubicBezTo>
                  <a:pt x="1245" y="1761"/>
                  <a:pt x="1228" y="1739"/>
                  <a:pt x="1267" y="1695"/>
                </a:cubicBezTo>
                <a:cubicBezTo>
                  <a:pt x="1306" y="1650"/>
                  <a:pt x="1324" y="1658"/>
                  <a:pt x="1350" y="1669"/>
                </a:cubicBezTo>
                <a:cubicBezTo>
                  <a:pt x="1376" y="1680"/>
                  <a:pt x="1403" y="1710"/>
                  <a:pt x="1433" y="1728"/>
                </a:cubicBezTo>
                <a:cubicBezTo>
                  <a:pt x="1464" y="1747"/>
                  <a:pt x="1494" y="1706"/>
                  <a:pt x="1512" y="1665"/>
                </a:cubicBezTo>
                <a:cubicBezTo>
                  <a:pt x="1529" y="1624"/>
                  <a:pt x="1547" y="1661"/>
                  <a:pt x="1560" y="1680"/>
                </a:cubicBezTo>
                <a:cubicBezTo>
                  <a:pt x="1573" y="1698"/>
                  <a:pt x="1595" y="1684"/>
                  <a:pt x="1603" y="1650"/>
                </a:cubicBezTo>
                <a:cubicBezTo>
                  <a:pt x="1612" y="1617"/>
                  <a:pt x="1656" y="1687"/>
                  <a:pt x="1686" y="1706"/>
                </a:cubicBezTo>
                <a:cubicBezTo>
                  <a:pt x="1717" y="1724"/>
                  <a:pt x="1708" y="1661"/>
                  <a:pt x="1721" y="1643"/>
                </a:cubicBezTo>
                <a:cubicBezTo>
                  <a:pt x="1735" y="1624"/>
                  <a:pt x="1769" y="1647"/>
                  <a:pt x="1783" y="1658"/>
                </a:cubicBezTo>
                <a:cubicBezTo>
                  <a:pt x="1796" y="1669"/>
                  <a:pt x="1822" y="1661"/>
                  <a:pt x="1839" y="1643"/>
                </a:cubicBezTo>
                <a:cubicBezTo>
                  <a:pt x="1857" y="1624"/>
                  <a:pt x="1879" y="1624"/>
                  <a:pt x="1909" y="1609"/>
                </a:cubicBezTo>
                <a:cubicBezTo>
                  <a:pt x="1940" y="1595"/>
                  <a:pt x="1918" y="1587"/>
                  <a:pt x="1918" y="1558"/>
                </a:cubicBezTo>
                <a:cubicBezTo>
                  <a:pt x="1918" y="1528"/>
                  <a:pt x="1940" y="1528"/>
                  <a:pt x="1975" y="1528"/>
                </a:cubicBezTo>
                <a:cubicBezTo>
                  <a:pt x="2010" y="1528"/>
                  <a:pt x="2010" y="1517"/>
                  <a:pt x="2036" y="1491"/>
                </a:cubicBezTo>
                <a:cubicBezTo>
                  <a:pt x="2062" y="1465"/>
                  <a:pt x="2067" y="1509"/>
                  <a:pt x="2093" y="1528"/>
                </a:cubicBezTo>
                <a:cubicBezTo>
                  <a:pt x="2093" y="1528"/>
                  <a:pt x="2094" y="1529"/>
                  <a:pt x="2094" y="1529"/>
                </a:cubicBezTo>
                <a:cubicBezTo>
                  <a:pt x="2116" y="1504"/>
                  <a:pt x="2145" y="1483"/>
                  <a:pt x="2154" y="1463"/>
                </a:cubicBezTo>
                <a:cubicBezTo>
                  <a:pt x="2168" y="1435"/>
                  <a:pt x="2213" y="1464"/>
                  <a:pt x="2240" y="145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4756703" y="4933564"/>
            <a:ext cx="1076287" cy="679156"/>
          </a:xfrm>
          <a:custGeom>
            <a:avLst/>
            <a:gdLst>
              <a:gd name="T0" fmla="*/ 1938 w 1978"/>
              <a:gd name="T1" fmla="*/ 430 h 1298"/>
              <a:gd name="T2" fmla="*/ 1896 w 1978"/>
              <a:gd name="T3" fmla="*/ 398 h 1298"/>
              <a:gd name="T4" fmla="*/ 1794 w 1978"/>
              <a:gd name="T5" fmla="*/ 345 h 1298"/>
              <a:gd name="T6" fmla="*/ 1719 w 1978"/>
              <a:gd name="T7" fmla="*/ 267 h 1298"/>
              <a:gd name="T8" fmla="*/ 1715 w 1978"/>
              <a:gd name="T9" fmla="*/ 117 h 1298"/>
              <a:gd name="T10" fmla="*/ 1676 w 1978"/>
              <a:gd name="T11" fmla="*/ 12 h 1298"/>
              <a:gd name="T12" fmla="*/ 1578 w 1978"/>
              <a:gd name="T13" fmla="*/ 37 h 1298"/>
              <a:gd name="T14" fmla="*/ 1489 w 1978"/>
              <a:gd name="T15" fmla="*/ 114 h 1298"/>
              <a:gd name="T16" fmla="*/ 1365 w 1978"/>
              <a:gd name="T17" fmla="*/ 120 h 1298"/>
              <a:gd name="T18" fmla="*/ 1261 w 1978"/>
              <a:gd name="T19" fmla="*/ 120 h 1298"/>
              <a:gd name="T20" fmla="*/ 1200 w 1978"/>
              <a:gd name="T21" fmla="*/ 197 h 1298"/>
              <a:gd name="T22" fmla="*/ 1135 w 1978"/>
              <a:gd name="T23" fmla="*/ 264 h 1298"/>
              <a:gd name="T24" fmla="*/ 1012 w 1978"/>
              <a:gd name="T25" fmla="*/ 290 h 1298"/>
              <a:gd name="T26" fmla="*/ 907 w 1978"/>
              <a:gd name="T27" fmla="*/ 360 h 1298"/>
              <a:gd name="T28" fmla="*/ 798 w 1978"/>
              <a:gd name="T29" fmla="*/ 349 h 1298"/>
              <a:gd name="T30" fmla="*/ 685 w 1978"/>
              <a:gd name="T31" fmla="*/ 301 h 1298"/>
              <a:gd name="T32" fmla="*/ 523 w 1978"/>
              <a:gd name="T33" fmla="*/ 412 h 1298"/>
              <a:gd name="T34" fmla="*/ 379 w 1978"/>
              <a:gd name="T35" fmla="*/ 516 h 1298"/>
              <a:gd name="T36" fmla="*/ 195 w 1978"/>
              <a:gd name="T37" fmla="*/ 445 h 1298"/>
              <a:gd name="T38" fmla="*/ 69 w 1978"/>
              <a:gd name="T39" fmla="*/ 527 h 1298"/>
              <a:gd name="T40" fmla="*/ 9 w 1978"/>
              <a:gd name="T41" fmla="*/ 567 h 1298"/>
              <a:gd name="T42" fmla="*/ 81 w 1978"/>
              <a:gd name="T43" fmla="*/ 580 h 1298"/>
              <a:gd name="T44" fmla="*/ 186 w 1978"/>
              <a:gd name="T45" fmla="*/ 645 h 1298"/>
              <a:gd name="T46" fmla="*/ 305 w 1978"/>
              <a:gd name="T47" fmla="*/ 658 h 1298"/>
              <a:gd name="T48" fmla="*/ 418 w 1978"/>
              <a:gd name="T49" fmla="*/ 675 h 1298"/>
              <a:gd name="T50" fmla="*/ 430 w 1978"/>
              <a:gd name="T51" fmla="*/ 815 h 1298"/>
              <a:gd name="T52" fmla="*/ 284 w 1978"/>
              <a:gd name="T53" fmla="*/ 891 h 1298"/>
              <a:gd name="T54" fmla="*/ 427 w 1978"/>
              <a:gd name="T55" fmla="*/ 931 h 1298"/>
              <a:gd name="T56" fmla="*/ 545 w 1978"/>
              <a:gd name="T57" fmla="*/ 957 h 1298"/>
              <a:gd name="T58" fmla="*/ 593 w 1978"/>
              <a:gd name="T59" fmla="*/ 1038 h 1298"/>
              <a:gd name="T60" fmla="*/ 623 w 1978"/>
              <a:gd name="T61" fmla="*/ 1153 h 1298"/>
              <a:gd name="T62" fmla="*/ 720 w 1978"/>
              <a:gd name="T63" fmla="*/ 1220 h 1298"/>
              <a:gd name="T64" fmla="*/ 929 w 1978"/>
              <a:gd name="T65" fmla="*/ 1253 h 1298"/>
              <a:gd name="T66" fmla="*/ 1065 w 1978"/>
              <a:gd name="T67" fmla="*/ 1264 h 1298"/>
              <a:gd name="T68" fmla="*/ 1161 w 1978"/>
              <a:gd name="T69" fmla="*/ 1220 h 1298"/>
              <a:gd name="T70" fmla="*/ 1296 w 1978"/>
              <a:gd name="T71" fmla="*/ 1294 h 1298"/>
              <a:gd name="T72" fmla="*/ 1423 w 1978"/>
              <a:gd name="T73" fmla="*/ 1249 h 1298"/>
              <a:gd name="T74" fmla="*/ 1447 w 1978"/>
              <a:gd name="T75" fmla="*/ 1231 h 1298"/>
              <a:gd name="T76" fmla="*/ 1501 w 1978"/>
              <a:gd name="T77" fmla="*/ 1164 h 1298"/>
              <a:gd name="T78" fmla="*/ 1608 w 1978"/>
              <a:gd name="T79" fmla="*/ 1079 h 1298"/>
              <a:gd name="T80" fmla="*/ 1685 w 1978"/>
              <a:gd name="T81" fmla="*/ 1020 h 1298"/>
              <a:gd name="T82" fmla="*/ 1801 w 1978"/>
              <a:gd name="T83" fmla="*/ 910 h 1298"/>
              <a:gd name="T84" fmla="*/ 1862 w 1978"/>
              <a:gd name="T85" fmla="*/ 681 h 1298"/>
              <a:gd name="T86" fmla="*/ 1954 w 1978"/>
              <a:gd name="T87" fmla="*/ 523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78" h="1298">
                <a:moveTo>
                  <a:pt x="1967" y="480"/>
                </a:moveTo>
                <a:cubicBezTo>
                  <a:pt x="1956" y="456"/>
                  <a:pt x="1930" y="460"/>
                  <a:pt x="1938" y="430"/>
                </a:cubicBezTo>
                <a:cubicBezTo>
                  <a:pt x="1943" y="415"/>
                  <a:pt x="1938" y="406"/>
                  <a:pt x="1939" y="400"/>
                </a:cubicBezTo>
                <a:cubicBezTo>
                  <a:pt x="1913" y="391"/>
                  <a:pt x="1915" y="402"/>
                  <a:pt x="1896" y="398"/>
                </a:cubicBezTo>
                <a:cubicBezTo>
                  <a:pt x="1869" y="392"/>
                  <a:pt x="1879" y="401"/>
                  <a:pt x="1840" y="431"/>
                </a:cubicBezTo>
                <a:cubicBezTo>
                  <a:pt x="1801" y="462"/>
                  <a:pt x="1804" y="376"/>
                  <a:pt x="1794" y="345"/>
                </a:cubicBezTo>
                <a:cubicBezTo>
                  <a:pt x="1784" y="315"/>
                  <a:pt x="1752" y="331"/>
                  <a:pt x="1706" y="331"/>
                </a:cubicBezTo>
                <a:cubicBezTo>
                  <a:pt x="1660" y="331"/>
                  <a:pt x="1660" y="312"/>
                  <a:pt x="1719" y="267"/>
                </a:cubicBezTo>
                <a:cubicBezTo>
                  <a:pt x="1778" y="223"/>
                  <a:pt x="1755" y="178"/>
                  <a:pt x="1758" y="145"/>
                </a:cubicBezTo>
                <a:cubicBezTo>
                  <a:pt x="1761" y="112"/>
                  <a:pt x="1748" y="117"/>
                  <a:pt x="1715" y="117"/>
                </a:cubicBezTo>
                <a:cubicBezTo>
                  <a:pt x="1683" y="117"/>
                  <a:pt x="1702" y="81"/>
                  <a:pt x="1719" y="50"/>
                </a:cubicBezTo>
                <a:cubicBezTo>
                  <a:pt x="1735" y="20"/>
                  <a:pt x="1709" y="23"/>
                  <a:pt x="1676" y="12"/>
                </a:cubicBezTo>
                <a:cubicBezTo>
                  <a:pt x="1643" y="0"/>
                  <a:pt x="1640" y="23"/>
                  <a:pt x="1627" y="34"/>
                </a:cubicBezTo>
                <a:cubicBezTo>
                  <a:pt x="1614" y="45"/>
                  <a:pt x="1604" y="42"/>
                  <a:pt x="1578" y="37"/>
                </a:cubicBezTo>
                <a:cubicBezTo>
                  <a:pt x="1552" y="31"/>
                  <a:pt x="1542" y="34"/>
                  <a:pt x="1535" y="62"/>
                </a:cubicBezTo>
                <a:cubicBezTo>
                  <a:pt x="1529" y="89"/>
                  <a:pt x="1525" y="75"/>
                  <a:pt x="1489" y="114"/>
                </a:cubicBezTo>
                <a:cubicBezTo>
                  <a:pt x="1404" y="128"/>
                  <a:pt x="1453" y="117"/>
                  <a:pt x="1424" y="70"/>
                </a:cubicBezTo>
                <a:cubicBezTo>
                  <a:pt x="1394" y="23"/>
                  <a:pt x="1368" y="92"/>
                  <a:pt x="1365" y="120"/>
                </a:cubicBezTo>
                <a:cubicBezTo>
                  <a:pt x="1362" y="148"/>
                  <a:pt x="1329" y="162"/>
                  <a:pt x="1316" y="137"/>
                </a:cubicBezTo>
                <a:cubicBezTo>
                  <a:pt x="1309" y="124"/>
                  <a:pt x="1285" y="121"/>
                  <a:pt x="1261" y="120"/>
                </a:cubicBezTo>
                <a:cubicBezTo>
                  <a:pt x="1265" y="134"/>
                  <a:pt x="1264" y="150"/>
                  <a:pt x="1252" y="167"/>
                </a:cubicBezTo>
                <a:cubicBezTo>
                  <a:pt x="1231" y="201"/>
                  <a:pt x="1218" y="212"/>
                  <a:pt x="1200" y="197"/>
                </a:cubicBezTo>
                <a:cubicBezTo>
                  <a:pt x="1183" y="182"/>
                  <a:pt x="1135" y="178"/>
                  <a:pt x="1135" y="208"/>
                </a:cubicBezTo>
                <a:cubicBezTo>
                  <a:pt x="1135" y="238"/>
                  <a:pt x="1178" y="264"/>
                  <a:pt x="1135" y="264"/>
                </a:cubicBezTo>
                <a:cubicBezTo>
                  <a:pt x="1091" y="264"/>
                  <a:pt x="1073" y="249"/>
                  <a:pt x="1065" y="275"/>
                </a:cubicBezTo>
                <a:cubicBezTo>
                  <a:pt x="1056" y="301"/>
                  <a:pt x="1043" y="308"/>
                  <a:pt x="1012" y="290"/>
                </a:cubicBezTo>
                <a:cubicBezTo>
                  <a:pt x="982" y="271"/>
                  <a:pt x="942" y="278"/>
                  <a:pt x="934" y="304"/>
                </a:cubicBezTo>
                <a:cubicBezTo>
                  <a:pt x="925" y="330"/>
                  <a:pt x="938" y="353"/>
                  <a:pt x="907" y="360"/>
                </a:cubicBezTo>
                <a:cubicBezTo>
                  <a:pt x="877" y="367"/>
                  <a:pt x="877" y="404"/>
                  <a:pt x="851" y="378"/>
                </a:cubicBezTo>
                <a:cubicBezTo>
                  <a:pt x="824" y="353"/>
                  <a:pt x="816" y="338"/>
                  <a:pt x="798" y="349"/>
                </a:cubicBezTo>
                <a:cubicBezTo>
                  <a:pt x="781" y="360"/>
                  <a:pt x="750" y="360"/>
                  <a:pt x="733" y="327"/>
                </a:cubicBezTo>
                <a:cubicBezTo>
                  <a:pt x="715" y="293"/>
                  <a:pt x="724" y="264"/>
                  <a:pt x="685" y="301"/>
                </a:cubicBezTo>
                <a:cubicBezTo>
                  <a:pt x="645" y="338"/>
                  <a:pt x="658" y="367"/>
                  <a:pt x="610" y="371"/>
                </a:cubicBezTo>
                <a:cubicBezTo>
                  <a:pt x="562" y="375"/>
                  <a:pt x="545" y="390"/>
                  <a:pt x="523" y="412"/>
                </a:cubicBezTo>
                <a:cubicBezTo>
                  <a:pt x="501" y="434"/>
                  <a:pt x="436" y="423"/>
                  <a:pt x="436" y="460"/>
                </a:cubicBezTo>
                <a:cubicBezTo>
                  <a:pt x="436" y="497"/>
                  <a:pt x="414" y="538"/>
                  <a:pt x="379" y="516"/>
                </a:cubicBezTo>
                <a:cubicBezTo>
                  <a:pt x="344" y="493"/>
                  <a:pt x="313" y="479"/>
                  <a:pt x="287" y="482"/>
                </a:cubicBezTo>
                <a:cubicBezTo>
                  <a:pt x="261" y="486"/>
                  <a:pt x="230" y="441"/>
                  <a:pt x="195" y="445"/>
                </a:cubicBezTo>
                <a:cubicBezTo>
                  <a:pt x="160" y="449"/>
                  <a:pt x="156" y="464"/>
                  <a:pt x="139" y="486"/>
                </a:cubicBezTo>
                <a:cubicBezTo>
                  <a:pt x="121" y="508"/>
                  <a:pt x="112" y="527"/>
                  <a:pt x="69" y="527"/>
                </a:cubicBezTo>
                <a:cubicBezTo>
                  <a:pt x="49" y="527"/>
                  <a:pt x="30" y="523"/>
                  <a:pt x="18" y="516"/>
                </a:cubicBezTo>
                <a:cubicBezTo>
                  <a:pt x="7" y="530"/>
                  <a:pt x="0" y="548"/>
                  <a:pt x="9" y="567"/>
                </a:cubicBezTo>
                <a:cubicBezTo>
                  <a:pt x="28" y="612"/>
                  <a:pt x="50" y="622"/>
                  <a:pt x="56" y="601"/>
                </a:cubicBezTo>
                <a:cubicBezTo>
                  <a:pt x="63" y="580"/>
                  <a:pt x="56" y="579"/>
                  <a:pt x="81" y="580"/>
                </a:cubicBezTo>
                <a:cubicBezTo>
                  <a:pt x="105" y="581"/>
                  <a:pt x="159" y="570"/>
                  <a:pt x="166" y="597"/>
                </a:cubicBezTo>
                <a:cubicBezTo>
                  <a:pt x="172" y="623"/>
                  <a:pt x="177" y="633"/>
                  <a:pt x="186" y="645"/>
                </a:cubicBezTo>
                <a:cubicBezTo>
                  <a:pt x="194" y="658"/>
                  <a:pt x="238" y="697"/>
                  <a:pt x="263" y="673"/>
                </a:cubicBezTo>
                <a:cubicBezTo>
                  <a:pt x="287" y="649"/>
                  <a:pt x="289" y="640"/>
                  <a:pt x="305" y="658"/>
                </a:cubicBezTo>
                <a:cubicBezTo>
                  <a:pt x="321" y="676"/>
                  <a:pt x="326" y="688"/>
                  <a:pt x="354" y="683"/>
                </a:cubicBezTo>
                <a:cubicBezTo>
                  <a:pt x="382" y="677"/>
                  <a:pt x="395" y="645"/>
                  <a:pt x="418" y="675"/>
                </a:cubicBezTo>
                <a:cubicBezTo>
                  <a:pt x="441" y="704"/>
                  <a:pt x="451" y="718"/>
                  <a:pt x="453" y="750"/>
                </a:cubicBezTo>
                <a:cubicBezTo>
                  <a:pt x="454" y="782"/>
                  <a:pt x="456" y="804"/>
                  <a:pt x="430" y="815"/>
                </a:cubicBezTo>
                <a:cubicBezTo>
                  <a:pt x="403" y="826"/>
                  <a:pt x="358" y="797"/>
                  <a:pt x="344" y="825"/>
                </a:cubicBezTo>
                <a:cubicBezTo>
                  <a:pt x="335" y="845"/>
                  <a:pt x="306" y="866"/>
                  <a:pt x="284" y="891"/>
                </a:cubicBezTo>
                <a:cubicBezTo>
                  <a:pt x="310" y="908"/>
                  <a:pt x="331" y="902"/>
                  <a:pt x="361" y="938"/>
                </a:cubicBezTo>
                <a:cubicBezTo>
                  <a:pt x="392" y="975"/>
                  <a:pt x="405" y="949"/>
                  <a:pt x="427" y="931"/>
                </a:cubicBezTo>
                <a:cubicBezTo>
                  <a:pt x="449" y="912"/>
                  <a:pt x="466" y="938"/>
                  <a:pt x="488" y="957"/>
                </a:cubicBezTo>
                <a:cubicBezTo>
                  <a:pt x="510" y="975"/>
                  <a:pt x="527" y="975"/>
                  <a:pt x="545" y="957"/>
                </a:cubicBezTo>
                <a:cubicBezTo>
                  <a:pt x="562" y="938"/>
                  <a:pt x="593" y="953"/>
                  <a:pt x="619" y="964"/>
                </a:cubicBezTo>
                <a:cubicBezTo>
                  <a:pt x="645" y="975"/>
                  <a:pt x="619" y="1016"/>
                  <a:pt x="593" y="1038"/>
                </a:cubicBezTo>
                <a:cubicBezTo>
                  <a:pt x="567" y="1060"/>
                  <a:pt x="571" y="1075"/>
                  <a:pt x="588" y="1090"/>
                </a:cubicBezTo>
                <a:cubicBezTo>
                  <a:pt x="606" y="1105"/>
                  <a:pt x="610" y="1135"/>
                  <a:pt x="623" y="1153"/>
                </a:cubicBezTo>
                <a:cubicBezTo>
                  <a:pt x="637" y="1172"/>
                  <a:pt x="632" y="1190"/>
                  <a:pt x="654" y="1186"/>
                </a:cubicBezTo>
                <a:cubicBezTo>
                  <a:pt x="676" y="1183"/>
                  <a:pt x="698" y="1194"/>
                  <a:pt x="720" y="1220"/>
                </a:cubicBezTo>
                <a:cubicBezTo>
                  <a:pt x="741" y="1246"/>
                  <a:pt x="811" y="1257"/>
                  <a:pt x="842" y="1275"/>
                </a:cubicBezTo>
                <a:cubicBezTo>
                  <a:pt x="872" y="1294"/>
                  <a:pt x="907" y="1246"/>
                  <a:pt x="929" y="1253"/>
                </a:cubicBezTo>
                <a:cubicBezTo>
                  <a:pt x="939" y="1256"/>
                  <a:pt x="958" y="1273"/>
                  <a:pt x="976" y="1290"/>
                </a:cubicBezTo>
                <a:cubicBezTo>
                  <a:pt x="996" y="1262"/>
                  <a:pt x="1013" y="1264"/>
                  <a:pt x="1065" y="1264"/>
                </a:cubicBezTo>
                <a:cubicBezTo>
                  <a:pt x="1126" y="1264"/>
                  <a:pt x="1139" y="1275"/>
                  <a:pt x="1126" y="1238"/>
                </a:cubicBezTo>
                <a:cubicBezTo>
                  <a:pt x="1113" y="1201"/>
                  <a:pt x="1121" y="1168"/>
                  <a:pt x="1161" y="1220"/>
                </a:cubicBezTo>
                <a:cubicBezTo>
                  <a:pt x="1200" y="1272"/>
                  <a:pt x="1148" y="1249"/>
                  <a:pt x="1213" y="1253"/>
                </a:cubicBezTo>
                <a:cubicBezTo>
                  <a:pt x="1279" y="1257"/>
                  <a:pt x="1231" y="1290"/>
                  <a:pt x="1296" y="1294"/>
                </a:cubicBezTo>
                <a:cubicBezTo>
                  <a:pt x="1362" y="1298"/>
                  <a:pt x="1392" y="1279"/>
                  <a:pt x="1392" y="1264"/>
                </a:cubicBezTo>
                <a:cubicBezTo>
                  <a:pt x="1392" y="1249"/>
                  <a:pt x="1418" y="1216"/>
                  <a:pt x="1423" y="1249"/>
                </a:cubicBezTo>
                <a:cubicBezTo>
                  <a:pt x="1423" y="1253"/>
                  <a:pt x="1424" y="1256"/>
                  <a:pt x="1424" y="1259"/>
                </a:cubicBezTo>
                <a:cubicBezTo>
                  <a:pt x="1430" y="1247"/>
                  <a:pt x="1437" y="1235"/>
                  <a:pt x="1447" y="1231"/>
                </a:cubicBezTo>
                <a:cubicBezTo>
                  <a:pt x="1469" y="1222"/>
                  <a:pt x="1486" y="1214"/>
                  <a:pt x="1486" y="1194"/>
                </a:cubicBezTo>
                <a:cubicBezTo>
                  <a:pt x="1486" y="1173"/>
                  <a:pt x="1471" y="1164"/>
                  <a:pt x="1501" y="1164"/>
                </a:cubicBezTo>
                <a:cubicBezTo>
                  <a:pt x="1532" y="1164"/>
                  <a:pt x="1591" y="1177"/>
                  <a:pt x="1591" y="1135"/>
                </a:cubicBezTo>
                <a:cubicBezTo>
                  <a:pt x="1591" y="1092"/>
                  <a:pt x="1576" y="1062"/>
                  <a:pt x="1608" y="1079"/>
                </a:cubicBezTo>
                <a:cubicBezTo>
                  <a:pt x="1641" y="1096"/>
                  <a:pt x="1663" y="1090"/>
                  <a:pt x="1674" y="1066"/>
                </a:cubicBezTo>
                <a:cubicBezTo>
                  <a:pt x="1685" y="1042"/>
                  <a:pt x="1700" y="1042"/>
                  <a:pt x="1685" y="1020"/>
                </a:cubicBezTo>
                <a:cubicBezTo>
                  <a:pt x="1670" y="997"/>
                  <a:pt x="1672" y="979"/>
                  <a:pt x="1694" y="971"/>
                </a:cubicBezTo>
                <a:cubicBezTo>
                  <a:pt x="1715" y="964"/>
                  <a:pt x="1777" y="940"/>
                  <a:pt x="1801" y="910"/>
                </a:cubicBezTo>
                <a:cubicBezTo>
                  <a:pt x="1825" y="881"/>
                  <a:pt x="1851" y="870"/>
                  <a:pt x="1840" y="836"/>
                </a:cubicBezTo>
                <a:cubicBezTo>
                  <a:pt x="1829" y="803"/>
                  <a:pt x="1807" y="732"/>
                  <a:pt x="1862" y="681"/>
                </a:cubicBezTo>
                <a:cubicBezTo>
                  <a:pt x="1916" y="629"/>
                  <a:pt x="1936" y="640"/>
                  <a:pt x="1938" y="599"/>
                </a:cubicBezTo>
                <a:cubicBezTo>
                  <a:pt x="1940" y="558"/>
                  <a:pt x="1932" y="536"/>
                  <a:pt x="1954" y="523"/>
                </a:cubicBezTo>
                <a:cubicBezTo>
                  <a:pt x="1975" y="510"/>
                  <a:pt x="1978" y="504"/>
                  <a:pt x="1967" y="480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4871851" y="3210249"/>
            <a:ext cx="693241" cy="1041900"/>
          </a:xfrm>
          <a:custGeom>
            <a:avLst/>
            <a:gdLst>
              <a:gd name="T0" fmla="*/ 1149 w 1273"/>
              <a:gd name="T1" fmla="*/ 1405 h 1992"/>
              <a:gd name="T2" fmla="*/ 1053 w 1273"/>
              <a:gd name="T3" fmla="*/ 1201 h 1992"/>
              <a:gd name="T4" fmla="*/ 1105 w 1273"/>
              <a:gd name="T5" fmla="*/ 957 h 1992"/>
              <a:gd name="T6" fmla="*/ 1044 w 1273"/>
              <a:gd name="T7" fmla="*/ 727 h 1992"/>
              <a:gd name="T8" fmla="*/ 1088 w 1273"/>
              <a:gd name="T9" fmla="*/ 590 h 1992"/>
              <a:gd name="T10" fmla="*/ 1088 w 1273"/>
              <a:gd name="T11" fmla="*/ 486 h 1992"/>
              <a:gd name="T12" fmla="*/ 1094 w 1273"/>
              <a:gd name="T13" fmla="*/ 280 h 1992"/>
              <a:gd name="T14" fmla="*/ 1131 w 1273"/>
              <a:gd name="T15" fmla="*/ 132 h 1992"/>
              <a:gd name="T16" fmla="*/ 1098 w 1273"/>
              <a:gd name="T17" fmla="*/ 0 h 1992"/>
              <a:gd name="T18" fmla="*/ 996 w 1273"/>
              <a:gd name="T19" fmla="*/ 76 h 1992"/>
              <a:gd name="T20" fmla="*/ 900 w 1273"/>
              <a:gd name="T21" fmla="*/ 110 h 1992"/>
              <a:gd name="T22" fmla="*/ 834 w 1273"/>
              <a:gd name="T23" fmla="*/ 265 h 1992"/>
              <a:gd name="T24" fmla="*/ 699 w 1273"/>
              <a:gd name="T25" fmla="*/ 380 h 1992"/>
              <a:gd name="T26" fmla="*/ 629 w 1273"/>
              <a:gd name="T27" fmla="*/ 506 h 1992"/>
              <a:gd name="T28" fmla="*/ 476 w 1273"/>
              <a:gd name="T29" fmla="*/ 491 h 1992"/>
              <a:gd name="T30" fmla="*/ 377 w 1273"/>
              <a:gd name="T31" fmla="*/ 501 h 1992"/>
              <a:gd name="T32" fmla="*/ 314 w 1273"/>
              <a:gd name="T33" fmla="*/ 595 h 1992"/>
              <a:gd name="T34" fmla="*/ 327 w 1273"/>
              <a:gd name="T35" fmla="*/ 704 h 1992"/>
              <a:gd name="T36" fmla="*/ 500 w 1273"/>
              <a:gd name="T37" fmla="*/ 784 h 1992"/>
              <a:gd name="T38" fmla="*/ 664 w 1273"/>
              <a:gd name="T39" fmla="*/ 901 h 1992"/>
              <a:gd name="T40" fmla="*/ 642 w 1273"/>
              <a:gd name="T41" fmla="*/ 1038 h 1992"/>
              <a:gd name="T42" fmla="*/ 563 w 1273"/>
              <a:gd name="T43" fmla="*/ 1120 h 1992"/>
              <a:gd name="T44" fmla="*/ 509 w 1273"/>
              <a:gd name="T45" fmla="*/ 1127 h 1992"/>
              <a:gd name="T46" fmla="*/ 472 w 1273"/>
              <a:gd name="T47" fmla="*/ 1196 h 1992"/>
              <a:gd name="T48" fmla="*/ 356 w 1273"/>
              <a:gd name="T49" fmla="*/ 1225 h 1992"/>
              <a:gd name="T50" fmla="*/ 205 w 1273"/>
              <a:gd name="T51" fmla="*/ 1183 h 1992"/>
              <a:gd name="T52" fmla="*/ 175 w 1273"/>
              <a:gd name="T53" fmla="*/ 1277 h 1992"/>
              <a:gd name="T54" fmla="*/ 179 w 1273"/>
              <a:gd name="T55" fmla="*/ 1331 h 1992"/>
              <a:gd name="T56" fmla="*/ 212 w 1273"/>
              <a:gd name="T57" fmla="*/ 1416 h 1992"/>
              <a:gd name="T58" fmla="*/ 179 w 1273"/>
              <a:gd name="T59" fmla="*/ 1481 h 1992"/>
              <a:gd name="T60" fmla="*/ 201 w 1273"/>
              <a:gd name="T61" fmla="*/ 1540 h 1992"/>
              <a:gd name="T62" fmla="*/ 148 w 1273"/>
              <a:gd name="T63" fmla="*/ 1551 h 1992"/>
              <a:gd name="T64" fmla="*/ 76 w 1273"/>
              <a:gd name="T65" fmla="*/ 1564 h 1992"/>
              <a:gd name="T66" fmla="*/ 61 w 1273"/>
              <a:gd name="T67" fmla="*/ 1624 h 1992"/>
              <a:gd name="T68" fmla="*/ 61 w 1273"/>
              <a:gd name="T69" fmla="*/ 1698 h 1992"/>
              <a:gd name="T70" fmla="*/ 46 w 1273"/>
              <a:gd name="T71" fmla="*/ 1735 h 1992"/>
              <a:gd name="T72" fmla="*/ 214 w 1273"/>
              <a:gd name="T73" fmla="*/ 1789 h 1992"/>
              <a:gd name="T74" fmla="*/ 349 w 1273"/>
              <a:gd name="T75" fmla="*/ 1823 h 1992"/>
              <a:gd name="T76" fmla="*/ 438 w 1273"/>
              <a:gd name="T77" fmla="*/ 1834 h 1992"/>
              <a:gd name="T78" fmla="*/ 536 w 1273"/>
              <a:gd name="T79" fmla="*/ 1890 h 1992"/>
              <a:gd name="T80" fmla="*/ 677 w 1273"/>
              <a:gd name="T81" fmla="*/ 1876 h 1992"/>
              <a:gd name="T82" fmla="*/ 805 w 1273"/>
              <a:gd name="T83" fmla="*/ 1929 h 1992"/>
              <a:gd name="T84" fmla="*/ 939 w 1273"/>
              <a:gd name="T85" fmla="*/ 1959 h 1992"/>
              <a:gd name="T86" fmla="*/ 970 w 1273"/>
              <a:gd name="T87" fmla="*/ 1909 h 1992"/>
              <a:gd name="T88" fmla="*/ 930 w 1273"/>
              <a:gd name="T89" fmla="*/ 1816 h 1992"/>
              <a:gd name="T90" fmla="*/ 1059 w 1273"/>
              <a:gd name="T91" fmla="*/ 1752 h 1992"/>
              <a:gd name="T92" fmla="*/ 974 w 1273"/>
              <a:gd name="T93" fmla="*/ 1679 h 1992"/>
              <a:gd name="T94" fmla="*/ 913 w 1273"/>
              <a:gd name="T95" fmla="*/ 1626 h 1992"/>
              <a:gd name="T96" fmla="*/ 1048 w 1273"/>
              <a:gd name="T97" fmla="*/ 1603 h 1992"/>
              <a:gd name="T98" fmla="*/ 1168 w 1273"/>
              <a:gd name="T99" fmla="*/ 1607 h 1992"/>
              <a:gd name="T100" fmla="*/ 1256 w 1273"/>
              <a:gd name="T101" fmla="*/ 1527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73" h="1992">
                <a:moveTo>
                  <a:pt x="1256" y="1527"/>
                </a:moveTo>
                <a:cubicBezTo>
                  <a:pt x="1238" y="1499"/>
                  <a:pt x="1164" y="1449"/>
                  <a:pt x="1149" y="1405"/>
                </a:cubicBezTo>
                <a:cubicBezTo>
                  <a:pt x="1133" y="1360"/>
                  <a:pt x="1118" y="1342"/>
                  <a:pt x="1092" y="1314"/>
                </a:cubicBezTo>
                <a:cubicBezTo>
                  <a:pt x="1066" y="1286"/>
                  <a:pt x="1055" y="1257"/>
                  <a:pt x="1053" y="1201"/>
                </a:cubicBezTo>
                <a:cubicBezTo>
                  <a:pt x="1050" y="1146"/>
                  <a:pt x="1066" y="1110"/>
                  <a:pt x="1081" y="1075"/>
                </a:cubicBezTo>
                <a:cubicBezTo>
                  <a:pt x="1096" y="1040"/>
                  <a:pt x="1131" y="1016"/>
                  <a:pt x="1105" y="957"/>
                </a:cubicBezTo>
                <a:cubicBezTo>
                  <a:pt x="1079" y="897"/>
                  <a:pt x="1063" y="888"/>
                  <a:pt x="1063" y="853"/>
                </a:cubicBezTo>
                <a:cubicBezTo>
                  <a:pt x="1063" y="818"/>
                  <a:pt x="1070" y="753"/>
                  <a:pt x="1044" y="727"/>
                </a:cubicBezTo>
                <a:cubicBezTo>
                  <a:pt x="1018" y="701"/>
                  <a:pt x="1033" y="664"/>
                  <a:pt x="1048" y="638"/>
                </a:cubicBezTo>
                <a:cubicBezTo>
                  <a:pt x="1063" y="612"/>
                  <a:pt x="1107" y="617"/>
                  <a:pt x="1088" y="590"/>
                </a:cubicBezTo>
                <a:cubicBezTo>
                  <a:pt x="1068" y="562"/>
                  <a:pt x="1066" y="556"/>
                  <a:pt x="1085" y="540"/>
                </a:cubicBezTo>
                <a:cubicBezTo>
                  <a:pt x="1105" y="523"/>
                  <a:pt x="1103" y="504"/>
                  <a:pt x="1088" y="486"/>
                </a:cubicBezTo>
                <a:cubicBezTo>
                  <a:pt x="1072" y="467"/>
                  <a:pt x="989" y="395"/>
                  <a:pt x="1029" y="360"/>
                </a:cubicBezTo>
                <a:cubicBezTo>
                  <a:pt x="1068" y="325"/>
                  <a:pt x="1092" y="328"/>
                  <a:pt x="1094" y="280"/>
                </a:cubicBezTo>
                <a:cubicBezTo>
                  <a:pt x="1096" y="232"/>
                  <a:pt x="1101" y="236"/>
                  <a:pt x="1107" y="199"/>
                </a:cubicBezTo>
                <a:cubicBezTo>
                  <a:pt x="1114" y="161"/>
                  <a:pt x="1116" y="148"/>
                  <a:pt x="1131" y="132"/>
                </a:cubicBezTo>
                <a:cubicBezTo>
                  <a:pt x="1146" y="115"/>
                  <a:pt x="1155" y="84"/>
                  <a:pt x="1140" y="65"/>
                </a:cubicBezTo>
                <a:cubicBezTo>
                  <a:pt x="1128" y="51"/>
                  <a:pt x="1107" y="25"/>
                  <a:pt x="1098" y="0"/>
                </a:cubicBezTo>
                <a:cubicBezTo>
                  <a:pt x="1092" y="1"/>
                  <a:pt x="1085" y="8"/>
                  <a:pt x="1074" y="24"/>
                </a:cubicBezTo>
                <a:cubicBezTo>
                  <a:pt x="1039" y="80"/>
                  <a:pt x="1018" y="91"/>
                  <a:pt x="996" y="76"/>
                </a:cubicBezTo>
                <a:cubicBezTo>
                  <a:pt x="974" y="61"/>
                  <a:pt x="917" y="21"/>
                  <a:pt x="917" y="47"/>
                </a:cubicBezTo>
                <a:cubicBezTo>
                  <a:pt x="917" y="73"/>
                  <a:pt x="926" y="87"/>
                  <a:pt x="900" y="110"/>
                </a:cubicBezTo>
                <a:cubicBezTo>
                  <a:pt x="873" y="132"/>
                  <a:pt x="839" y="136"/>
                  <a:pt x="843" y="173"/>
                </a:cubicBezTo>
                <a:cubicBezTo>
                  <a:pt x="847" y="210"/>
                  <a:pt x="904" y="258"/>
                  <a:pt x="834" y="265"/>
                </a:cubicBezTo>
                <a:cubicBezTo>
                  <a:pt x="764" y="273"/>
                  <a:pt x="777" y="273"/>
                  <a:pt x="764" y="302"/>
                </a:cubicBezTo>
                <a:cubicBezTo>
                  <a:pt x="751" y="332"/>
                  <a:pt x="716" y="354"/>
                  <a:pt x="699" y="380"/>
                </a:cubicBezTo>
                <a:cubicBezTo>
                  <a:pt x="681" y="406"/>
                  <a:pt x="651" y="417"/>
                  <a:pt x="651" y="454"/>
                </a:cubicBezTo>
                <a:cubicBezTo>
                  <a:pt x="651" y="491"/>
                  <a:pt x="659" y="506"/>
                  <a:pt x="629" y="506"/>
                </a:cubicBezTo>
                <a:cubicBezTo>
                  <a:pt x="598" y="506"/>
                  <a:pt x="576" y="554"/>
                  <a:pt x="550" y="528"/>
                </a:cubicBezTo>
                <a:cubicBezTo>
                  <a:pt x="524" y="502"/>
                  <a:pt x="493" y="469"/>
                  <a:pt x="476" y="491"/>
                </a:cubicBezTo>
                <a:cubicBezTo>
                  <a:pt x="458" y="514"/>
                  <a:pt x="410" y="502"/>
                  <a:pt x="384" y="502"/>
                </a:cubicBezTo>
                <a:cubicBezTo>
                  <a:pt x="381" y="502"/>
                  <a:pt x="379" y="502"/>
                  <a:pt x="377" y="501"/>
                </a:cubicBezTo>
                <a:cubicBezTo>
                  <a:pt x="364" y="519"/>
                  <a:pt x="352" y="532"/>
                  <a:pt x="334" y="545"/>
                </a:cubicBezTo>
                <a:cubicBezTo>
                  <a:pt x="310" y="562"/>
                  <a:pt x="323" y="573"/>
                  <a:pt x="314" y="595"/>
                </a:cubicBezTo>
                <a:cubicBezTo>
                  <a:pt x="306" y="617"/>
                  <a:pt x="306" y="623"/>
                  <a:pt x="323" y="645"/>
                </a:cubicBezTo>
                <a:cubicBezTo>
                  <a:pt x="341" y="667"/>
                  <a:pt x="319" y="679"/>
                  <a:pt x="327" y="704"/>
                </a:cubicBezTo>
                <a:cubicBezTo>
                  <a:pt x="336" y="730"/>
                  <a:pt x="391" y="740"/>
                  <a:pt x="430" y="747"/>
                </a:cubicBezTo>
                <a:cubicBezTo>
                  <a:pt x="469" y="754"/>
                  <a:pt x="472" y="760"/>
                  <a:pt x="500" y="784"/>
                </a:cubicBezTo>
                <a:cubicBezTo>
                  <a:pt x="528" y="808"/>
                  <a:pt x="592" y="814"/>
                  <a:pt x="631" y="825"/>
                </a:cubicBezTo>
                <a:cubicBezTo>
                  <a:pt x="670" y="836"/>
                  <a:pt x="648" y="868"/>
                  <a:pt x="664" y="901"/>
                </a:cubicBezTo>
                <a:cubicBezTo>
                  <a:pt x="679" y="934"/>
                  <a:pt x="646" y="938"/>
                  <a:pt x="624" y="966"/>
                </a:cubicBezTo>
                <a:cubicBezTo>
                  <a:pt x="603" y="994"/>
                  <a:pt x="622" y="1016"/>
                  <a:pt x="642" y="1038"/>
                </a:cubicBezTo>
                <a:cubicBezTo>
                  <a:pt x="662" y="1060"/>
                  <a:pt x="668" y="1070"/>
                  <a:pt x="662" y="1095"/>
                </a:cubicBezTo>
                <a:cubicBezTo>
                  <a:pt x="655" y="1121"/>
                  <a:pt x="590" y="1123"/>
                  <a:pt x="563" y="1120"/>
                </a:cubicBezTo>
                <a:cubicBezTo>
                  <a:pt x="537" y="1116"/>
                  <a:pt x="544" y="1114"/>
                  <a:pt x="537" y="1127"/>
                </a:cubicBezTo>
                <a:cubicBezTo>
                  <a:pt x="531" y="1140"/>
                  <a:pt x="526" y="1138"/>
                  <a:pt x="509" y="1127"/>
                </a:cubicBezTo>
                <a:cubicBezTo>
                  <a:pt x="491" y="1116"/>
                  <a:pt x="489" y="1129"/>
                  <a:pt x="461" y="1136"/>
                </a:cubicBezTo>
                <a:cubicBezTo>
                  <a:pt x="432" y="1144"/>
                  <a:pt x="472" y="1162"/>
                  <a:pt x="472" y="1196"/>
                </a:cubicBezTo>
                <a:cubicBezTo>
                  <a:pt x="472" y="1229"/>
                  <a:pt x="445" y="1209"/>
                  <a:pt x="419" y="1209"/>
                </a:cubicBezTo>
                <a:cubicBezTo>
                  <a:pt x="393" y="1209"/>
                  <a:pt x="389" y="1222"/>
                  <a:pt x="356" y="1225"/>
                </a:cubicBezTo>
                <a:cubicBezTo>
                  <a:pt x="323" y="1229"/>
                  <a:pt x="297" y="1207"/>
                  <a:pt x="288" y="1188"/>
                </a:cubicBezTo>
                <a:cubicBezTo>
                  <a:pt x="279" y="1170"/>
                  <a:pt x="249" y="1179"/>
                  <a:pt x="205" y="1183"/>
                </a:cubicBezTo>
                <a:cubicBezTo>
                  <a:pt x="161" y="1186"/>
                  <a:pt x="172" y="1222"/>
                  <a:pt x="183" y="1238"/>
                </a:cubicBezTo>
                <a:cubicBezTo>
                  <a:pt x="194" y="1255"/>
                  <a:pt x="192" y="1270"/>
                  <a:pt x="175" y="1277"/>
                </a:cubicBezTo>
                <a:cubicBezTo>
                  <a:pt x="157" y="1285"/>
                  <a:pt x="144" y="1305"/>
                  <a:pt x="142" y="1320"/>
                </a:cubicBezTo>
                <a:cubicBezTo>
                  <a:pt x="140" y="1335"/>
                  <a:pt x="159" y="1335"/>
                  <a:pt x="179" y="1331"/>
                </a:cubicBezTo>
                <a:cubicBezTo>
                  <a:pt x="199" y="1327"/>
                  <a:pt x="207" y="1348"/>
                  <a:pt x="223" y="1362"/>
                </a:cubicBezTo>
                <a:cubicBezTo>
                  <a:pt x="238" y="1377"/>
                  <a:pt x="210" y="1394"/>
                  <a:pt x="212" y="1416"/>
                </a:cubicBezTo>
                <a:cubicBezTo>
                  <a:pt x="214" y="1438"/>
                  <a:pt x="199" y="1438"/>
                  <a:pt x="188" y="1455"/>
                </a:cubicBezTo>
                <a:cubicBezTo>
                  <a:pt x="177" y="1472"/>
                  <a:pt x="168" y="1474"/>
                  <a:pt x="179" y="1481"/>
                </a:cubicBezTo>
                <a:cubicBezTo>
                  <a:pt x="190" y="1488"/>
                  <a:pt x="199" y="1498"/>
                  <a:pt x="181" y="1514"/>
                </a:cubicBezTo>
                <a:cubicBezTo>
                  <a:pt x="164" y="1531"/>
                  <a:pt x="181" y="1525"/>
                  <a:pt x="201" y="1540"/>
                </a:cubicBezTo>
                <a:cubicBezTo>
                  <a:pt x="220" y="1555"/>
                  <a:pt x="214" y="1570"/>
                  <a:pt x="185" y="1572"/>
                </a:cubicBezTo>
                <a:cubicBezTo>
                  <a:pt x="157" y="1574"/>
                  <a:pt x="161" y="1562"/>
                  <a:pt x="148" y="1551"/>
                </a:cubicBezTo>
                <a:cubicBezTo>
                  <a:pt x="135" y="1540"/>
                  <a:pt x="129" y="1555"/>
                  <a:pt x="124" y="1568"/>
                </a:cubicBezTo>
                <a:cubicBezTo>
                  <a:pt x="120" y="1581"/>
                  <a:pt x="92" y="1568"/>
                  <a:pt x="76" y="1564"/>
                </a:cubicBezTo>
                <a:cubicBezTo>
                  <a:pt x="61" y="1561"/>
                  <a:pt x="48" y="1579"/>
                  <a:pt x="24" y="1592"/>
                </a:cubicBezTo>
                <a:cubicBezTo>
                  <a:pt x="0" y="1605"/>
                  <a:pt x="37" y="1616"/>
                  <a:pt x="61" y="1624"/>
                </a:cubicBezTo>
                <a:cubicBezTo>
                  <a:pt x="85" y="1631"/>
                  <a:pt x="83" y="1638"/>
                  <a:pt x="68" y="1655"/>
                </a:cubicBezTo>
                <a:cubicBezTo>
                  <a:pt x="52" y="1672"/>
                  <a:pt x="83" y="1685"/>
                  <a:pt x="61" y="1698"/>
                </a:cubicBezTo>
                <a:cubicBezTo>
                  <a:pt x="49" y="1705"/>
                  <a:pt x="34" y="1721"/>
                  <a:pt x="24" y="1734"/>
                </a:cubicBezTo>
                <a:cubicBezTo>
                  <a:pt x="32" y="1734"/>
                  <a:pt x="39" y="1735"/>
                  <a:pt x="46" y="1735"/>
                </a:cubicBezTo>
                <a:cubicBezTo>
                  <a:pt x="78" y="1735"/>
                  <a:pt x="81" y="1768"/>
                  <a:pt x="109" y="1800"/>
                </a:cubicBezTo>
                <a:cubicBezTo>
                  <a:pt x="137" y="1831"/>
                  <a:pt x="179" y="1807"/>
                  <a:pt x="214" y="1789"/>
                </a:cubicBezTo>
                <a:cubicBezTo>
                  <a:pt x="249" y="1770"/>
                  <a:pt x="271" y="1778"/>
                  <a:pt x="313" y="1776"/>
                </a:cubicBezTo>
                <a:cubicBezTo>
                  <a:pt x="356" y="1773"/>
                  <a:pt x="333" y="1803"/>
                  <a:pt x="349" y="1823"/>
                </a:cubicBezTo>
                <a:cubicBezTo>
                  <a:pt x="366" y="1842"/>
                  <a:pt x="382" y="1831"/>
                  <a:pt x="402" y="1823"/>
                </a:cubicBezTo>
                <a:cubicBezTo>
                  <a:pt x="421" y="1815"/>
                  <a:pt x="428" y="1817"/>
                  <a:pt x="438" y="1834"/>
                </a:cubicBezTo>
                <a:cubicBezTo>
                  <a:pt x="448" y="1851"/>
                  <a:pt x="457" y="1851"/>
                  <a:pt x="474" y="1845"/>
                </a:cubicBezTo>
                <a:cubicBezTo>
                  <a:pt x="490" y="1840"/>
                  <a:pt x="510" y="1867"/>
                  <a:pt x="536" y="1890"/>
                </a:cubicBezTo>
                <a:cubicBezTo>
                  <a:pt x="562" y="1912"/>
                  <a:pt x="585" y="1895"/>
                  <a:pt x="611" y="1876"/>
                </a:cubicBezTo>
                <a:cubicBezTo>
                  <a:pt x="638" y="1856"/>
                  <a:pt x="654" y="1876"/>
                  <a:pt x="677" y="1876"/>
                </a:cubicBezTo>
                <a:cubicBezTo>
                  <a:pt x="700" y="1876"/>
                  <a:pt x="723" y="1895"/>
                  <a:pt x="739" y="1912"/>
                </a:cubicBezTo>
                <a:cubicBezTo>
                  <a:pt x="756" y="1929"/>
                  <a:pt x="769" y="1931"/>
                  <a:pt x="805" y="1929"/>
                </a:cubicBezTo>
                <a:cubicBezTo>
                  <a:pt x="841" y="1926"/>
                  <a:pt x="828" y="1937"/>
                  <a:pt x="857" y="1965"/>
                </a:cubicBezTo>
                <a:cubicBezTo>
                  <a:pt x="887" y="1992"/>
                  <a:pt x="903" y="1976"/>
                  <a:pt x="939" y="1959"/>
                </a:cubicBezTo>
                <a:cubicBezTo>
                  <a:pt x="947" y="1955"/>
                  <a:pt x="955" y="1954"/>
                  <a:pt x="963" y="1952"/>
                </a:cubicBezTo>
                <a:cubicBezTo>
                  <a:pt x="968" y="1936"/>
                  <a:pt x="973" y="1918"/>
                  <a:pt x="970" y="1909"/>
                </a:cubicBezTo>
                <a:cubicBezTo>
                  <a:pt x="963" y="1891"/>
                  <a:pt x="948" y="1874"/>
                  <a:pt x="928" y="1859"/>
                </a:cubicBezTo>
                <a:cubicBezTo>
                  <a:pt x="908" y="1844"/>
                  <a:pt x="915" y="1837"/>
                  <a:pt x="930" y="1816"/>
                </a:cubicBezTo>
                <a:cubicBezTo>
                  <a:pt x="946" y="1796"/>
                  <a:pt x="943" y="1768"/>
                  <a:pt x="978" y="1770"/>
                </a:cubicBezTo>
                <a:cubicBezTo>
                  <a:pt x="1013" y="1772"/>
                  <a:pt x="1057" y="1774"/>
                  <a:pt x="1059" y="1752"/>
                </a:cubicBezTo>
                <a:cubicBezTo>
                  <a:pt x="1061" y="1729"/>
                  <a:pt x="1074" y="1696"/>
                  <a:pt x="1044" y="1694"/>
                </a:cubicBezTo>
                <a:cubicBezTo>
                  <a:pt x="1013" y="1692"/>
                  <a:pt x="972" y="1698"/>
                  <a:pt x="974" y="1679"/>
                </a:cubicBezTo>
                <a:cubicBezTo>
                  <a:pt x="976" y="1661"/>
                  <a:pt x="978" y="1644"/>
                  <a:pt x="952" y="1644"/>
                </a:cubicBezTo>
                <a:cubicBezTo>
                  <a:pt x="926" y="1644"/>
                  <a:pt x="913" y="1637"/>
                  <a:pt x="913" y="1626"/>
                </a:cubicBezTo>
                <a:cubicBezTo>
                  <a:pt x="913" y="1614"/>
                  <a:pt x="904" y="1592"/>
                  <a:pt x="965" y="1600"/>
                </a:cubicBezTo>
                <a:cubicBezTo>
                  <a:pt x="1026" y="1607"/>
                  <a:pt x="1042" y="1587"/>
                  <a:pt x="1048" y="1603"/>
                </a:cubicBezTo>
                <a:cubicBezTo>
                  <a:pt x="1055" y="1620"/>
                  <a:pt x="1059" y="1620"/>
                  <a:pt x="1092" y="1620"/>
                </a:cubicBezTo>
                <a:cubicBezTo>
                  <a:pt x="1125" y="1620"/>
                  <a:pt x="1127" y="1588"/>
                  <a:pt x="1168" y="1607"/>
                </a:cubicBezTo>
                <a:cubicBezTo>
                  <a:pt x="1210" y="1626"/>
                  <a:pt x="1210" y="1614"/>
                  <a:pt x="1232" y="1592"/>
                </a:cubicBezTo>
                <a:cubicBezTo>
                  <a:pt x="1254" y="1570"/>
                  <a:pt x="1273" y="1555"/>
                  <a:pt x="1256" y="1527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4627454" y="4592291"/>
            <a:ext cx="822489" cy="622654"/>
          </a:xfrm>
          <a:custGeom>
            <a:avLst/>
            <a:gdLst>
              <a:gd name="T0" fmla="*/ 1227 w 1511"/>
              <a:gd name="T1" fmla="*/ 158 h 1190"/>
              <a:gd name="T2" fmla="*/ 1173 w 1511"/>
              <a:gd name="T3" fmla="*/ 104 h 1190"/>
              <a:gd name="T4" fmla="*/ 1123 w 1511"/>
              <a:gd name="T5" fmla="*/ 32 h 1190"/>
              <a:gd name="T6" fmla="*/ 1024 w 1511"/>
              <a:gd name="T7" fmla="*/ 35 h 1190"/>
              <a:gd name="T8" fmla="*/ 943 w 1511"/>
              <a:gd name="T9" fmla="*/ 43 h 1190"/>
              <a:gd name="T10" fmla="*/ 880 w 1511"/>
              <a:gd name="T11" fmla="*/ 89 h 1190"/>
              <a:gd name="T12" fmla="*/ 756 w 1511"/>
              <a:gd name="T13" fmla="*/ 180 h 1190"/>
              <a:gd name="T14" fmla="*/ 592 w 1511"/>
              <a:gd name="T15" fmla="*/ 139 h 1190"/>
              <a:gd name="T16" fmla="*/ 500 w 1511"/>
              <a:gd name="T17" fmla="*/ 191 h 1190"/>
              <a:gd name="T18" fmla="*/ 620 w 1511"/>
              <a:gd name="T19" fmla="*/ 287 h 1190"/>
              <a:gd name="T20" fmla="*/ 675 w 1511"/>
              <a:gd name="T21" fmla="*/ 361 h 1190"/>
              <a:gd name="T22" fmla="*/ 572 w 1511"/>
              <a:gd name="T23" fmla="*/ 389 h 1190"/>
              <a:gd name="T24" fmla="*/ 469 w 1511"/>
              <a:gd name="T25" fmla="*/ 393 h 1190"/>
              <a:gd name="T26" fmla="*/ 419 w 1511"/>
              <a:gd name="T27" fmla="*/ 398 h 1190"/>
              <a:gd name="T28" fmla="*/ 293 w 1511"/>
              <a:gd name="T29" fmla="*/ 504 h 1190"/>
              <a:gd name="T30" fmla="*/ 144 w 1511"/>
              <a:gd name="T31" fmla="*/ 523 h 1190"/>
              <a:gd name="T32" fmla="*/ 35 w 1511"/>
              <a:gd name="T33" fmla="*/ 549 h 1190"/>
              <a:gd name="T34" fmla="*/ 30 w 1511"/>
              <a:gd name="T35" fmla="*/ 630 h 1190"/>
              <a:gd name="T36" fmla="*/ 113 w 1511"/>
              <a:gd name="T37" fmla="*/ 704 h 1190"/>
              <a:gd name="T38" fmla="*/ 210 w 1511"/>
              <a:gd name="T39" fmla="*/ 678 h 1190"/>
              <a:gd name="T40" fmla="*/ 258 w 1511"/>
              <a:gd name="T41" fmla="*/ 790 h 1190"/>
              <a:gd name="T42" fmla="*/ 201 w 1511"/>
              <a:gd name="T43" fmla="*/ 953 h 1190"/>
              <a:gd name="T44" fmla="*/ 258 w 1511"/>
              <a:gd name="T45" fmla="*/ 1127 h 1190"/>
              <a:gd name="T46" fmla="*/ 376 w 1511"/>
              <a:gd name="T47" fmla="*/ 1138 h 1190"/>
              <a:gd name="T48" fmla="*/ 524 w 1511"/>
              <a:gd name="T49" fmla="*/ 1134 h 1190"/>
              <a:gd name="T50" fmla="*/ 673 w 1511"/>
              <a:gd name="T51" fmla="*/ 1112 h 1190"/>
              <a:gd name="T52" fmla="*/ 847 w 1511"/>
              <a:gd name="T53" fmla="*/ 1023 h 1190"/>
              <a:gd name="T54" fmla="*/ 970 w 1511"/>
              <a:gd name="T55" fmla="*/ 979 h 1190"/>
              <a:gd name="T56" fmla="*/ 1088 w 1511"/>
              <a:gd name="T57" fmla="*/ 1030 h 1190"/>
              <a:gd name="T58" fmla="*/ 1171 w 1511"/>
              <a:gd name="T59" fmla="*/ 956 h 1190"/>
              <a:gd name="T60" fmla="*/ 1302 w 1511"/>
              <a:gd name="T61" fmla="*/ 927 h 1190"/>
              <a:gd name="T62" fmla="*/ 1372 w 1511"/>
              <a:gd name="T63" fmla="*/ 860 h 1190"/>
              <a:gd name="T64" fmla="*/ 1489 w 1511"/>
              <a:gd name="T65" fmla="*/ 819 h 1190"/>
              <a:gd name="T66" fmla="*/ 1468 w 1511"/>
              <a:gd name="T67" fmla="*/ 671 h 1190"/>
              <a:gd name="T68" fmla="*/ 1472 w 1511"/>
              <a:gd name="T69" fmla="*/ 593 h 1190"/>
              <a:gd name="T70" fmla="*/ 1393 w 1511"/>
              <a:gd name="T71" fmla="*/ 512 h 1190"/>
              <a:gd name="T72" fmla="*/ 1341 w 1511"/>
              <a:gd name="T73" fmla="*/ 486 h 1190"/>
              <a:gd name="T74" fmla="*/ 1437 w 1511"/>
              <a:gd name="T75" fmla="*/ 345 h 1190"/>
              <a:gd name="T76" fmla="*/ 1402 w 1511"/>
              <a:gd name="T77" fmla="*/ 200 h 1190"/>
              <a:gd name="T78" fmla="*/ 1352 w 1511"/>
              <a:gd name="T79" fmla="*/ 222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11" h="1190">
                <a:moveTo>
                  <a:pt x="1275" y="219"/>
                </a:moveTo>
                <a:cubicBezTo>
                  <a:pt x="1234" y="202"/>
                  <a:pt x="1240" y="182"/>
                  <a:pt x="1227" y="158"/>
                </a:cubicBezTo>
                <a:cubicBezTo>
                  <a:pt x="1214" y="134"/>
                  <a:pt x="1195" y="132"/>
                  <a:pt x="1171" y="128"/>
                </a:cubicBezTo>
                <a:cubicBezTo>
                  <a:pt x="1147" y="124"/>
                  <a:pt x="1162" y="121"/>
                  <a:pt x="1173" y="104"/>
                </a:cubicBezTo>
                <a:cubicBezTo>
                  <a:pt x="1184" y="87"/>
                  <a:pt x="1160" y="80"/>
                  <a:pt x="1160" y="65"/>
                </a:cubicBezTo>
                <a:cubicBezTo>
                  <a:pt x="1160" y="50"/>
                  <a:pt x="1151" y="33"/>
                  <a:pt x="1123" y="32"/>
                </a:cubicBezTo>
                <a:cubicBezTo>
                  <a:pt x="1094" y="30"/>
                  <a:pt x="1083" y="33"/>
                  <a:pt x="1066" y="54"/>
                </a:cubicBezTo>
                <a:cubicBezTo>
                  <a:pt x="1048" y="74"/>
                  <a:pt x="1029" y="54"/>
                  <a:pt x="1024" y="35"/>
                </a:cubicBezTo>
                <a:cubicBezTo>
                  <a:pt x="1020" y="17"/>
                  <a:pt x="991" y="11"/>
                  <a:pt x="965" y="6"/>
                </a:cubicBezTo>
                <a:cubicBezTo>
                  <a:pt x="939" y="0"/>
                  <a:pt x="924" y="24"/>
                  <a:pt x="943" y="43"/>
                </a:cubicBezTo>
                <a:cubicBezTo>
                  <a:pt x="963" y="61"/>
                  <a:pt x="954" y="76"/>
                  <a:pt x="941" y="95"/>
                </a:cubicBezTo>
                <a:cubicBezTo>
                  <a:pt x="928" y="113"/>
                  <a:pt x="913" y="115"/>
                  <a:pt x="880" y="89"/>
                </a:cubicBezTo>
                <a:cubicBezTo>
                  <a:pt x="847" y="63"/>
                  <a:pt x="823" y="113"/>
                  <a:pt x="784" y="119"/>
                </a:cubicBezTo>
                <a:cubicBezTo>
                  <a:pt x="745" y="124"/>
                  <a:pt x="784" y="156"/>
                  <a:pt x="756" y="180"/>
                </a:cubicBezTo>
                <a:cubicBezTo>
                  <a:pt x="727" y="204"/>
                  <a:pt x="688" y="191"/>
                  <a:pt x="657" y="187"/>
                </a:cubicBezTo>
                <a:cubicBezTo>
                  <a:pt x="627" y="184"/>
                  <a:pt x="620" y="161"/>
                  <a:pt x="592" y="139"/>
                </a:cubicBezTo>
                <a:cubicBezTo>
                  <a:pt x="563" y="117"/>
                  <a:pt x="570" y="146"/>
                  <a:pt x="555" y="163"/>
                </a:cubicBezTo>
                <a:cubicBezTo>
                  <a:pt x="539" y="180"/>
                  <a:pt x="518" y="176"/>
                  <a:pt x="500" y="191"/>
                </a:cubicBezTo>
                <a:cubicBezTo>
                  <a:pt x="483" y="206"/>
                  <a:pt x="504" y="235"/>
                  <a:pt x="531" y="254"/>
                </a:cubicBezTo>
                <a:cubicBezTo>
                  <a:pt x="557" y="272"/>
                  <a:pt x="579" y="287"/>
                  <a:pt x="620" y="287"/>
                </a:cubicBezTo>
                <a:cubicBezTo>
                  <a:pt x="662" y="287"/>
                  <a:pt x="642" y="300"/>
                  <a:pt x="644" y="317"/>
                </a:cubicBezTo>
                <a:cubicBezTo>
                  <a:pt x="646" y="334"/>
                  <a:pt x="660" y="341"/>
                  <a:pt x="675" y="361"/>
                </a:cubicBezTo>
                <a:cubicBezTo>
                  <a:pt x="690" y="382"/>
                  <a:pt x="662" y="384"/>
                  <a:pt x="635" y="382"/>
                </a:cubicBezTo>
                <a:cubicBezTo>
                  <a:pt x="609" y="380"/>
                  <a:pt x="596" y="389"/>
                  <a:pt x="572" y="389"/>
                </a:cubicBezTo>
                <a:cubicBezTo>
                  <a:pt x="548" y="389"/>
                  <a:pt x="548" y="399"/>
                  <a:pt x="522" y="410"/>
                </a:cubicBezTo>
                <a:cubicBezTo>
                  <a:pt x="496" y="421"/>
                  <a:pt x="483" y="408"/>
                  <a:pt x="469" y="393"/>
                </a:cubicBezTo>
                <a:cubicBezTo>
                  <a:pt x="456" y="378"/>
                  <a:pt x="450" y="387"/>
                  <a:pt x="437" y="399"/>
                </a:cubicBezTo>
                <a:cubicBezTo>
                  <a:pt x="433" y="402"/>
                  <a:pt x="426" y="401"/>
                  <a:pt x="419" y="398"/>
                </a:cubicBezTo>
                <a:cubicBezTo>
                  <a:pt x="414" y="430"/>
                  <a:pt x="409" y="486"/>
                  <a:pt x="384" y="489"/>
                </a:cubicBezTo>
                <a:cubicBezTo>
                  <a:pt x="358" y="493"/>
                  <a:pt x="341" y="497"/>
                  <a:pt x="293" y="504"/>
                </a:cubicBezTo>
                <a:cubicBezTo>
                  <a:pt x="245" y="512"/>
                  <a:pt x="240" y="508"/>
                  <a:pt x="175" y="493"/>
                </a:cubicBezTo>
                <a:cubicBezTo>
                  <a:pt x="109" y="478"/>
                  <a:pt x="175" y="493"/>
                  <a:pt x="144" y="523"/>
                </a:cubicBezTo>
                <a:cubicBezTo>
                  <a:pt x="113" y="552"/>
                  <a:pt x="113" y="526"/>
                  <a:pt x="96" y="493"/>
                </a:cubicBezTo>
                <a:cubicBezTo>
                  <a:pt x="79" y="460"/>
                  <a:pt x="70" y="504"/>
                  <a:pt x="35" y="549"/>
                </a:cubicBezTo>
                <a:cubicBezTo>
                  <a:pt x="0" y="593"/>
                  <a:pt x="9" y="571"/>
                  <a:pt x="35" y="593"/>
                </a:cubicBezTo>
                <a:cubicBezTo>
                  <a:pt x="61" y="615"/>
                  <a:pt x="52" y="619"/>
                  <a:pt x="30" y="630"/>
                </a:cubicBezTo>
                <a:cubicBezTo>
                  <a:pt x="9" y="641"/>
                  <a:pt x="26" y="686"/>
                  <a:pt x="52" y="704"/>
                </a:cubicBezTo>
                <a:cubicBezTo>
                  <a:pt x="79" y="723"/>
                  <a:pt x="113" y="727"/>
                  <a:pt x="113" y="704"/>
                </a:cubicBezTo>
                <a:cubicBezTo>
                  <a:pt x="113" y="682"/>
                  <a:pt x="140" y="689"/>
                  <a:pt x="153" y="701"/>
                </a:cubicBezTo>
                <a:cubicBezTo>
                  <a:pt x="166" y="712"/>
                  <a:pt x="183" y="675"/>
                  <a:pt x="210" y="678"/>
                </a:cubicBezTo>
                <a:cubicBezTo>
                  <a:pt x="236" y="682"/>
                  <a:pt x="240" y="708"/>
                  <a:pt x="258" y="723"/>
                </a:cubicBezTo>
                <a:cubicBezTo>
                  <a:pt x="275" y="738"/>
                  <a:pt x="275" y="767"/>
                  <a:pt x="258" y="790"/>
                </a:cubicBezTo>
                <a:cubicBezTo>
                  <a:pt x="240" y="812"/>
                  <a:pt x="236" y="812"/>
                  <a:pt x="201" y="856"/>
                </a:cubicBezTo>
                <a:cubicBezTo>
                  <a:pt x="166" y="901"/>
                  <a:pt x="201" y="927"/>
                  <a:pt x="201" y="953"/>
                </a:cubicBezTo>
                <a:cubicBezTo>
                  <a:pt x="201" y="979"/>
                  <a:pt x="258" y="1005"/>
                  <a:pt x="284" y="1027"/>
                </a:cubicBezTo>
                <a:cubicBezTo>
                  <a:pt x="310" y="1049"/>
                  <a:pt x="297" y="1093"/>
                  <a:pt x="258" y="1127"/>
                </a:cubicBezTo>
                <a:cubicBezTo>
                  <a:pt x="218" y="1160"/>
                  <a:pt x="262" y="1179"/>
                  <a:pt x="306" y="1179"/>
                </a:cubicBezTo>
                <a:cubicBezTo>
                  <a:pt x="349" y="1179"/>
                  <a:pt x="358" y="1160"/>
                  <a:pt x="376" y="1138"/>
                </a:cubicBezTo>
                <a:cubicBezTo>
                  <a:pt x="393" y="1116"/>
                  <a:pt x="397" y="1101"/>
                  <a:pt x="432" y="1097"/>
                </a:cubicBezTo>
                <a:cubicBezTo>
                  <a:pt x="467" y="1093"/>
                  <a:pt x="498" y="1138"/>
                  <a:pt x="524" y="1134"/>
                </a:cubicBezTo>
                <a:cubicBezTo>
                  <a:pt x="550" y="1131"/>
                  <a:pt x="581" y="1145"/>
                  <a:pt x="616" y="1168"/>
                </a:cubicBezTo>
                <a:cubicBezTo>
                  <a:pt x="651" y="1190"/>
                  <a:pt x="673" y="1149"/>
                  <a:pt x="673" y="1112"/>
                </a:cubicBezTo>
                <a:cubicBezTo>
                  <a:pt x="673" y="1075"/>
                  <a:pt x="738" y="1086"/>
                  <a:pt x="760" y="1064"/>
                </a:cubicBezTo>
                <a:cubicBezTo>
                  <a:pt x="782" y="1042"/>
                  <a:pt x="799" y="1027"/>
                  <a:pt x="847" y="1023"/>
                </a:cubicBezTo>
                <a:cubicBezTo>
                  <a:pt x="895" y="1019"/>
                  <a:pt x="882" y="990"/>
                  <a:pt x="922" y="953"/>
                </a:cubicBezTo>
                <a:cubicBezTo>
                  <a:pt x="961" y="916"/>
                  <a:pt x="952" y="945"/>
                  <a:pt x="970" y="979"/>
                </a:cubicBezTo>
                <a:cubicBezTo>
                  <a:pt x="987" y="1012"/>
                  <a:pt x="1018" y="1012"/>
                  <a:pt x="1035" y="1001"/>
                </a:cubicBezTo>
                <a:cubicBezTo>
                  <a:pt x="1053" y="990"/>
                  <a:pt x="1061" y="1005"/>
                  <a:pt x="1088" y="1030"/>
                </a:cubicBezTo>
                <a:cubicBezTo>
                  <a:pt x="1114" y="1056"/>
                  <a:pt x="1114" y="1019"/>
                  <a:pt x="1144" y="1012"/>
                </a:cubicBezTo>
                <a:cubicBezTo>
                  <a:pt x="1175" y="1005"/>
                  <a:pt x="1162" y="982"/>
                  <a:pt x="1171" y="956"/>
                </a:cubicBezTo>
                <a:cubicBezTo>
                  <a:pt x="1179" y="930"/>
                  <a:pt x="1219" y="923"/>
                  <a:pt x="1249" y="942"/>
                </a:cubicBezTo>
                <a:cubicBezTo>
                  <a:pt x="1280" y="960"/>
                  <a:pt x="1293" y="953"/>
                  <a:pt x="1302" y="927"/>
                </a:cubicBezTo>
                <a:cubicBezTo>
                  <a:pt x="1310" y="901"/>
                  <a:pt x="1328" y="916"/>
                  <a:pt x="1372" y="916"/>
                </a:cubicBezTo>
                <a:cubicBezTo>
                  <a:pt x="1415" y="916"/>
                  <a:pt x="1372" y="890"/>
                  <a:pt x="1372" y="860"/>
                </a:cubicBezTo>
                <a:cubicBezTo>
                  <a:pt x="1372" y="830"/>
                  <a:pt x="1420" y="834"/>
                  <a:pt x="1437" y="849"/>
                </a:cubicBezTo>
                <a:cubicBezTo>
                  <a:pt x="1455" y="864"/>
                  <a:pt x="1468" y="853"/>
                  <a:pt x="1489" y="819"/>
                </a:cubicBezTo>
                <a:cubicBezTo>
                  <a:pt x="1511" y="786"/>
                  <a:pt x="1494" y="756"/>
                  <a:pt x="1485" y="745"/>
                </a:cubicBezTo>
                <a:cubicBezTo>
                  <a:pt x="1476" y="734"/>
                  <a:pt x="1450" y="693"/>
                  <a:pt x="1468" y="671"/>
                </a:cubicBezTo>
                <a:cubicBezTo>
                  <a:pt x="1485" y="649"/>
                  <a:pt x="1494" y="656"/>
                  <a:pt x="1481" y="638"/>
                </a:cubicBezTo>
                <a:cubicBezTo>
                  <a:pt x="1468" y="619"/>
                  <a:pt x="1450" y="604"/>
                  <a:pt x="1472" y="593"/>
                </a:cubicBezTo>
                <a:cubicBezTo>
                  <a:pt x="1494" y="582"/>
                  <a:pt x="1489" y="571"/>
                  <a:pt x="1485" y="526"/>
                </a:cubicBezTo>
                <a:cubicBezTo>
                  <a:pt x="1481" y="482"/>
                  <a:pt x="1437" y="519"/>
                  <a:pt x="1393" y="512"/>
                </a:cubicBezTo>
                <a:cubicBezTo>
                  <a:pt x="1350" y="504"/>
                  <a:pt x="1363" y="549"/>
                  <a:pt x="1323" y="534"/>
                </a:cubicBezTo>
                <a:cubicBezTo>
                  <a:pt x="1284" y="519"/>
                  <a:pt x="1319" y="512"/>
                  <a:pt x="1341" y="486"/>
                </a:cubicBezTo>
                <a:cubicBezTo>
                  <a:pt x="1363" y="460"/>
                  <a:pt x="1415" y="426"/>
                  <a:pt x="1450" y="419"/>
                </a:cubicBezTo>
                <a:cubicBezTo>
                  <a:pt x="1485" y="411"/>
                  <a:pt x="1459" y="378"/>
                  <a:pt x="1437" y="345"/>
                </a:cubicBezTo>
                <a:cubicBezTo>
                  <a:pt x="1415" y="311"/>
                  <a:pt x="1411" y="300"/>
                  <a:pt x="1424" y="263"/>
                </a:cubicBezTo>
                <a:cubicBezTo>
                  <a:pt x="1437" y="226"/>
                  <a:pt x="1428" y="230"/>
                  <a:pt x="1402" y="200"/>
                </a:cubicBezTo>
                <a:cubicBezTo>
                  <a:pt x="1401" y="199"/>
                  <a:pt x="1401" y="199"/>
                  <a:pt x="1400" y="198"/>
                </a:cubicBezTo>
                <a:cubicBezTo>
                  <a:pt x="1384" y="208"/>
                  <a:pt x="1373" y="217"/>
                  <a:pt x="1352" y="222"/>
                </a:cubicBezTo>
                <a:cubicBezTo>
                  <a:pt x="1319" y="232"/>
                  <a:pt x="1317" y="235"/>
                  <a:pt x="1275" y="219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3804965" y="3953816"/>
            <a:ext cx="1673179" cy="1078061"/>
          </a:xfrm>
          <a:custGeom>
            <a:avLst/>
            <a:gdLst>
              <a:gd name="T0" fmla="*/ 3008 w 3074"/>
              <a:gd name="T1" fmla="*/ 534 h 2060"/>
              <a:gd name="T2" fmla="*/ 2766 w 3074"/>
              <a:gd name="T3" fmla="*/ 507 h 2060"/>
              <a:gd name="T4" fmla="*/ 2572 w 3074"/>
              <a:gd name="T5" fmla="*/ 454 h 2060"/>
              <a:gd name="T6" fmla="*/ 2399 w 3074"/>
              <a:gd name="T7" fmla="*/ 412 h 2060"/>
              <a:gd name="T8" fmla="*/ 2274 w 3074"/>
              <a:gd name="T9" fmla="*/ 354 h 2060"/>
              <a:gd name="T10" fmla="*/ 2007 w 3074"/>
              <a:gd name="T11" fmla="*/ 313 h 2060"/>
              <a:gd name="T12" fmla="*/ 1797 w 3074"/>
              <a:gd name="T13" fmla="*/ 402 h 2060"/>
              <a:gd name="T14" fmla="*/ 1646 w 3074"/>
              <a:gd name="T15" fmla="*/ 276 h 2060"/>
              <a:gd name="T16" fmla="*/ 1524 w 3074"/>
              <a:gd name="T17" fmla="*/ 248 h 2060"/>
              <a:gd name="T18" fmla="*/ 1413 w 3074"/>
              <a:gd name="T19" fmla="*/ 129 h 2060"/>
              <a:gd name="T20" fmla="*/ 1264 w 3074"/>
              <a:gd name="T21" fmla="*/ 22 h 2060"/>
              <a:gd name="T22" fmla="*/ 1179 w 3074"/>
              <a:gd name="T23" fmla="*/ 136 h 2060"/>
              <a:gd name="T24" fmla="*/ 1148 w 3074"/>
              <a:gd name="T25" fmla="*/ 292 h 2060"/>
              <a:gd name="T26" fmla="*/ 934 w 3074"/>
              <a:gd name="T27" fmla="*/ 244 h 2060"/>
              <a:gd name="T28" fmla="*/ 698 w 3074"/>
              <a:gd name="T29" fmla="*/ 374 h 2060"/>
              <a:gd name="T30" fmla="*/ 463 w 3074"/>
              <a:gd name="T31" fmla="*/ 267 h 2060"/>
              <a:gd name="T32" fmla="*/ 235 w 3074"/>
              <a:gd name="T33" fmla="*/ 222 h 2060"/>
              <a:gd name="T34" fmla="*/ 48 w 3074"/>
              <a:gd name="T35" fmla="*/ 352 h 2060"/>
              <a:gd name="T36" fmla="*/ 200 w 3074"/>
              <a:gd name="T37" fmla="*/ 467 h 2060"/>
              <a:gd name="T38" fmla="*/ 345 w 3074"/>
              <a:gd name="T39" fmla="*/ 734 h 2060"/>
              <a:gd name="T40" fmla="*/ 371 w 3074"/>
              <a:gd name="T41" fmla="*/ 934 h 2060"/>
              <a:gd name="T42" fmla="*/ 386 w 3074"/>
              <a:gd name="T43" fmla="*/ 1233 h 2060"/>
              <a:gd name="T44" fmla="*/ 480 w 3074"/>
              <a:gd name="T45" fmla="*/ 1501 h 2060"/>
              <a:gd name="T46" fmla="*/ 624 w 3074"/>
              <a:gd name="T47" fmla="*/ 1475 h 2060"/>
              <a:gd name="T48" fmla="*/ 886 w 3074"/>
              <a:gd name="T49" fmla="*/ 1760 h 2060"/>
              <a:gd name="T50" fmla="*/ 1004 w 3074"/>
              <a:gd name="T51" fmla="*/ 2012 h 2060"/>
              <a:gd name="T52" fmla="*/ 1271 w 3074"/>
              <a:gd name="T53" fmla="*/ 2009 h 2060"/>
              <a:gd name="T54" fmla="*/ 1332 w 3074"/>
              <a:gd name="T55" fmla="*/ 1782 h 2060"/>
              <a:gd name="T56" fmla="*/ 1463 w 3074"/>
              <a:gd name="T57" fmla="*/ 1549 h 2060"/>
              <a:gd name="T58" fmla="*/ 1655 w 3074"/>
              <a:gd name="T59" fmla="*/ 1397 h 2060"/>
              <a:gd name="T60" fmla="*/ 1694 w 3074"/>
              <a:gd name="T61" fmla="*/ 1549 h 2060"/>
              <a:gd name="T62" fmla="*/ 1904 w 3074"/>
              <a:gd name="T63" fmla="*/ 1545 h 2060"/>
              <a:gd name="T64" fmla="*/ 1948 w 3074"/>
              <a:gd name="T65" fmla="*/ 1618 h 2060"/>
              <a:gd name="T66" fmla="*/ 2083 w 3074"/>
              <a:gd name="T67" fmla="*/ 1608 h 2060"/>
              <a:gd name="T68" fmla="*/ 2155 w 3074"/>
              <a:gd name="T69" fmla="*/ 1536 h 2060"/>
              <a:gd name="T70" fmla="*/ 2011 w 3074"/>
              <a:gd name="T71" fmla="*/ 1410 h 2060"/>
              <a:gd name="T72" fmla="*/ 2168 w 3074"/>
              <a:gd name="T73" fmla="*/ 1406 h 2060"/>
              <a:gd name="T74" fmla="*/ 2391 w 3074"/>
              <a:gd name="T75" fmla="*/ 1308 h 2060"/>
              <a:gd name="T76" fmla="*/ 2476 w 3074"/>
              <a:gd name="T77" fmla="*/ 1225 h 2060"/>
              <a:gd name="T78" fmla="*/ 2634 w 3074"/>
              <a:gd name="T79" fmla="*/ 1251 h 2060"/>
              <a:gd name="T80" fmla="*/ 2682 w 3074"/>
              <a:gd name="T81" fmla="*/ 1347 h 2060"/>
              <a:gd name="T82" fmla="*/ 2863 w 3074"/>
              <a:gd name="T83" fmla="*/ 1441 h 2060"/>
              <a:gd name="T84" fmla="*/ 2891 w 3074"/>
              <a:gd name="T85" fmla="*/ 1230 h 2060"/>
              <a:gd name="T86" fmla="*/ 2785 w 3074"/>
              <a:gd name="T87" fmla="*/ 1126 h 2060"/>
              <a:gd name="T88" fmla="*/ 2697 w 3074"/>
              <a:gd name="T89" fmla="*/ 982 h 2060"/>
              <a:gd name="T90" fmla="*/ 2720 w 3074"/>
              <a:gd name="T91" fmla="*/ 873 h 2060"/>
              <a:gd name="T92" fmla="*/ 2946 w 3074"/>
              <a:gd name="T93" fmla="*/ 821 h 2060"/>
              <a:gd name="T94" fmla="*/ 3057 w 3074"/>
              <a:gd name="T95" fmla="*/ 643 h 2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74" h="2060">
                <a:moveTo>
                  <a:pt x="3057" y="643"/>
                </a:moveTo>
                <a:cubicBezTo>
                  <a:pt x="3041" y="612"/>
                  <a:pt x="3008" y="604"/>
                  <a:pt x="3011" y="584"/>
                </a:cubicBezTo>
                <a:cubicBezTo>
                  <a:pt x="3015" y="565"/>
                  <a:pt x="3038" y="532"/>
                  <a:pt x="3008" y="534"/>
                </a:cubicBezTo>
                <a:cubicBezTo>
                  <a:pt x="2979" y="537"/>
                  <a:pt x="2936" y="520"/>
                  <a:pt x="2900" y="537"/>
                </a:cubicBezTo>
                <a:cubicBezTo>
                  <a:pt x="2864" y="554"/>
                  <a:pt x="2848" y="570"/>
                  <a:pt x="2818" y="543"/>
                </a:cubicBezTo>
                <a:cubicBezTo>
                  <a:pt x="2789" y="515"/>
                  <a:pt x="2802" y="504"/>
                  <a:pt x="2766" y="507"/>
                </a:cubicBezTo>
                <a:cubicBezTo>
                  <a:pt x="2730" y="509"/>
                  <a:pt x="2717" y="507"/>
                  <a:pt x="2700" y="490"/>
                </a:cubicBezTo>
                <a:cubicBezTo>
                  <a:pt x="2684" y="473"/>
                  <a:pt x="2661" y="454"/>
                  <a:pt x="2638" y="454"/>
                </a:cubicBezTo>
                <a:cubicBezTo>
                  <a:pt x="2615" y="454"/>
                  <a:pt x="2599" y="434"/>
                  <a:pt x="2572" y="454"/>
                </a:cubicBezTo>
                <a:cubicBezTo>
                  <a:pt x="2546" y="473"/>
                  <a:pt x="2523" y="490"/>
                  <a:pt x="2497" y="468"/>
                </a:cubicBezTo>
                <a:cubicBezTo>
                  <a:pt x="2471" y="445"/>
                  <a:pt x="2451" y="418"/>
                  <a:pt x="2435" y="423"/>
                </a:cubicBezTo>
                <a:cubicBezTo>
                  <a:pt x="2418" y="429"/>
                  <a:pt x="2409" y="429"/>
                  <a:pt x="2399" y="412"/>
                </a:cubicBezTo>
                <a:cubicBezTo>
                  <a:pt x="2389" y="395"/>
                  <a:pt x="2382" y="393"/>
                  <a:pt x="2363" y="401"/>
                </a:cubicBezTo>
                <a:cubicBezTo>
                  <a:pt x="2343" y="409"/>
                  <a:pt x="2327" y="420"/>
                  <a:pt x="2310" y="401"/>
                </a:cubicBezTo>
                <a:cubicBezTo>
                  <a:pt x="2294" y="381"/>
                  <a:pt x="2317" y="351"/>
                  <a:pt x="2274" y="354"/>
                </a:cubicBezTo>
                <a:cubicBezTo>
                  <a:pt x="2232" y="356"/>
                  <a:pt x="2210" y="348"/>
                  <a:pt x="2175" y="367"/>
                </a:cubicBezTo>
                <a:cubicBezTo>
                  <a:pt x="2140" y="385"/>
                  <a:pt x="2098" y="409"/>
                  <a:pt x="2070" y="378"/>
                </a:cubicBezTo>
                <a:cubicBezTo>
                  <a:pt x="2042" y="346"/>
                  <a:pt x="2039" y="313"/>
                  <a:pt x="2007" y="313"/>
                </a:cubicBezTo>
                <a:cubicBezTo>
                  <a:pt x="1974" y="313"/>
                  <a:pt x="1917" y="304"/>
                  <a:pt x="1915" y="320"/>
                </a:cubicBezTo>
                <a:cubicBezTo>
                  <a:pt x="1913" y="337"/>
                  <a:pt x="1935" y="376"/>
                  <a:pt x="1884" y="393"/>
                </a:cubicBezTo>
                <a:cubicBezTo>
                  <a:pt x="1834" y="409"/>
                  <a:pt x="1845" y="420"/>
                  <a:pt x="1797" y="402"/>
                </a:cubicBezTo>
                <a:cubicBezTo>
                  <a:pt x="1749" y="383"/>
                  <a:pt x="1747" y="402"/>
                  <a:pt x="1721" y="385"/>
                </a:cubicBezTo>
                <a:cubicBezTo>
                  <a:pt x="1694" y="368"/>
                  <a:pt x="1673" y="365"/>
                  <a:pt x="1670" y="344"/>
                </a:cubicBezTo>
                <a:cubicBezTo>
                  <a:pt x="1668" y="324"/>
                  <a:pt x="1673" y="296"/>
                  <a:pt x="1646" y="276"/>
                </a:cubicBezTo>
                <a:cubicBezTo>
                  <a:pt x="1620" y="255"/>
                  <a:pt x="1653" y="242"/>
                  <a:pt x="1629" y="228"/>
                </a:cubicBezTo>
                <a:cubicBezTo>
                  <a:pt x="1605" y="213"/>
                  <a:pt x="1587" y="222"/>
                  <a:pt x="1574" y="239"/>
                </a:cubicBezTo>
                <a:cubicBezTo>
                  <a:pt x="1561" y="255"/>
                  <a:pt x="1541" y="261"/>
                  <a:pt x="1524" y="248"/>
                </a:cubicBezTo>
                <a:cubicBezTo>
                  <a:pt x="1507" y="235"/>
                  <a:pt x="1496" y="218"/>
                  <a:pt x="1474" y="202"/>
                </a:cubicBezTo>
                <a:cubicBezTo>
                  <a:pt x="1452" y="185"/>
                  <a:pt x="1439" y="187"/>
                  <a:pt x="1437" y="172"/>
                </a:cubicBezTo>
                <a:cubicBezTo>
                  <a:pt x="1434" y="157"/>
                  <a:pt x="1448" y="133"/>
                  <a:pt x="1413" y="129"/>
                </a:cubicBezTo>
                <a:cubicBezTo>
                  <a:pt x="1378" y="126"/>
                  <a:pt x="1367" y="128"/>
                  <a:pt x="1367" y="105"/>
                </a:cubicBezTo>
                <a:cubicBezTo>
                  <a:pt x="1367" y="83"/>
                  <a:pt x="1378" y="20"/>
                  <a:pt x="1345" y="14"/>
                </a:cubicBezTo>
                <a:cubicBezTo>
                  <a:pt x="1312" y="9"/>
                  <a:pt x="1314" y="0"/>
                  <a:pt x="1264" y="22"/>
                </a:cubicBezTo>
                <a:cubicBezTo>
                  <a:pt x="1214" y="44"/>
                  <a:pt x="1214" y="50"/>
                  <a:pt x="1194" y="50"/>
                </a:cubicBezTo>
                <a:cubicBezTo>
                  <a:pt x="1175" y="50"/>
                  <a:pt x="1142" y="59"/>
                  <a:pt x="1146" y="79"/>
                </a:cubicBezTo>
                <a:cubicBezTo>
                  <a:pt x="1149" y="95"/>
                  <a:pt x="1172" y="115"/>
                  <a:pt x="1179" y="136"/>
                </a:cubicBezTo>
                <a:cubicBezTo>
                  <a:pt x="1196" y="137"/>
                  <a:pt x="1207" y="142"/>
                  <a:pt x="1210" y="166"/>
                </a:cubicBezTo>
                <a:cubicBezTo>
                  <a:pt x="1214" y="211"/>
                  <a:pt x="1196" y="226"/>
                  <a:pt x="1196" y="255"/>
                </a:cubicBezTo>
                <a:cubicBezTo>
                  <a:pt x="1196" y="285"/>
                  <a:pt x="1166" y="318"/>
                  <a:pt x="1148" y="292"/>
                </a:cubicBezTo>
                <a:cubicBezTo>
                  <a:pt x="1131" y="267"/>
                  <a:pt x="1113" y="233"/>
                  <a:pt x="1087" y="263"/>
                </a:cubicBezTo>
                <a:cubicBezTo>
                  <a:pt x="1061" y="292"/>
                  <a:pt x="1030" y="318"/>
                  <a:pt x="1004" y="285"/>
                </a:cubicBezTo>
                <a:cubicBezTo>
                  <a:pt x="978" y="252"/>
                  <a:pt x="965" y="222"/>
                  <a:pt x="934" y="244"/>
                </a:cubicBezTo>
                <a:cubicBezTo>
                  <a:pt x="904" y="267"/>
                  <a:pt x="860" y="292"/>
                  <a:pt x="860" y="322"/>
                </a:cubicBezTo>
                <a:cubicBezTo>
                  <a:pt x="860" y="352"/>
                  <a:pt x="878" y="404"/>
                  <a:pt x="825" y="404"/>
                </a:cubicBezTo>
                <a:cubicBezTo>
                  <a:pt x="773" y="404"/>
                  <a:pt x="729" y="407"/>
                  <a:pt x="698" y="374"/>
                </a:cubicBezTo>
                <a:cubicBezTo>
                  <a:pt x="668" y="341"/>
                  <a:pt x="624" y="304"/>
                  <a:pt x="611" y="274"/>
                </a:cubicBezTo>
                <a:cubicBezTo>
                  <a:pt x="598" y="244"/>
                  <a:pt x="576" y="215"/>
                  <a:pt x="546" y="233"/>
                </a:cubicBezTo>
                <a:cubicBezTo>
                  <a:pt x="515" y="252"/>
                  <a:pt x="493" y="292"/>
                  <a:pt x="463" y="267"/>
                </a:cubicBezTo>
                <a:cubicBezTo>
                  <a:pt x="432" y="241"/>
                  <a:pt x="414" y="259"/>
                  <a:pt x="388" y="233"/>
                </a:cubicBezTo>
                <a:cubicBezTo>
                  <a:pt x="362" y="207"/>
                  <a:pt x="345" y="189"/>
                  <a:pt x="323" y="207"/>
                </a:cubicBezTo>
                <a:cubicBezTo>
                  <a:pt x="301" y="226"/>
                  <a:pt x="257" y="222"/>
                  <a:pt x="235" y="222"/>
                </a:cubicBezTo>
                <a:cubicBezTo>
                  <a:pt x="214" y="222"/>
                  <a:pt x="157" y="204"/>
                  <a:pt x="117" y="222"/>
                </a:cubicBezTo>
                <a:cubicBezTo>
                  <a:pt x="78" y="241"/>
                  <a:pt x="65" y="252"/>
                  <a:pt x="52" y="267"/>
                </a:cubicBezTo>
                <a:cubicBezTo>
                  <a:pt x="39" y="281"/>
                  <a:pt x="74" y="341"/>
                  <a:pt x="48" y="352"/>
                </a:cubicBezTo>
                <a:cubicBezTo>
                  <a:pt x="21" y="363"/>
                  <a:pt x="0" y="381"/>
                  <a:pt x="34" y="389"/>
                </a:cubicBezTo>
                <a:cubicBezTo>
                  <a:pt x="69" y="396"/>
                  <a:pt x="109" y="426"/>
                  <a:pt x="135" y="430"/>
                </a:cubicBezTo>
                <a:cubicBezTo>
                  <a:pt x="161" y="433"/>
                  <a:pt x="192" y="418"/>
                  <a:pt x="200" y="467"/>
                </a:cubicBezTo>
                <a:cubicBezTo>
                  <a:pt x="209" y="515"/>
                  <a:pt x="253" y="530"/>
                  <a:pt x="257" y="570"/>
                </a:cubicBezTo>
                <a:cubicBezTo>
                  <a:pt x="262" y="611"/>
                  <a:pt x="266" y="626"/>
                  <a:pt x="297" y="652"/>
                </a:cubicBezTo>
                <a:cubicBezTo>
                  <a:pt x="327" y="678"/>
                  <a:pt x="393" y="722"/>
                  <a:pt x="345" y="734"/>
                </a:cubicBezTo>
                <a:cubicBezTo>
                  <a:pt x="297" y="745"/>
                  <a:pt x="262" y="737"/>
                  <a:pt x="283" y="767"/>
                </a:cubicBezTo>
                <a:cubicBezTo>
                  <a:pt x="305" y="797"/>
                  <a:pt x="340" y="804"/>
                  <a:pt x="345" y="834"/>
                </a:cubicBezTo>
                <a:cubicBezTo>
                  <a:pt x="349" y="863"/>
                  <a:pt x="366" y="893"/>
                  <a:pt x="371" y="934"/>
                </a:cubicBezTo>
                <a:cubicBezTo>
                  <a:pt x="375" y="974"/>
                  <a:pt x="371" y="986"/>
                  <a:pt x="375" y="1023"/>
                </a:cubicBezTo>
                <a:cubicBezTo>
                  <a:pt x="380" y="1060"/>
                  <a:pt x="362" y="1138"/>
                  <a:pt x="371" y="1171"/>
                </a:cubicBezTo>
                <a:cubicBezTo>
                  <a:pt x="379" y="1201"/>
                  <a:pt x="405" y="1216"/>
                  <a:pt x="386" y="1233"/>
                </a:cubicBezTo>
                <a:cubicBezTo>
                  <a:pt x="406" y="1256"/>
                  <a:pt x="406" y="1276"/>
                  <a:pt x="406" y="1301"/>
                </a:cubicBezTo>
                <a:cubicBezTo>
                  <a:pt x="406" y="1338"/>
                  <a:pt x="401" y="1382"/>
                  <a:pt x="410" y="1456"/>
                </a:cubicBezTo>
                <a:cubicBezTo>
                  <a:pt x="419" y="1530"/>
                  <a:pt x="454" y="1512"/>
                  <a:pt x="480" y="1501"/>
                </a:cubicBezTo>
                <a:cubicBezTo>
                  <a:pt x="506" y="1490"/>
                  <a:pt x="537" y="1479"/>
                  <a:pt x="546" y="1456"/>
                </a:cubicBezTo>
                <a:cubicBezTo>
                  <a:pt x="554" y="1434"/>
                  <a:pt x="585" y="1412"/>
                  <a:pt x="611" y="1423"/>
                </a:cubicBezTo>
                <a:cubicBezTo>
                  <a:pt x="637" y="1434"/>
                  <a:pt x="650" y="1449"/>
                  <a:pt x="624" y="1475"/>
                </a:cubicBezTo>
                <a:cubicBezTo>
                  <a:pt x="598" y="1501"/>
                  <a:pt x="615" y="1519"/>
                  <a:pt x="642" y="1564"/>
                </a:cubicBezTo>
                <a:cubicBezTo>
                  <a:pt x="668" y="1608"/>
                  <a:pt x="755" y="1601"/>
                  <a:pt x="786" y="1630"/>
                </a:cubicBezTo>
                <a:cubicBezTo>
                  <a:pt x="816" y="1660"/>
                  <a:pt x="873" y="1719"/>
                  <a:pt x="886" y="1760"/>
                </a:cubicBezTo>
                <a:cubicBezTo>
                  <a:pt x="899" y="1801"/>
                  <a:pt x="891" y="1816"/>
                  <a:pt x="934" y="1845"/>
                </a:cubicBezTo>
                <a:cubicBezTo>
                  <a:pt x="978" y="1875"/>
                  <a:pt x="934" y="1920"/>
                  <a:pt x="974" y="1942"/>
                </a:cubicBezTo>
                <a:cubicBezTo>
                  <a:pt x="1013" y="1964"/>
                  <a:pt x="1000" y="2001"/>
                  <a:pt x="1004" y="2012"/>
                </a:cubicBezTo>
                <a:cubicBezTo>
                  <a:pt x="1009" y="2023"/>
                  <a:pt x="1057" y="2053"/>
                  <a:pt x="1096" y="2057"/>
                </a:cubicBezTo>
                <a:cubicBezTo>
                  <a:pt x="1135" y="2060"/>
                  <a:pt x="1183" y="2027"/>
                  <a:pt x="1218" y="1990"/>
                </a:cubicBezTo>
                <a:cubicBezTo>
                  <a:pt x="1253" y="1953"/>
                  <a:pt x="1266" y="1997"/>
                  <a:pt x="1271" y="2009"/>
                </a:cubicBezTo>
                <a:cubicBezTo>
                  <a:pt x="1275" y="2020"/>
                  <a:pt x="1319" y="2012"/>
                  <a:pt x="1349" y="1986"/>
                </a:cubicBezTo>
                <a:cubicBezTo>
                  <a:pt x="1380" y="1960"/>
                  <a:pt x="1375" y="1908"/>
                  <a:pt x="1349" y="1868"/>
                </a:cubicBezTo>
                <a:cubicBezTo>
                  <a:pt x="1323" y="1827"/>
                  <a:pt x="1336" y="1816"/>
                  <a:pt x="1332" y="1782"/>
                </a:cubicBezTo>
                <a:cubicBezTo>
                  <a:pt x="1327" y="1749"/>
                  <a:pt x="1336" y="1727"/>
                  <a:pt x="1375" y="1723"/>
                </a:cubicBezTo>
                <a:cubicBezTo>
                  <a:pt x="1415" y="1719"/>
                  <a:pt x="1428" y="1664"/>
                  <a:pt x="1454" y="1638"/>
                </a:cubicBezTo>
                <a:cubicBezTo>
                  <a:pt x="1480" y="1612"/>
                  <a:pt x="1485" y="1575"/>
                  <a:pt x="1463" y="1549"/>
                </a:cubicBezTo>
                <a:cubicBezTo>
                  <a:pt x="1441" y="1523"/>
                  <a:pt x="1511" y="1504"/>
                  <a:pt x="1546" y="1497"/>
                </a:cubicBezTo>
                <a:cubicBezTo>
                  <a:pt x="1581" y="1490"/>
                  <a:pt x="1594" y="1464"/>
                  <a:pt x="1555" y="1438"/>
                </a:cubicBezTo>
                <a:cubicBezTo>
                  <a:pt x="1515" y="1412"/>
                  <a:pt x="1611" y="1401"/>
                  <a:pt x="1655" y="1397"/>
                </a:cubicBezTo>
                <a:cubicBezTo>
                  <a:pt x="1699" y="1393"/>
                  <a:pt x="1677" y="1423"/>
                  <a:pt x="1668" y="1434"/>
                </a:cubicBezTo>
                <a:cubicBezTo>
                  <a:pt x="1659" y="1445"/>
                  <a:pt x="1659" y="1464"/>
                  <a:pt x="1681" y="1482"/>
                </a:cubicBezTo>
                <a:cubicBezTo>
                  <a:pt x="1703" y="1501"/>
                  <a:pt x="1716" y="1530"/>
                  <a:pt x="1694" y="1549"/>
                </a:cubicBezTo>
                <a:cubicBezTo>
                  <a:pt x="1673" y="1567"/>
                  <a:pt x="1716" y="1586"/>
                  <a:pt x="1756" y="1593"/>
                </a:cubicBezTo>
                <a:cubicBezTo>
                  <a:pt x="1795" y="1601"/>
                  <a:pt x="1834" y="1567"/>
                  <a:pt x="1847" y="1545"/>
                </a:cubicBezTo>
                <a:cubicBezTo>
                  <a:pt x="1860" y="1523"/>
                  <a:pt x="1887" y="1538"/>
                  <a:pt x="1904" y="1545"/>
                </a:cubicBezTo>
                <a:cubicBezTo>
                  <a:pt x="1922" y="1553"/>
                  <a:pt x="1935" y="1582"/>
                  <a:pt x="1930" y="1612"/>
                </a:cubicBezTo>
                <a:cubicBezTo>
                  <a:pt x="1930" y="1614"/>
                  <a:pt x="1930" y="1615"/>
                  <a:pt x="1930" y="1617"/>
                </a:cubicBezTo>
                <a:cubicBezTo>
                  <a:pt x="1937" y="1620"/>
                  <a:pt x="1944" y="1621"/>
                  <a:pt x="1948" y="1618"/>
                </a:cubicBezTo>
                <a:cubicBezTo>
                  <a:pt x="1961" y="1606"/>
                  <a:pt x="1967" y="1597"/>
                  <a:pt x="1980" y="1612"/>
                </a:cubicBezTo>
                <a:cubicBezTo>
                  <a:pt x="1994" y="1627"/>
                  <a:pt x="2007" y="1640"/>
                  <a:pt x="2033" y="1629"/>
                </a:cubicBezTo>
                <a:cubicBezTo>
                  <a:pt x="2059" y="1618"/>
                  <a:pt x="2059" y="1608"/>
                  <a:pt x="2083" y="1608"/>
                </a:cubicBezTo>
                <a:cubicBezTo>
                  <a:pt x="2107" y="1608"/>
                  <a:pt x="2120" y="1599"/>
                  <a:pt x="2146" y="1601"/>
                </a:cubicBezTo>
                <a:cubicBezTo>
                  <a:pt x="2173" y="1603"/>
                  <a:pt x="2201" y="1601"/>
                  <a:pt x="2186" y="1580"/>
                </a:cubicBezTo>
                <a:cubicBezTo>
                  <a:pt x="2171" y="1560"/>
                  <a:pt x="2157" y="1553"/>
                  <a:pt x="2155" y="1536"/>
                </a:cubicBezTo>
                <a:cubicBezTo>
                  <a:pt x="2153" y="1519"/>
                  <a:pt x="2173" y="1506"/>
                  <a:pt x="2131" y="1506"/>
                </a:cubicBezTo>
                <a:cubicBezTo>
                  <a:pt x="2090" y="1506"/>
                  <a:pt x="2068" y="1491"/>
                  <a:pt x="2042" y="1473"/>
                </a:cubicBezTo>
                <a:cubicBezTo>
                  <a:pt x="2015" y="1454"/>
                  <a:pt x="1994" y="1425"/>
                  <a:pt x="2011" y="1410"/>
                </a:cubicBezTo>
                <a:cubicBezTo>
                  <a:pt x="2029" y="1395"/>
                  <a:pt x="2050" y="1399"/>
                  <a:pt x="2066" y="1382"/>
                </a:cubicBezTo>
                <a:cubicBezTo>
                  <a:pt x="2081" y="1365"/>
                  <a:pt x="2074" y="1336"/>
                  <a:pt x="2103" y="1358"/>
                </a:cubicBezTo>
                <a:cubicBezTo>
                  <a:pt x="2131" y="1380"/>
                  <a:pt x="2138" y="1403"/>
                  <a:pt x="2168" y="1406"/>
                </a:cubicBezTo>
                <a:cubicBezTo>
                  <a:pt x="2199" y="1410"/>
                  <a:pt x="2238" y="1423"/>
                  <a:pt x="2267" y="1399"/>
                </a:cubicBezTo>
                <a:cubicBezTo>
                  <a:pt x="2295" y="1375"/>
                  <a:pt x="2256" y="1343"/>
                  <a:pt x="2295" y="1338"/>
                </a:cubicBezTo>
                <a:cubicBezTo>
                  <a:pt x="2334" y="1332"/>
                  <a:pt x="2358" y="1282"/>
                  <a:pt x="2391" y="1308"/>
                </a:cubicBezTo>
                <a:cubicBezTo>
                  <a:pt x="2424" y="1334"/>
                  <a:pt x="2439" y="1332"/>
                  <a:pt x="2452" y="1314"/>
                </a:cubicBezTo>
                <a:cubicBezTo>
                  <a:pt x="2465" y="1295"/>
                  <a:pt x="2474" y="1280"/>
                  <a:pt x="2454" y="1262"/>
                </a:cubicBezTo>
                <a:cubicBezTo>
                  <a:pt x="2435" y="1243"/>
                  <a:pt x="2450" y="1219"/>
                  <a:pt x="2476" y="1225"/>
                </a:cubicBezTo>
                <a:cubicBezTo>
                  <a:pt x="2502" y="1230"/>
                  <a:pt x="2531" y="1236"/>
                  <a:pt x="2535" y="1254"/>
                </a:cubicBezTo>
                <a:cubicBezTo>
                  <a:pt x="2540" y="1273"/>
                  <a:pt x="2559" y="1293"/>
                  <a:pt x="2577" y="1273"/>
                </a:cubicBezTo>
                <a:cubicBezTo>
                  <a:pt x="2594" y="1252"/>
                  <a:pt x="2605" y="1249"/>
                  <a:pt x="2634" y="1251"/>
                </a:cubicBezTo>
                <a:cubicBezTo>
                  <a:pt x="2662" y="1252"/>
                  <a:pt x="2671" y="1269"/>
                  <a:pt x="2671" y="1284"/>
                </a:cubicBezTo>
                <a:cubicBezTo>
                  <a:pt x="2671" y="1299"/>
                  <a:pt x="2695" y="1306"/>
                  <a:pt x="2684" y="1323"/>
                </a:cubicBezTo>
                <a:cubicBezTo>
                  <a:pt x="2673" y="1340"/>
                  <a:pt x="2658" y="1343"/>
                  <a:pt x="2682" y="1347"/>
                </a:cubicBezTo>
                <a:cubicBezTo>
                  <a:pt x="2706" y="1351"/>
                  <a:pt x="2725" y="1353"/>
                  <a:pt x="2738" y="1377"/>
                </a:cubicBezTo>
                <a:cubicBezTo>
                  <a:pt x="2751" y="1401"/>
                  <a:pt x="2745" y="1421"/>
                  <a:pt x="2786" y="1438"/>
                </a:cubicBezTo>
                <a:cubicBezTo>
                  <a:pt x="2828" y="1454"/>
                  <a:pt x="2830" y="1451"/>
                  <a:pt x="2863" y="1441"/>
                </a:cubicBezTo>
                <a:cubicBezTo>
                  <a:pt x="2884" y="1436"/>
                  <a:pt x="2895" y="1427"/>
                  <a:pt x="2911" y="1417"/>
                </a:cubicBezTo>
                <a:cubicBezTo>
                  <a:pt x="2890" y="1389"/>
                  <a:pt x="2934" y="1385"/>
                  <a:pt x="2917" y="1360"/>
                </a:cubicBezTo>
                <a:cubicBezTo>
                  <a:pt x="2900" y="1334"/>
                  <a:pt x="2891" y="1282"/>
                  <a:pt x="2891" y="1230"/>
                </a:cubicBezTo>
                <a:cubicBezTo>
                  <a:pt x="2891" y="1226"/>
                  <a:pt x="2891" y="1221"/>
                  <a:pt x="2892" y="1217"/>
                </a:cubicBezTo>
                <a:cubicBezTo>
                  <a:pt x="2838" y="1185"/>
                  <a:pt x="2838" y="1185"/>
                  <a:pt x="2838" y="1185"/>
                </a:cubicBezTo>
                <a:cubicBezTo>
                  <a:pt x="2838" y="1185"/>
                  <a:pt x="2782" y="1157"/>
                  <a:pt x="2785" y="1126"/>
                </a:cubicBezTo>
                <a:cubicBezTo>
                  <a:pt x="2789" y="1096"/>
                  <a:pt x="2802" y="1113"/>
                  <a:pt x="2766" y="1093"/>
                </a:cubicBezTo>
                <a:cubicBezTo>
                  <a:pt x="2730" y="1074"/>
                  <a:pt x="2730" y="1068"/>
                  <a:pt x="2713" y="1049"/>
                </a:cubicBezTo>
                <a:cubicBezTo>
                  <a:pt x="2697" y="1029"/>
                  <a:pt x="2694" y="1004"/>
                  <a:pt x="2697" y="982"/>
                </a:cubicBezTo>
                <a:cubicBezTo>
                  <a:pt x="2700" y="960"/>
                  <a:pt x="2723" y="948"/>
                  <a:pt x="2697" y="940"/>
                </a:cubicBezTo>
                <a:cubicBezTo>
                  <a:pt x="2671" y="932"/>
                  <a:pt x="2631" y="921"/>
                  <a:pt x="2667" y="898"/>
                </a:cubicBezTo>
                <a:cubicBezTo>
                  <a:pt x="2703" y="876"/>
                  <a:pt x="2720" y="873"/>
                  <a:pt x="2720" y="873"/>
                </a:cubicBezTo>
                <a:cubicBezTo>
                  <a:pt x="2720" y="873"/>
                  <a:pt x="2736" y="871"/>
                  <a:pt x="2769" y="862"/>
                </a:cubicBezTo>
                <a:cubicBezTo>
                  <a:pt x="2802" y="854"/>
                  <a:pt x="2834" y="854"/>
                  <a:pt x="2857" y="854"/>
                </a:cubicBezTo>
                <a:cubicBezTo>
                  <a:pt x="2880" y="854"/>
                  <a:pt x="2929" y="840"/>
                  <a:pt x="2946" y="821"/>
                </a:cubicBezTo>
                <a:cubicBezTo>
                  <a:pt x="2962" y="801"/>
                  <a:pt x="3005" y="759"/>
                  <a:pt x="3021" y="771"/>
                </a:cubicBezTo>
                <a:cubicBezTo>
                  <a:pt x="3038" y="782"/>
                  <a:pt x="3074" y="779"/>
                  <a:pt x="3074" y="743"/>
                </a:cubicBezTo>
                <a:cubicBezTo>
                  <a:pt x="3074" y="707"/>
                  <a:pt x="3074" y="673"/>
                  <a:pt x="3057" y="64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3405469" y="2813604"/>
            <a:ext cx="1836502" cy="1360572"/>
          </a:xfrm>
          <a:custGeom>
            <a:avLst/>
            <a:gdLst>
              <a:gd name="T0" fmla="*/ 3326 w 3374"/>
              <a:gd name="T1" fmla="*/ 1582 h 2599"/>
              <a:gd name="T2" fmla="*/ 3022 w 3374"/>
              <a:gd name="T3" fmla="*/ 1461 h 2599"/>
              <a:gd name="T4" fmla="*/ 2905 w 3374"/>
              <a:gd name="T5" fmla="*/ 1423 h 2599"/>
              <a:gd name="T6" fmla="*/ 2850 w 3374"/>
              <a:gd name="T7" fmla="*/ 1556 h 2599"/>
              <a:gd name="T8" fmla="*/ 2957 w 3374"/>
              <a:gd name="T9" fmla="*/ 1714 h 2599"/>
              <a:gd name="T10" fmla="*/ 2863 w 3374"/>
              <a:gd name="T11" fmla="*/ 1817 h 2599"/>
              <a:gd name="T12" fmla="*/ 2804 w 3374"/>
              <a:gd name="T13" fmla="*/ 1882 h 2599"/>
              <a:gd name="T14" fmla="*/ 2651 w 3374"/>
              <a:gd name="T15" fmla="*/ 1793 h 2599"/>
              <a:gd name="T16" fmla="*/ 2573 w 3374"/>
              <a:gd name="T17" fmla="*/ 1593 h 2599"/>
              <a:gd name="T18" fmla="*/ 2448 w 3374"/>
              <a:gd name="T19" fmla="*/ 1424 h 2599"/>
              <a:gd name="T20" fmla="*/ 2411 w 3374"/>
              <a:gd name="T21" fmla="*/ 1352 h 2599"/>
              <a:gd name="T22" fmla="*/ 2179 w 3374"/>
              <a:gd name="T23" fmla="*/ 1252 h 2599"/>
              <a:gd name="T24" fmla="*/ 2267 w 3374"/>
              <a:gd name="T25" fmla="*/ 911 h 2599"/>
              <a:gd name="T26" fmla="*/ 1721 w 3374"/>
              <a:gd name="T27" fmla="*/ 1019 h 2599"/>
              <a:gd name="T28" fmla="*/ 1446 w 3374"/>
              <a:gd name="T29" fmla="*/ 833 h 2599"/>
              <a:gd name="T30" fmla="*/ 1485 w 3374"/>
              <a:gd name="T31" fmla="*/ 615 h 2599"/>
              <a:gd name="T32" fmla="*/ 1148 w 3374"/>
              <a:gd name="T33" fmla="*/ 548 h 2599"/>
              <a:gd name="T34" fmla="*/ 851 w 3374"/>
              <a:gd name="T35" fmla="*/ 363 h 2599"/>
              <a:gd name="T36" fmla="*/ 848 w 3374"/>
              <a:gd name="T37" fmla="*/ 57 h 2599"/>
              <a:gd name="T38" fmla="*/ 661 w 3374"/>
              <a:gd name="T39" fmla="*/ 24 h 2599"/>
              <a:gd name="T40" fmla="*/ 428 w 3374"/>
              <a:gd name="T41" fmla="*/ 233 h 2599"/>
              <a:gd name="T42" fmla="*/ 113 w 3374"/>
              <a:gd name="T43" fmla="*/ 418 h 2599"/>
              <a:gd name="T44" fmla="*/ 26 w 3374"/>
              <a:gd name="T45" fmla="*/ 792 h 2599"/>
              <a:gd name="T46" fmla="*/ 301 w 3374"/>
              <a:gd name="T47" fmla="*/ 907 h 2599"/>
              <a:gd name="T48" fmla="*/ 633 w 3374"/>
              <a:gd name="T49" fmla="*/ 1000 h 2599"/>
              <a:gd name="T50" fmla="*/ 1074 w 3374"/>
              <a:gd name="T51" fmla="*/ 941 h 2599"/>
              <a:gd name="T52" fmla="*/ 1393 w 3374"/>
              <a:gd name="T53" fmla="*/ 1019 h 2599"/>
              <a:gd name="T54" fmla="*/ 1695 w 3374"/>
              <a:gd name="T55" fmla="*/ 1311 h 2599"/>
              <a:gd name="T56" fmla="*/ 1926 w 3374"/>
              <a:gd name="T57" fmla="*/ 1471 h 2599"/>
              <a:gd name="T58" fmla="*/ 2018 w 3374"/>
              <a:gd name="T59" fmla="*/ 1638 h 2599"/>
              <a:gd name="T60" fmla="*/ 1992 w 3374"/>
              <a:gd name="T61" fmla="*/ 1860 h 2599"/>
              <a:gd name="T62" fmla="*/ 1909 w 3374"/>
              <a:gd name="T63" fmla="*/ 1930 h 2599"/>
              <a:gd name="T64" fmla="*/ 1808 w 3374"/>
              <a:gd name="T65" fmla="*/ 2156 h 2599"/>
              <a:gd name="T66" fmla="*/ 1594 w 3374"/>
              <a:gd name="T67" fmla="*/ 2138 h 2599"/>
              <a:gd name="T68" fmla="*/ 1861 w 3374"/>
              <a:gd name="T69" fmla="*/ 2316 h 2599"/>
              <a:gd name="T70" fmla="*/ 1928 w 3374"/>
              <a:gd name="T71" fmla="*/ 2229 h 2599"/>
              <a:gd name="T72" fmla="*/ 2101 w 3374"/>
              <a:gd name="T73" fmla="*/ 2284 h 2599"/>
              <a:gd name="T74" fmla="*/ 2208 w 3374"/>
              <a:gd name="T75" fmla="*/ 2381 h 2599"/>
              <a:gd name="T76" fmla="*/ 2363 w 3374"/>
              <a:gd name="T77" fmla="*/ 2407 h 2599"/>
              <a:gd name="T78" fmla="*/ 2455 w 3374"/>
              <a:gd name="T79" fmla="*/ 2564 h 2599"/>
              <a:gd name="T80" fmla="*/ 2649 w 3374"/>
              <a:gd name="T81" fmla="*/ 2499 h 2599"/>
              <a:gd name="T82" fmla="*/ 2763 w 3374"/>
              <a:gd name="T83" fmla="*/ 2412 h 2599"/>
              <a:gd name="T84" fmla="*/ 2771 w 3374"/>
              <a:gd name="T85" fmla="*/ 2321 h 2599"/>
              <a:gd name="T86" fmla="*/ 2880 w 3374"/>
              <a:gd name="T87" fmla="*/ 2329 h 2599"/>
              <a:gd name="T88" fmla="*/ 2874 w 3374"/>
              <a:gd name="T89" fmla="*/ 2238 h 2599"/>
              <a:gd name="T90" fmla="*/ 2918 w 3374"/>
              <a:gd name="T91" fmla="*/ 2119 h 2599"/>
              <a:gd name="T92" fmla="*/ 2870 w 3374"/>
              <a:gd name="T93" fmla="*/ 2034 h 2599"/>
              <a:gd name="T94" fmla="*/ 2983 w 3374"/>
              <a:gd name="T95" fmla="*/ 1945 h 2599"/>
              <a:gd name="T96" fmla="*/ 3167 w 3374"/>
              <a:gd name="T97" fmla="*/ 1953 h 2599"/>
              <a:gd name="T98" fmla="*/ 3232 w 3374"/>
              <a:gd name="T99" fmla="*/ 1884 h 2599"/>
              <a:gd name="T100" fmla="*/ 3337 w 3374"/>
              <a:gd name="T101" fmla="*/ 1795 h 2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74" h="2599">
                <a:moveTo>
                  <a:pt x="3319" y="1723"/>
                </a:moveTo>
                <a:cubicBezTo>
                  <a:pt x="3341" y="1695"/>
                  <a:pt x="3374" y="1691"/>
                  <a:pt x="3359" y="1658"/>
                </a:cubicBezTo>
                <a:cubicBezTo>
                  <a:pt x="3343" y="1625"/>
                  <a:pt x="3365" y="1593"/>
                  <a:pt x="3326" y="1582"/>
                </a:cubicBezTo>
                <a:cubicBezTo>
                  <a:pt x="3287" y="1571"/>
                  <a:pt x="3223" y="1565"/>
                  <a:pt x="3195" y="1541"/>
                </a:cubicBezTo>
                <a:cubicBezTo>
                  <a:pt x="3167" y="1517"/>
                  <a:pt x="3164" y="1511"/>
                  <a:pt x="3125" y="1504"/>
                </a:cubicBezTo>
                <a:cubicBezTo>
                  <a:pt x="3086" y="1497"/>
                  <a:pt x="3031" y="1487"/>
                  <a:pt x="3022" y="1461"/>
                </a:cubicBezTo>
                <a:cubicBezTo>
                  <a:pt x="3017" y="1447"/>
                  <a:pt x="3023" y="1437"/>
                  <a:pt x="3024" y="1426"/>
                </a:cubicBezTo>
                <a:cubicBezTo>
                  <a:pt x="3009" y="1428"/>
                  <a:pt x="2990" y="1430"/>
                  <a:pt x="2972" y="1430"/>
                </a:cubicBezTo>
                <a:cubicBezTo>
                  <a:pt x="2924" y="1430"/>
                  <a:pt x="2918" y="1437"/>
                  <a:pt x="2905" y="1423"/>
                </a:cubicBezTo>
                <a:cubicBezTo>
                  <a:pt x="2891" y="1408"/>
                  <a:pt x="2885" y="1417"/>
                  <a:pt x="2874" y="1432"/>
                </a:cubicBezTo>
                <a:cubicBezTo>
                  <a:pt x="2863" y="1447"/>
                  <a:pt x="2870" y="1484"/>
                  <a:pt x="2874" y="1513"/>
                </a:cubicBezTo>
                <a:cubicBezTo>
                  <a:pt x="2878" y="1543"/>
                  <a:pt x="2867" y="1543"/>
                  <a:pt x="2850" y="1556"/>
                </a:cubicBezTo>
                <a:cubicBezTo>
                  <a:pt x="2832" y="1569"/>
                  <a:pt x="2848" y="1582"/>
                  <a:pt x="2846" y="1628"/>
                </a:cubicBezTo>
                <a:cubicBezTo>
                  <a:pt x="2843" y="1675"/>
                  <a:pt x="2887" y="1654"/>
                  <a:pt x="2920" y="1665"/>
                </a:cubicBezTo>
                <a:cubicBezTo>
                  <a:pt x="2953" y="1676"/>
                  <a:pt x="2963" y="1695"/>
                  <a:pt x="2957" y="1714"/>
                </a:cubicBezTo>
                <a:cubicBezTo>
                  <a:pt x="2950" y="1732"/>
                  <a:pt x="2961" y="1749"/>
                  <a:pt x="2948" y="1778"/>
                </a:cubicBezTo>
                <a:cubicBezTo>
                  <a:pt x="2935" y="1808"/>
                  <a:pt x="2902" y="1793"/>
                  <a:pt x="2870" y="1780"/>
                </a:cubicBezTo>
                <a:cubicBezTo>
                  <a:pt x="2837" y="1767"/>
                  <a:pt x="2865" y="1808"/>
                  <a:pt x="2863" y="1817"/>
                </a:cubicBezTo>
                <a:cubicBezTo>
                  <a:pt x="2861" y="1827"/>
                  <a:pt x="2839" y="1836"/>
                  <a:pt x="2861" y="1849"/>
                </a:cubicBezTo>
                <a:cubicBezTo>
                  <a:pt x="2883" y="1862"/>
                  <a:pt x="2867" y="1862"/>
                  <a:pt x="2843" y="1877"/>
                </a:cubicBezTo>
                <a:cubicBezTo>
                  <a:pt x="2819" y="1891"/>
                  <a:pt x="2811" y="1895"/>
                  <a:pt x="2804" y="1882"/>
                </a:cubicBezTo>
                <a:cubicBezTo>
                  <a:pt x="2797" y="1869"/>
                  <a:pt x="2782" y="1862"/>
                  <a:pt x="2763" y="1862"/>
                </a:cubicBezTo>
                <a:cubicBezTo>
                  <a:pt x="2712" y="1867"/>
                  <a:pt x="2710" y="1851"/>
                  <a:pt x="2704" y="1819"/>
                </a:cubicBezTo>
                <a:cubicBezTo>
                  <a:pt x="2697" y="1788"/>
                  <a:pt x="2675" y="1793"/>
                  <a:pt x="2651" y="1793"/>
                </a:cubicBezTo>
                <a:cubicBezTo>
                  <a:pt x="2627" y="1793"/>
                  <a:pt x="2629" y="1784"/>
                  <a:pt x="2597" y="1760"/>
                </a:cubicBezTo>
                <a:cubicBezTo>
                  <a:pt x="2564" y="1736"/>
                  <a:pt x="2592" y="1738"/>
                  <a:pt x="2607" y="1691"/>
                </a:cubicBezTo>
                <a:cubicBezTo>
                  <a:pt x="2623" y="1645"/>
                  <a:pt x="2594" y="1623"/>
                  <a:pt x="2573" y="1593"/>
                </a:cubicBezTo>
                <a:cubicBezTo>
                  <a:pt x="2551" y="1563"/>
                  <a:pt x="2549" y="1532"/>
                  <a:pt x="2542" y="1495"/>
                </a:cubicBezTo>
                <a:cubicBezTo>
                  <a:pt x="2535" y="1458"/>
                  <a:pt x="2490" y="1467"/>
                  <a:pt x="2485" y="1454"/>
                </a:cubicBezTo>
                <a:cubicBezTo>
                  <a:pt x="2481" y="1441"/>
                  <a:pt x="2479" y="1436"/>
                  <a:pt x="2448" y="1424"/>
                </a:cubicBezTo>
                <a:cubicBezTo>
                  <a:pt x="2417" y="1413"/>
                  <a:pt x="2426" y="1411"/>
                  <a:pt x="2424" y="1380"/>
                </a:cubicBezTo>
                <a:cubicBezTo>
                  <a:pt x="2423" y="1371"/>
                  <a:pt x="2421" y="1362"/>
                  <a:pt x="2418" y="1354"/>
                </a:cubicBezTo>
                <a:cubicBezTo>
                  <a:pt x="2415" y="1353"/>
                  <a:pt x="2413" y="1353"/>
                  <a:pt x="2411" y="1352"/>
                </a:cubicBezTo>
                <a:cubicBezTo>
                  <a:pt x="2358" y="1337"/>
                  <a:pt x="2376" y="1374"/>
                  <a:pt x="2332" y="1382"/>
                </a:cubicBezTo>
                <a:cubicBezTo>
                  <a:pt x="2289" y="1389"/>
                  <a:pt x="2289" y="1360"/>
                  <a:pt x="2249" y="1330"/>
                </a:cubicBezTo>
                <a:cubicBezTo>
                  <a:pt x="2210" y="1300"/>
                  <a:pt x="2166" y="1297"/>
                  <a:pt x="2179" y="1252"/>
                </a:cubicBezTo>
                <a:cubicBezTo>
                  <a:pt x="2192" y="1208"/>
                  <a:pt x="2162" y="1156"/>
                  <a:pt x="2210" y="1141"/>
                </a:cubicBezTo>
                <a:cubicBezTo>
                  <a:pt x="2258" y="1126"/>
                  <a:pt x="2302" y="1100"/>
                  <a:pt x="2306" y="1041"/>
                </a:cubicBezTo>
                <a:cubicBezTo>
                  <a:pt x="2310" y="981"/>
                  <a:pt x="2310" y="941"/>
                  <a:pt x="2267" y="911"/>
                </a:cubicBezTo>
                <a:cubicBezTo>
                  <a:pt x="2223" y="881"/>
                  <a:pt x="2140" y="844"/>
                  <a:pt x="2101" y="878"/>
                </a:cubicBezTo>
                <a:cubicBezTo>
                  <a:pt x="2061" y="911"/>
                  <a:pt x="1996" y="993"/>
                  <a:pt x="1926" y="1007"/>
                </a:cubicBezTo>
                <a:cubicBezTo>
                  <a:pt x="1856" y="1022"/>
                  <a:pt x="1782" y="1048"/>
                  <a:pt x="1721" y="1019"/>
                </a:cubicBezTo>
                <a:cubicBezTo>
                  <a:pt x="1660" y="989"/>
                  <a:pt x="1625" y="1007"/>
                  <a:pt x="1594" y="970"/>
                </a:cubicBezTo>
                <a:cubicBezTo>
                  <a:pt x="1563" y="933"/>
                  <a:pt x="1598" y="855"/>
                  <a:pt x="1550" y="855"/>
                </a:cubicBezTo>
                <a:cubicBezTo>
                  <a:pt x="1502" y="855"/>
                  <a:pt x="1480" y="870"/>
                  <a:pt x="1446" y="833"/>
                </a:cubicBezTo>
                <a:cubicBezTo>
                  <a:pt x="1411" y="796"/>
                  <a:pt x="1323" y="785"/>
                  <a:pt x="1328" y="767"/>
                </a:cubicBezTo>
                <a:cubicBezTo>
                  <a:pt x="1332" y="748"/>
                  <a:pt x="1367" y="685"/>
                  <a:pt x="1402" y="674"/>
                </a:cubicBezTo>
                <a:cubicBezTo>
                  <a:pt x="1437" y="663"/>
                  <a:pt x="1480" y="655"/>
                  <a:pt x="1485" y="615"/>
                </a:cubicBezTo>
                <a:cubicBezTo>
                  <a:pt x="1489" y="574"/>
                  <a:pt x="1498" y="537"/>
                  <a:pt x="1437" y="514"/>
                </a:cubicBezTo>
                <a:cubicBezTo>
                  <a:pt x="1376" y="492"/>
                  <a:pt x="1231" y="492"/>
                  <a:pt x="1205" y="500"/>
                </a:cubicBezTo>
                <a:cubicBezTo>
                  <a:pt x="1179" y="507"/>
                  <a:pt x="1175" y="514"/>
                  <a:pt x="1148" y="548"/>
                </a:cubicBezTo>
                <a:cubicBezTo>
                  <a:pt x="1122" y="581"/>
                  <a:pt x="1070" y="629"/>
                  <a:pt x="1017" y="577"/>
                </a:cubicBezTo>
                <a:cubicBezTo>
                  <a:pt x="965" y="526"/>
                  <a:pt x="926" y="503"/>
                  <a:pt x="908" y="466"/>
                </a:cubicBezTo>
                <a:cubicBezTo>
                  <a:pt x="891" y="429"/>
                  <a:pt x="851" y="396"/>
                  <a:pt x="851" y="363"/>
                </a:cubicBezTo>
                <a:cubicBezTo>
                  <a:pt x="851" y="329"/>
                  <a:pt x="830" y="307"/>
                  <a:pt x="856" y="277"/>
                </a:cubicBezTo>
                <a:cubicBezTo>
                  <a:pt x="882" y="248"/>
                  <a:pt x="886" y="229"/>
                  <a:pt x="873" y="196"/>
                </a:cubicBezTo>
                <a:cubicBezTo>
                  <a:pt x="864" y="171"/>
                  <a:pt x="849" y="107"/>
                  <a:pt x="848" y="57"/>
                </a:cubicBezTo>
                <a:cubicBezTo>
                  <a:pt x="836" y="52"/>
                  <a:pt x="821" y="44"/>
                  <a:pt x="800" y="31"/>
                </a:cubicBezTo>
                <a:cubicBezTo>
                  <a:pt x="751" y="0"/>
                  <a:pt x="744" y="36"/>
                  <a:pt x="692" y="31"/>
                </a:cubicBezTo>
                <a:cubicBezTo>
                  <a:pt x="673" y="29"/>
                  <a:pt x="664" y="27"/>
                  <a:pt x="661" y="24"/>
                </a:cubicBezTo>
                <a:cubicBezTo>
                  <a:pt x="648" y="39"/>
                  <a:pt x="634" y="58"/>
                  <a:pt x="629" y="77"/>
                </a:cubicBezTo>
                <a:cubicBezTo>
                  <a:pt x="616" y="122"/>
                  <a:pt x="664" y="170"/>
                  <a:pt x="594" y="192"/>
                </a:cubicBezTo>
                <a:cubicBezTo>
                  <a:pt x="524" y="214"/>
                  <a:pt x="471" y="203"/>
                  <a:pt x="428" y="233"/>
                </a:cubicBezTo>
                <a:cubicBezTo>
                  <a:pt x="384" y="262"/>
                  <a:pt x="336" y="255"/>
                  <a:pt x="305" y="288"/>
                </a:cubicBezTo>
                <a:cubicBezTo>
                  <a:pt x="275" y="322"/>
                  <a:pt x="209" y="333"/>
                  <a:pt x="196" y="370"/>
                </a:cubicBezTo>
                <a:cubicBezTo>
                  <a:pt x="183" y="407"/>
                  <a:pt x="153" y="414"/>
                  <a:pt x="113" y="418"/>
                </a:cubicBezTo>
                <a:cubicBezTo>
                  <a:pt x="74" y="422"/>
                  <a:pt x="0" y="444"/>
                  <a:pt x="0" y="511"/>
                </a:cubicBezTo>
                <a:cubicBezTo>
                  <a:pt x="0" y="577"/>
                  <a:pt x="22" y="644"/>
                  <a:pt x="26" y="681"/>
                </a:cubicBezTo>
                <a:cubicBezTo>
                  <a:pt x="30" y="718"/>
                  <a:pt x="48" y="763"/>
                  <a:pt x="26" y="792"/>
                </a:cubicBezTo>
                <a:cubicBezTo>
                  <a:pt x="8" y="817"/>
                  <a:pt x="34" y="794"/>
                  <a:pt x="63" y="857"/>
                </a:cubicBezTo>
                <a:cubicBezTo>
                  <a:pt x="88" y="855"/>
                  <a:pt x="115" y="852"/>
                  <a:pt x="139" y="855"/>
                </a:cubicBezTo>
                <a:cubicBezTo>
                  <a:pt x="196" y="863"/>
                  <a:pt x="249" y="904"/>
                  <a:pt x="301" y="907"/>
                </a:cubicBezTo>
                <a:cubicBezTo>
                  <a:pt x="353" y="911"/>
                  <a:pt x="380" y="885"/>
                  <a:pt x="415" y="933"/>
                </a:cubicBezTo>
                <a:cubicBezTo>
                  <a:pt x="450" y="981"/>
                  <a:pt x="485" y="1015"/>
                  <a:pt x="528" y="1022"/>
                </a:cubicBezTo>
                <a:cubicBezTo>
                  <a:pt x="572" y="1030"/>
                  <a:pt x="563" y="1026"/>
                  <a:pt x="633" y="1000"/>
                </a:cubicBezTo>
                <a:cubicBezTo>
                  <a:pt x="703" y="974"/>
                  <a:pt x="712" y="937"/>
                  <a:pt x="777" y="948"/>
                </a:cubicBezTo>
                <a:cubicBezTo>
                  <a:pt x="843" y="959"/>
                  <a:pt x="930" y="996"/>
                  <a:pt x="956" y="967"/>
                </a:cubicBezTo>
                <a:cubicBezTo>
                  <a:pt x="983" y="937"/>
                  <a:pt x="991" y="896"/>
                  <a:pt x="1074" y="941"/>
                </a:cubicBezTo>
                <a:cubicBezTo>
                  <a:pt x="1157" y="985"/>
                  <a:pt x="1227" y="985"/>
                  <a:pt x="1231" y="1015"/>
                </a:cubicBezTo>
                <a:cubicBezTo>
                  <a:pt x="1236" y="1044"/>
                  <a:pt x="1249" y="1059"/>
                  <a:pt x="1293" y="1041"/>
                </a:cubicBezTo>
                <a:cubicBezTo>
                  <a:pt x="1336" y="1022"/>
                  <a:pt x="1389" y="978"/>
                  <a:pt x="1393" y="1019"/>
                </a:cubicBezTo>
                <a:cubicBezTo>
                  <a:pt x="1397" y="1059"/>
                  <a:pt x="1384" y="1126"/>
                  <a:pt x="1432" y="1145"/>
                </a:cubicBezTo>
                <a:cubicBezTo>
                  <a:pt x="1480" y="1163"/>
                  <a:pt x="1559" y="1182"/>
                  <a:pt x="1585" y="1211"/>
                </a:cubicBezTo>
                <a:cubicBezTo>
                  <a:pt x="1612" y="1241"/>
                  <a:pt x="1660" y="1319"/>
                  <a:pt x="1695" y="1311"/>
                </a:cubicBezTo>
                <a:cubicBezTo>
                  <a:pt x="1729" y="1304"/>
                  <a:pt x="1782" y="1241"/>
                  <a:pt x="1808" y="1293"/>
                </a:cubicBezTo>
                <a:cubicBezTo>
                  <a:pt x="1834" y="1345"/>
                  <a:pt x="1895" y="1360"/>
                  <a:pt x="1904" y="1389"/>
                </a:cubicBezTo>
                <a:cubicBezTo>
                  <a:pt x="1913" y="1419"/>
                  <a:pt x="1944" y="1448"/>
                  <a:pt x="1926" y="1471"/>
                </a:cubicBezTo>
                <a:cubicBezTo>
                  <a:pt x="1909" y="1493"/>
                  <a:pt x="1895" y="1497"/>
                  <a:pt x="1965" y="1523"/>
                </a:cubicBezTo>
                <a:cubicBezTo>
                  <a:pt x="1996" y="1541"/>
                  <a:pt x="1987" y="1567"/>
                  <a:pt x="1987" y="1586"/>
                </a:cubicBezTo>
                <a:cubicBezTo>
                  <a:pt x="1987" y="1604"/>
                  <a:pt x="1987" y="1612"/>
                  <a:pt x="2018" y="1638"/>
                </a:cubicBezTo>
                <a:cubicBezTo>
                  <a:pt x="2048" y="1663"/>
                  <a:pt x="2075" y="1701"/>
                  <a:pt x="2057" y="1741"/>
                </a:cubicBezTo>
                <a:cubicBezTo>
                  <a:pt x="2040" y="1782"/>
                  <a:pt x="2022" y="1797"/>
                  <a:pt x="2022" y="1812"/>
                </a:cubicBezTo>
                <a:cubicBezTo>
                  <a:pt x="2022" y="1827"/>
                  <a:pt x="2018" y="1878"/>
                  <a:pt x="1992" y="1860"/>
                </a:cubicBezTo>
                <a:cubicBezTo>
                  <a:pt x="1965" y="1841"/>
                  <a:pt x="1974" y="1808"/>
                  <a:pt x="1965" y="1841"/>
                </a:cubicBezTo>
                <a:cubicBezTo>
                  <a:pt x="1957" y="1875"/>
                  <a:pt x="1944" y="1886"/>
                  <a:pt x="1926" y="1882"/>
                </a:cubicBezTo>
                <a:cubicBezTo>
                  <a:pt x="1909" y="1878"/>
                  <a:pt x="1887" y="1912"/>
                  <a:pt x="1909" y="1930"/>
                </a:cubicBezTo>
                <a:cubicBezTo>
                  <a:pt x="1930" y="1949"/>
                  <a:pt x="1917" y="1971"/>
                  <a:pt x="1891" y="1997"/>
                </a:cubicBezTo>
                <a:cubicBezTo>
                  <a:pt x="1865" y="2023"/>
                  <a:pt x="1812" y="2001"/>
                  <a:pt x="1817" y="2049"/>
                </a:cubicBezTo>
                <a:cubicBezTo>
                  <a:pt x="1821" y="2097"/>
                  <a:pt x="1817" y="2123"/>
                  <a:pt x="1808" y="2156"/>
                </a:cubicBezTo>
                <a:cubicBezTo>
                  <a:pt x="1799" y="2190"/>
                  <a:pt x="1791" y="2208"/>
                  <a:pt x="1751" y="2197"/>
                </a:cubicBezTo>
                <a:cubicBezTo>
                  <a:pt x="1712" y="2186"/>
                  <a:pt x="1686" y="2201"/>
                  <a:pt x="1655" y="2168"/>
                </a:cubicBezTo>
                <a:cubicBezTo>
                  <a:pt x="1625" y="2134"/>
                  <a:pt x="1612" y="2093"/>
                  <a:pt x="1594" y="2138"/>
                </a:cubicBezTo>
                <a:cubicBezTo>
                  <a:pt x="1577" y="2182"/>
                  <a:pt x="1572" y="2223"/>
                  <a:pt x="1629" y="2231"/>
                </a:cubicBezTo>
                <a:cubicBezTo>
                  <a:pt x="1686" y="2238"/>
                  <a:pt x="1743" y="2223"/>
                  <a:pt x="1764" y="2256"/>
                </a:cubicBezTo>
                <a:cubicBezTo>
                  <a:pt x="1786" y="2290"/>
                  <a:pt x="1817" y="2312"/>
                  <a:pt x="1861" y="2316"/>
                </a:cubicBezTo>
                <a:cubicBezTo>
                  <a:pt x="1881" y="2317"/>
                  <a:pt x="1899" y="2315"/>
                  <a:pt x="1913" y="2315"/>
                </a:cubicBezTo>
                <a:cubicBezTo>
                  <a:pt x="1906" y="2294"/>
                  <a:pt x="1883" y="2274"/>
                  <a:pt x="1880" y="2258"/>
                </a:cubicBezTo>
                <a:cubicBezTo>
                  <a:pt x="1876" y="2238"/>
                  <a:pt x="1909" y="2229"/>
                  <a:pt x="1928" y="2229"/>
                </a:cubicBezTo>
                <a:cubicBezTo>
                  <a:pt x="1948" y="2229"/>
                  <a:pt x="1948" y="2223"/>
                  <a:pt x="1998" y="2201"/>
                </a:cubicBezTo>
                <a:cubicBezTo>
                  <a:pt x="2048" y="2179"/>
                  <a:pt x="2046" y="2188"/>
                  <a:pt x="2079" y="2193"/>
                </a:cubicBezTo>
                <a:cubicBezTo>
                  <a:pt x="2112" y="2199"/>
                  <a:pt x="2101" y="2262"/>
                  <a:pt x="2101" y="2284"/>
                </a:cubicBezTo>
                <a:cubicBezTo>
                  <a:pt x="2101" y="2307"/>
                  <a:pt x="2112" y="2305"/>
                  <a:pt x="2147" y="2308"/>
                </a:cubicBezTo>
                <a:cubicBezTo>
                  <a:pt x="2182" y="2312"/>
                  <a:pt x="2168" y="2336"/>
                  <a:pt x="2171" y="2351"/>
                </a:cubicBezTo>
                <a:cubicBezTo>
                  <a:pt x="2173" y="2366"/>
                  <a:pt x="2186" y="2364"/>
                  <a:pt x="2208" y="2381"/>
                </a:cubicBezTo>
                <a:cubicBezTo>
                  <a:pt x="2230" y="2397"/>
                  <a:pt x="2241" y="2414"/>
                  <a:pt x="2258" y="2427"/>
                </a:cubicBezTo>
                <a:cubicBezTo>
                  <a:pt x="2275" y="2440"/>
                  <a:pt x="2295" y="2434"/>
                  <a:pt x="2308" y="2418"/>
                </a:cubicBezTo>
                <a:cubicBezTo>
                  <a:pt x="2321" y="2401"/>
                  <a:pt x="2339" y="2392"/>
                  <a:pt x="2363" y="2407"/>
                </a:cubicBezTo>
                <a:cubicBezTo>
                  <a:pt x="2387" y="2421"/>
                  <a:pt x="2354" y="2434"/>
                  <a:pt x="2380" y="2455"/>
                </a:cubicBezTo>
                <a:cubicBezTo>
                  <a:pt x="2407" y="2475"/>
                  <a:pt x="2402" y="2503"/>
                  <a:pt x="2404" y="2523"/>
                </a:cubicBezTo>
                <a:cubicBezTo>
                  <a:pt x="2407" y="2544"/>
                  <a:pt x="2428" y="2547"/>
                  <a:pt x="2455" y="2564"/>
                </a:cubicBezTo>
                <a:cubicBezTo>
                  <a:pt x="2481" y="2581"/>
                  <a:pt x="2483" y="2562"/>
                  <a:pt x="2531" y="2581"/>
                </a:cubicBezTo>
                <a:cubicBezTo>
                  <a:pt x="2579" y="2599"/>
                  <a:pt x="2568" y="2588"/>
                  <a:pt x="2618" y="2572"/>
                </a:cubicBezTo>
                <a:cubicBezTo>
                  <a:pt x="2669" y="2555"/>
                  <a:pt x="2647" y="2516"/>
                  <a:pt x="2649" y="2499"/>
                </a:cubicBezTo>
                <a:cubicBezTo>
                  <a:pt x="2651" y="2486"/>
                  <a:pt x="2687" y="2489"/>
                  <a:pt x="2719" y="2491"/>
                </a:cubicBezTo>
                <a:cubicBezTo>
                  <a:pt x="2729" y="2478"/>
                  <a:pt x="2744" y="2462"/>
                  <a:pt x="2756" y="2455"/>
                </a:cubicBezTo>
                <a:cubicBezTo>
                  <a:pt x="2778" y="2442"/>
                  <a:pt x="2747" y="2429"/>
                  <a:pt x="2763" y="2412"/>
                </a:cubicBezTo>
                <a:cubicBezTo>
                  <a:pt x="2778" y="2395"/>
                  <a:pt x="2780" y="2388"/>
                  <a:pt x="2756" y="2381"/>
                </a:cubicBezTo>
                <a:cubicBezTo>
                  <a:pt x="2732" y="2373"/>
                  <a:pt x="2695" y="2362"/>
                  <a:pt x="2719" y="2349"/>
                </a:cubicBezTo>
                <a:cubicBezTo>
                  <a:pt x="2743" y="2336"/>
                  <a:pt x="2756" y="2318"/>
                  <a:pt x="2771" y="2321"/>
                </a:cubicBezTo>
                <a:cubicBezTo>
                  <a:pt x="2787" y="2325"/>
                  <a:pt x="2815" y="2338"/>
                  <a:pt x="2819" y="2325"/>
                </a:cubicBezTo>
                <a:cubicBezTo>
                  <a:pt x="2824" y="2312"/>
                  <a:pt x="2830" y="2297"/>
                  <a:pt x="2843" y="2308"/>
                </a:cubicBezTo>
                <a:cubicBezTo>
                  <a:pt x="2856" y="2319"/>
                  <a:pt x="2852" y="2331"/>
                  <a:pt x="2880" y="2329"/>
                </a:cubicBezTo>
                <a:cubicBezTo>
                  <a:pt x="2909" y="2327"/>
                  <a:pt x="2915" y="2312"/>
                  <a:pt x="2896" y="2297"/>
                </a:cubicBezTo>
                <a:cubicBezTo>
                  <a:pt x="2876" y="2282"/>
                  <a:pt x="2859" y="2288"/>
                  <a:pt x="2876" y="2271"/>
                </a:cubicBezTo>
                <a:cubicBezTo>
                  <a:pt x="2894" y="2255"/>
                  <a:pt x="2885" y="2245"/>
                  <a:pt x="2874" y="2238"/>
                </a:cubicBezTo>
                <a:cubicBezTo>
                  <a:pt x="2863" y="2231"/>
                  <a:pt x="2872" y="2229"/>
                  <a:pt x="2883" y="2212"/>
                </a:cubicBezTo>
                <a:cubicBezTo>
                  <a:pt x="2894" y="2195"/>
                  <a:pt x="2909" y="2195"/>
                  <a:pt x="2907" y="2173"/>
                </a:cubicBezTo>
                <a:cubicBezTo>
                  <a:pt x="2905" y="2151"/>
                  <a:pt x="2933" y="2134"/>
                  <a:pt x="2918" y="2119"/>
                </a:cubicBezTo>
                <a:cubicBezTo>
                  <a:pt x="2902" y="2105"/>
                  <a:pt x="2894" y="2084"/>
                  <a:pt x="2874" y="2088"/>
                </a:cubicBezTo>
                <a:cubicBezTo>
                  <a:pt x="2854" y="2092"/>
                  <a:pt x="2835" y="2092"/>
                  <a:pt x="2837" y="2077"/>
                </a:cubicBezTo>
                <a:cubicBezTo>
                  <a:pt x="2839" y="2062"/>
                  <a:pt x="2852" y="2042"/>
                  <a:pt x="2870" y="2034"/>
                </a:cubicBezTo>
                <a:cubicBezTo>
                  <a:pt x="2887" y="2027"/>
                  <a:pt x="2889" y="2012"/>
                  <a:pt x="2878" y="1995"/>
                </a:cubicBezTo>
                <a:cubicBezTo>
                  <a:pt x="2867" y="1979"/>
                  <a:pt x="2856" y="1943"/>
                  <a:pt x="2900" y="1940"/>
                </a:cubicBezTo>
                <a:cubicBezTo>
                  <a:pt x="2944" y="1936"/>
                  <a:pt x="2974" y="1927"/>
                  <a:pt x="2983" y="1945"/>
                </a:cubicBezTo>
                <a:cubicBezTo>
                  <a:pt x="2992" y="1964"/>
                  <a:pt x="3018" y="1986"/>
                  <a:pt x="3051" y="1982"/>
                </a:cubicBezTo>
                <a:cubicBezTo>
                  <a:pt x="3084" y="1979"/>
                  <a:pt x="3088" y="1966"/>
                  <a:pt x="3114" y="1966"/>
                </a:cubicBezTo>
                <a:cubicBezTo>
                  <a:pt x="3140" y="1966"/>
                  <a:pt x="3167" y="1986"/>
                  <a:pt x="3167" y="1953"/>
                </a:cubicBezTo>
                <a:cubicBezTo>
                  <a:pt x="3167" y="1919"/>
                  <a:pt x="3127" y="1901"/>
                  <a:pt x="3156" y="1893"/>
                </a:cubicBezTo>
                <a:cubicBezTo>
                  <a:pt x="3184" y="1886"/>
                  <a:pt x="3186" y="1873"/>
                  <a:pt x="3204" y="1884"/>
                </a:cubicBezTo>
                <a:cubicBezTo>
                  <a:pt x="3221" y="1895"/>
                  <a:pt x="3226" y="1897"/>
                  <a:pt x="3232" y="1884"/>
                </a:cubicBezTo>
                <a:cubicBezTo>
                  <a:pt x="3239" y="1871"/>
                  <a:pt x="3232" y="1873"/>
                  <a:pt x="3258" y="1877"/>
                </a:cubicBezTo>
                <a:cubicBezTo>
                  <a:pt x="3285" y="1880"/>
                  <a:pt x="3350" y="1878"/>
                  <a:pt x="3357" y="1852"/>
                </a:cubicBezTo>
                <a:cubicBezTo>
                  <a:pt x="3363" y="1827"/>
                  <a:pt x="3357" y="1817"/>
                  <a:pt x="3337" y="1795"/>
                </a:cubicBezTo>
                <a:cubicBezTo>
                  <a:pt x="3317" y="1773"/>
                  <a:pt x="3298" y="1751"/>
                  <a:pt x="3319" y="172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4721453" y="3263361"/>
            <a:ext cx="356021" cy="542420"/>
          </a:xfrm>
          <a:custGeom>
            <a:avLst/>
            <a:gdLst>
              <a:gd name="T0" fmla="*/ 31 w 655"/>
              <a:gd name="T1" fmla="*/ 565 h 1036"/>
              <a:gd name="T2" fmla="*/ 68 w 655"/>
              <a:gd name="T3" fmla="*/ 595 h 1036"/>
              <a:gd name="T4" fmla="*/ 125 w 655"/>
              <a:gd name="T5" fmla="*/ 636 h 1036"/>
              <a:gd name="T6" fmla="*/ 156 w 655"/>
              <a:gd name="T7" fmla="*/ 734 h 1036"/>
              <a:gd name="T8" fmla="*/ 190 w 655"/>
              <a:gd name="T9" fmla="*/ 832 h 1036"/>
              <a:gd name="T10" fmla="*/ 180 w 655"/>
              <a:gd name="T11" fmla="*/ 901 h 1036"/>
              <a:gd name="T12" fmla="*/ 234 w 655"/>
              <a:gd name="T13" fmla="*/ 934 h 1036"/>
              <a:gd name="T14" fmla="*/ 287 w 655"/>
              <a:gd name="T15" fmla="*/ 960 h 1036"/>
              <a:gd name="T16" fmla="*/ 346 w 655"/>
              <a:gd name="T17" fmla="*/ 1003 h 1036"/>
              <a:gd name="T18" fmla="*/ 387 w 655"/>
              <a:gd name="T19" fmla="*/ 1023 h 1036"/>
              <a:gd name="T20" fmla="*/ 426 w 655"/>
              <a:gd name="T21" fmla="*/ 1018 h 1036"/>
              <a:gd name="T22" fmla="*/ 444 w 655"/>
              <a:gd name="T23" fmla="*/ 990 h 1036"/>
              <a:gd name="T24" fmla="*/ 446 w 655"/>
              <a:gd name="T25" fmla="*/ 958 h 1036"/>
              <a:gd name="T26" fmla="*/ 453 w 655"/>
              <a:gd name="T27" fmla="*/ 921 h 1036"/>
              <a:gd name="T28" fmla="*/ 531 w 655"/>
              <a:gd name="T29" fmla="*/ 919 h 1036"/>
              <a:gd name="T30" fmla="*/ 540 w 655"/>
              <a:gd name="T31" fmla="*/ 855 h 1036"/>
              <a:gd name="T32" fmla="*/ 503 w 655"/>
              <a:gd name="T33" fmla="*/ 806 h 1036"/>
              <a:gd name="T34" fmla="*/ 429 w 655"/>
              <a:gd name="T35" fmla="*/ 769 h 1036"/>
              <a:gd name="T36" fmla="*/ 433 w 655"/>
              <a:gd name="T37" fmla="*/ 697 h 1036"/>
              <a:gd name="T38" fmla="*/ 457 w 655"/>
              <a:gd name="T39" fmla="*/ 654 h 1036"/>
              <a:gd name="T40" fmla="*/ 457 w 655"/>
              <a:gd name="T41" fmla="*/ 573 h 1036"/>
              <a:gd name="T42" fmla="*/ 488 w 655"/>
              <a:gd name="T43" fmla="*/ 564 h 1036"/>
              <a:gd name="T44" fmla="*/ 555 w 655"/>
              <a:gd name="T45" fmla="*/ 571 h 1036"/>
              <a:gd name="T46" fmla="*/ 607 w 655"/>
              <a:gd name="T47" fmla="*/ 567 h 1036"/>
              <a:gd name="T48" fmla="*/ 601 w 655"/>
              <a:gd name="T49" fmla="*/ 543 h 1036"/>
              <a:gd name="T50" fmla="*/ 592 w 655"/>
              <a:gd name="T51" fmla="*/ 493 h 1036"/>
              <a:gd name="T52" fmla="*/ 612 w 655"/>
              <a:gd name="T53" fmla="*/ 443 h 1036"/>
              <a:gd name="T54" fmla="*/ 655 w 655"/>
              <a:gd name="T55" fmla="*/ 399 h 1036"/>
              <a:gd name="T56" fmla="*/ 579 w 655"/>
              <a:gd name="T57" fmla="*/ 330 h 1036"/>
              <a:gd name="T58" fmla="*/ 453 w 655"/>
              <a:gd name="T59" fmla="*/ 308 h 1036"/>
              <a:gd name="T60" fmla="*/ 435 w 655"/>
              <a:gd name="T61" fmla="*/ 197 h 1036"/>
              <a:gd name="T62" fmla="*/ 501 w 655"/>
              <a:gd name="T63" fmla="*/ 126 h 1036"/>
              <a:gd name="T64" fmla="*/ 474 w 655"/>
              <a:gd name="T65" fmla="*/ 52 h 1036"/>
              <a:gd name="T66" fmla="*/ 413 w 655"/>
              <a:gd name="T67" fmla="*/ 19 h 1036"/>
              <a:gd name="T68" fmla="*/ 326 w 655"/>
              <a:gd name="T69" fmla="*/ 71 h 1036"/>
              <a:gd name="T70" fmla="*/ 269 w 655"/>
              <a:gd name="T71" fmla="*/ 152 h 1036"/>
              <a:gd name="T72" fmla="*/ 269 w 655"/>
              <a:gd name="T73" fmla="*/ 260 h 1036"/>
              <a:gd name="T74" fmla="*/ 243 w 655"/>
              <a:gd name="T75" fmla="*/ 345 h 1036"/>
              <a:gd name="T76" fmla="*/ 230 w 655"/>
              <a:gd name="T77" fmla="*/ 426 h 1036"/>
              <a:gd name="T78" fmla="*/ 121 w 655"/>
              <a:gd name="T79" fmla="*/ 430 h 1036"/>
              <a:gd name="T80" fmla="*/ 1 w 655"/>
              <a:gd name="T81" fmla="*/ 495 h 1036"/>
              <a:gd name="T82" fmla="*/ 7 w 655"/>
              <a:gd name="T83" fmla="*/ 521 h 1036"/>
              <a:gd name="T84" fmla="*/ 31 w 655"/>
              <a:gd name="T85" fmla="*/ 565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55" h="1036">
                <a:moveTo>
                  <a:pt x="31" y="565"/>
                </a:moveTo>
                <a:cubicBezTo>
                  <a:pt x="62" y="577"/>
                  <a:pt x="64" y="582"/>
                  <a:pt x="68" y="595"/>
                </a:cubicBezTo>
                <a:cubicBezTo>
                  <a:pt x="73" y="608"/>
                  <a:pt x="118" y="599"/>
                  <a:pt x="125" y="636"/>
                </a:cubicBezTo>
                <a:cubicBezTo>
                  <a:pt x="132" y="673"/>
                  <a:pt x="134" y="704"/>
                  <a:pt x="156" y="734"/>
                </a:cubicBezTo>
                <a:cubicBezTo>
                  <a:pt x="177" y="764"/>
                  <a:pt x="206" y="786"/>
                  <a:pt x="190" y="832"/>
                </a:cubicBezTo>
                <a:cubicBezTo>
                  <a:pt x="175" y="879"/>
                  <a:pt x="147" y="877"/>
                  <a:pt x="180" y="901"/>
                </a:cubicBezTo>
                <a:cubicBezTo>
                  <a:pt x="212" y="925"/>
                  <a:pt x="210" y="934"/>
                  <a:pt x="234" y="934"/>
                </a:cubicBezTo>
                <a:cubicBezTo>
                  <a:pt x="258" y="934"/>
                  <a:pt x="280" y="929"/>
                  <a:pt x="287" y="960"/>
                </a:cubicBezTo>
                <a:cubicBezTo>
                  <a:pt x="293" y="992"/>
                  <a:pt x="295" y="1008"/>
                  <a:pt x="346" y="1003"/>
                </a:cubicBezTo>
                <a:cubicBezTo>
                  <a:pt x="365" y="1003"/>
                  <a:pt x="380" y="1010"/>
                  <a:pt x="387" y="1023"/>
                </a:cubicBezTo>
                <a:cubicBezTo>
                  <a:pt x="394" y="1036"/>
                  <a:pt x="402" y="1032"/>
                  <a:pt x="426" y="1018"/>
                </a:cubicBezTo>
                <a:cubicBezTo>
                  <a:pt x="450" y="1003"/>
                  <a:pt x="466" y="1003"/>
                  <a:pt x="444" y="990"/>
                </a:cubicBezTo>
                <a:cubicBezTo>
                  <a:pt x="422" y="977"/>
                  <a:pt x="444" y="968"/>
                  <a:pt x="446" y="958"/>
                </a:cubicBezTo>
                <a:cubicBezTo>
                  <a:pt x="448" y="949"/>
                  <a:pt x="420" y="908"/>
                  <a:pt x="453" y="921"/>
                </a:cubicBezTo>
                <a:cubicBezTo>
                  <a:pt x="485" y="934"/>
                  <a:pt x="518" y="949"/>
                  <a:pt x="531" y="919"/>
                </a:cubicBezTo>
                <a:cubicBezTo>
                  <a:pt x="544" y="890"/>
                  <a:pt x="533" y="873"/>
                  <a:pt x="540" y="855"/>
                </a:cubicBezTo>
                <a:cubicBezTo>
                  <a:pt x="546" y="836"/>
                  <a:pt x="536" y="817"/>
                  <a:pt x="503" y="806"/>
                </a:cubicBezTo>
                <a:cubicBezTo>
                  <a:pt x="470" y="795"/>
                  <a:pt x="426" y="816"/>
                  <a:pt x="429" y="769"/>
                </a:cubicBezTo>
                <a:cubicBezTo>
                  <a:pt x="431" y="723"/>
                  <a:pt x="415" y="710"/>
                  <a:pt x="433" y="697"/>
                </a:cubicBezTo>
                <a:cubicBezTo>
                  <a:pt x="450" y="684"/>
                  <a:pt x="461" y="684"/>
                  <a:pt x="457" y="654"/>
                </a:cubicBezTo>
                <a:cubicBezTo>
                  <a:pt x="453" y="625"/>
                  <a:pt x="446" y="588"/>
                  <a:pt x="457" y="573"/>
                </a:cubicBezTo>
                <a:cubicBezTo>
                  <a:pt x="468" y="558"/>
                  <a:pt x="474" y="549"/>
                  <a:pt x="488" y="564"/>
                </a:cubicBezTo>
                <a:cubicBezTo>
                  <a:pt x="501" y="578"/>
                  <a:pt x="507" y="571"/>
                  <a:pt x="555" y="571"/>
                </a:cubicBezTo>
                <a:cubicBezTo>
                  <a:pt x="573" y="571"/>
                  <a:pt x="592" y="569"/>
                  <a:pt x="607" y="567"/>
                </a:cubicBezTo>
                <a:cubicBezTo>
                  <a:pt x="609" y="560"/>
                  <a:pt x="608" y="553"/>
                  <a:pt x="601" y="543"/>
                </a:cubicBezTo>
                <a:cubicBezTo>
                  <a:pt x="584" y="521"/>
                  <a:pt x="584" y="515"/>
                  <a:pt x="592" y="493"/>
                </a:cubicBezTo>
                <a:cubicBezTo>
                  <a:pt x="601" y="471"/>
                  <a:pt x="588" y="460"/>
                  <a:pt x="612" y="443"/>
                </a:cubicBezTo>
                <a:cubicBezTo>
                  <a:pt x="630" y="430"/>
                  <a:pt x="642" y="417"/>
                  <a:pt x="655" y="399"/>
                </a:cubicBezTo>
                <a:cubicBezTo>
                  <a:pt x="639" y="390"/>
                  <a:pt x="645" y="350"/>
                  <a:pt x="579" y="330"/>
                </a:cubicBezTo>
                <a:cubicBezTo>
                  <a:pt x="505" y="308"/>
                  <a:pt x="492" y="334"/>
                  <a:pt x="453" y="308"/>
                </a:cubicBezTo>
                <a:cubicBezTo>
                  <a:pt x="413" y="282"/>
                  <a:pt x="409" y="223"/>
                  <a:pt x="435" y="197"/>
                </a:cubicBezTo>
                <a:cubicBezTo>
                  <a:pt x="461" y="171"/>
                  <a:pt x="488" y="156"/>
                  <a:pt x="501" y="126"/>
                </a:cubicBezTo>
                <a:cubicBezTo>
                  <a:pt x="514" y="97"/>
                  <a:pt x="492" y="67"/>
                  <a:pt x="474" y="52"/>
                </a:cubicBezTo>
                <a:cubicBezTo>
                  <a:pt x="457" y="37"/>
                  <a:pt x="439" y="0"/>
                  <a:pt x="413" y="19"/>
                </a:cubicBezTo>
                <a:cubicBezTo>
                  <a:pt x="387" y="37"/>
                  <a:pt x="352" y="34"/>
                  <a:pt x="326" y="71"/>
                </a:cubicBezTo>
                <a:cubicBezTo>
                  <a:pt x="300" y="108"/>
                  <a:pt x="265" y="119"/>
                  <a:pt x="269" y="152"/>
                </a:cubicBezTo>
                <a:cubicBezTo>
                  <a:pt x="273" y="185"/>
                  <a:pt x="295" y="234"/>
                  <a:pt x="269" y="260"/>
                </a:cubicBezTo>
                <a:cubicBezTo>
                  <a:pt x="243" y="286"/>
                  <a:pt x="221" y="334"/>
                  <a:pt x="243" y="345"/>
                </a:cubicBezTo>
                <a:cubicBezTo>
                  <a:pt x="265" y="356"/>
                  <a:pt x="282" y="423"/>
                  <a:pt x="230" y="426"/>
                </a:cubicBezTo>
                <a:cubicBezTo>
                  <a:pt x="177" y="430"/>
                  <a:pt x="138" y="397"/>
                  <a:pt x="121" y="430"/>
                </a:cubicBezTo>
                <a:cubicBezTo>
                  <a:pt x="104" y="462"/>
                  <a:pt x="51" y="504"/>
                  <a:pt x="1" y="495"/>
                </a:cubicBezTo>
                <a:cubicBezTo>
                  <a:pt x="4" y="503"/>
                  <a:pt x="6" y="512"/>
                  <a:pt x="7" y="521"/>
                </a:cubicBezTo>
                <a:cubicBezTo>
                  <a:pt x="9" y="552"/>
                  <a:pt x="0" y="554"/>
                  <a:pt x="31" y="565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5975162" y="4369673"/>
            <a:ext cx="667392" cy="779730"/>
          </a:xfrm>
          <a:custGeom>
            <a:avLst/>
            <a:gdLst>
              <a:gd name="T0" fmla="*/ 1135 w 1227"/>
              <a:gd name="T1" fmla="*/ 248 h 1490"/>
              <a:gd name="T2" fmla="*/ 1085 w 1227"/>
              <a:gd name="T3" fmla="*/ 118 h 1490"/>
              <a:gd name="T4" fmla="*/ 919 w 1227"/>
              <a:gd name="T5" fmla="*/ 94 h 1490"/>
              <a:gd name="T6" fmla="*/ 784 w 1227"/>
              <a:gd name="T7" fmla="*/ 102 h 1490"/>
              <a:gd name="T8" fmla="*/ 723 w 1227"/>
              <a:gd name="T9" fmla="*/ 89 h 1490"/>
              <a:gd name="T10" fmla="*/ 696 w 1227"/>
              <a:gd name="T11" fmla="*/ 17 h 1490"/>
              <a:gd name="T12" fmla="*/ 578 w 1227"/>
              <a:gd name="T13" fmla="*/ 92 h 1490"/>
              <a:gd name="T14" fmla="*/ 504 w 1227"/>
              <a:gd name="T15" fmla="*/ 120 h 1490"/>
              <a:gd name="T16" fmla="*/ 408 w 1227"/>
              <a:gd name="T17" fmla="*/ 126 h 1490"/>
              <a:gd name="T18" fmla="*/ 319 w 1227"/>
              <a:gd name="T19" fmla="*/ 181 h 1490"/>
              <a:gd name="T20" fmla="*/ 161 w 1227"/>
              <a:gd name="T21" fmla="*/ 257 h 1490"/>
              <a:gd name="T22" fmla="*/ 87 w 1227"/>
              <a:gd name="T23" fmla="*/ 307 h 1490"/>
              <a:gd name="T24" fmla="*/ 83 w 1227"/>
              <a:gd name="T25" fmla="*/ 363 h 1490"/>
              <a:gd name="T26" fmla="*/ 144 w 1227"/>
              <a:gd name="T27" fmla="*/ 537 h 1490"/>
              <a:gd name="T28" fmla="*/ 48 w 1227"/>
              <a:gd name="T29" fmla="*/ 771 h 1490"/>
              <a:gd name="T30" fmla="*/ 109 w 1227"/>
              <a:gd name="T31" fmla="*/ 912 h 1490"/>
              <a:gd name="T32" fmla="*/ 218 w 1227"/>
              <a:gd name="T33" fmla="*/ 1041 h 1490"/>
              <a:gd name="T34" fmla="*/ 170 w 1227"/>
              <a:gd name="T35" fmla="*/ 1186 h 1490"/>
              <a:gd name="T36" fmla="*/ 305 w 1227"/>
              <a:gd name="T37" fmla="*/ 1267 h 1490"/>
              <a:gd name="T38" fmla="*/ 388 w 1227"/>
              <a:gd name="T39" fmla="*/ 1304 h 1490"/>
              <a:gd name="T40" fmla="*/ 305 w 1227"/>
              <a:gd name="T41" fmla="*/ 1460 h 1490"/>
              <a:gd name="T42" fmla="*/ 563 w 1227"/>
              <a:gd name="T43" fmla="*/ 1379 h 1490"/>
              <a:gd name="T44" fmla="*/ 685 w 1227"/>
              <a:gd name="T45" fmla="*/ 1327 h 1490"/>
              <a:gd name="T46" fmla="*/ 681 w 1227"/>
              <a:gd name="T47" fmla="*/ 1269 h 1490"/>
              <a:gd name="T48" fmla="*/ 716 w 1227"/>
              <a:gd name="T49" fmla="*/ 1130 h 1490"/>
              <a:gd name="T50" fmla="*/ 779 w 1227"/>
              <a:gd name="T51" fmla="*/ 1045 h 1490"/>
              <a:gd name="T52" fmla="*/ 782 w 1227"/>
              <a:gd name="T53" fmla="*/ 951 h 1490"/>
              <a:gd name="T54" fmla="*/ 793 w 1227"/>
              <a:gd name="T55" fmla="*/ 795 h 1490"/>
              <a:gd name="T56" fmla="*/ 910 w 1227"/>
              <a:gd name="T57" fmla="*/ 635 h 1490"/>
              <a:gd name="T58" fmla="*/ 978 w 1227"/>
              <a:gd name="T59" fmla="*/ 528 h 1490"/>
              <a:gd name="T60" fmla="*/ 1072 w 1227"/>
              <a:gd name="T61" fmla="*/ 504 h 1490"/>
              <a:gd name="T62" fmla="*/ 1177 w 1227"/>
              <a:gd name="T63" fmla="*/ 448 h 1490"/>
              <a:gd name="T64" fmla="*/ 1201 w 1227"/>
              <a:gd name="T65" fmla="*/ 346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27" h="1490">
                <a:moveTo>
                  <a:pt x="1201" y="346"/>
                </a:moveTo>
                <a:cubicBezTo>
                  <a:pt x="1175" y="313"/>
                  <a:pt x="1183" y="270"/>
                  <a:pt x="1135" y="248"/>
                </a:cubicBezTo>
                <a:cubicBezTo>
                  <a:pt x="1087" y="226"/>
                  <a:pt x="1044" y="217"/>
                  <a:pt x="1050" y="193"/>
                </a:cubicBezTo>
                <a:cubicBezTo>
                  <a:pt x="1057" y="168"/>
                  <a:pt x="1116" y="135"/>
                  <a:pt x="1085" y="118"/>
                </a:cubicBezTo>
                <a:cubicBezTo>
                  <a:pt x="1055" y="102"/>
                  <a:pt x="1059" y="85"/>
                  <a:pt x="1028" y="92"/>
                </a:cubicBezTo>
                <a:cubicBezTo>
                  <a:pt x="998" y="100"/>
                  <a:pt x="950" y="113"/>
                  <a:pt x="919" y="94"/>
                </a:cubicBezTo>
                <a:cubicBezTo>
                  <a:pt x="889" y="76"/>
                  <a:pt x="878" y="20"/>
                  <a:pt x="838" y="48"/>
                </a:cubicBezTo>
                <a:cubicBezTo>
                  <a:pt x="799" y="76"/>
                  <a:pt x="806" y="80"/>
                  <a:pt x="784" y="102"/>
                </a:cubicBezTo>
                <a:cubicBezTo>
                  <a:pt x="762" y="124"/>
                  <a:pt x="744" y="154"/>
                  <a:pt x="718" y="130"/>
                </a:cubicBezTo>
                <a:cubicBezTo>
                  <a:pt x="692" y="105"/>
                  <a:pt x="707" y="100"/>
                  <a:pt x="723" y="89"/>
                </a:cubicBezTo>
                <a:cubicBezTo>
                  <a:pt x="738" y="78"/>
                  <a:pt x="758" y="63"/>
                  <a:pt x="747" y="44"/>
                </a:cubicBezTo>
                <a:cubicBezTo>
                  <a:pt x="736" y="26"/>
                  <a:pt x="714" y="0"/>
                  <a:pt x="696" y="17"/>
                </a:cubicBezTo>
                <a:cubicBezTo>
                  <a:pt x="679" y="33"/>
                  <a:pt x="668" y="61"/>
                  <a:pt x="644" y="72"/>
                </a:cubicBezTo>
                <a:cubicBezTo>
                  <a:pt x="621" y="83"/>
                  <a:pt x="597" y="108"/>
                  <a:pt x="578" y="92"/>
                </a:cubicBezTo>
                <a:cubicBezTo>
                  <a:pt x="571" y="100"/>
                  <a:pt x="563" y="106"/>
                  <a:pt x="554" y="113"/>
                </a:cubicBezTo>
                <a:cubicBezTo>
                  <a:pt x="537" y="128"/>
                  <a:pt x="515" y="135"/>
                  <a:pt x="504" y="120"/>
                </a:cubicBezTo>
                <a:cubicBezTo>
                  <a:pt x="493" y="105"/>
                  <a:pt x="482" y="102"/>
                  <a:pt x="447" y="102"/>
                </a:cubicBezTo>
                <a:cubicBezTo>
                  <a:pt x="412" y="102"/>
                  <a:pt x="410" y="105"/>
                  <a:pt x="408" y="126"/>
                </a:cubicBezTo>
                <a:cubicBezTo>
                  <a:pt x="406" y="146"/>
                  <a:pt x="393" y="157"/>
                  <a:pt x="354" y="157"/>
                </a:cubicBezTo>
                <a:cubicBezTo>
                  <a:pt x="314" y="157"/>
                  <a:pt x="332" y="165"/>
                  <a:pt x="319" y="181"/>
                </a:cubicBezTo>
                <a:cubicBezTo>
                  <a:pt x="305" y="198"/>
                  <a:pt x="286" y="219"/>
                  <a:pt x="244" y="241"/>
                </a:cubicBezTo>
                <a:cubicBezTo>
                  <a:pt x="203" y="263"/>
                  <a:pt x="190" y="259"/>
                  <a:pt x="161" y="257"/>
                </a:cubicBezTo>
                <a:cubicBezTo>
                  <a:pt x="133" y="256"/>
                  <a:pt x="135" y="269"/>
                  <a:pt x="131" y="280"/>
                </a:cubicBezTo>
                <a:cubicBezTo>
                  <a:pt x="126" y="291"/>
                  <a:pt x="122" y="300"/>
                  <a:pt x="87" y="307"/>
                </a:cubicBezTo>
                <a:cubicBezTo>
                  <a:pt x="67" y="312"/>
                  <a:pt x="54" y="333"/>
                  <a:pt x="46" y="350"/>
                </a:cubicBezTo>
                <a:cubicBezTo>
                  <a:pt x="60" y="353"/>
                  <a:pt x="74" y="356"/>
                  <a:pt x="83" y="363"/>
                </a:cubicBezTo>
                <a:cubicBezTo>
                  <a:pt x="109" y="385"/>
                  <a:pt x="122" y="415"/>
                  <a:pt x="113" y="433"/>
                </a:cubicBezTo>
                <a:cubicBezTo>
                  <a:pt x="105" y="452"/>
                  <a:pt x="148" y="489"/>
                  <a:pt x="144" y="537"/>
                </a:cubicBezTo>
                <a:cubicBezTo>
                  <a:pt x="139" y="585"/>
                  <a:pt x="87" y="611"/>
                  <a:pt x="43" y="648"/>
                </a:cubicBezTo>
                <a:cubicBezTo>
                  <a:pt x="0" y="686"/>
                  <a:pt x="17" y="730"/>
                  <a:pt x="48" y="771"/>
                </a:cubicBezTo>
                <a:cubicBezTo>
                  <a:pt x="78" y="812"/>
                  <a:pt x="96" y="800"/>
                  <a:pt x="96" y="834"/>
                </a:cubicBezTo>
                <a:cubicBezTo>
                  <a:pt x="96" y="867"/>
                  <a:pt x="109" y="875"/>
                  <a:pt x="109" y="912"/>
                </a:cubicBezTo>
                <a:cubicBezTo>
                  <a:pt x="109" y="949"/>
                  <a:pt x="153" y="952"/>
                  <a:pt x="174" y="975"/>
                </a:cubicBezTo>
                <a:cubicBezTo>
                  <a:pt x="196" y="997"/>
                  <a:pt x="192" y="1019"/>
                  <a:pt x="218" y="1041"/>
                </a:cubicBezTo>
                <a:cubicBezTo>
                  <a:pt x="244" y="1064"/>
                  <a:pt x="240" y="1060"/>
                  <a:pt x="192" y="1093"/>
                </a:cubicBezTo>
                <a:cubicBezTo>
                  <a:pt x="144" y="1127"/>
                  <a:pt x="174" y="1145"/>
                  <a:pt x="170" y="1186"/>
                </a:cubicBezTo>
                <a:cubicBezTo>
                  <a:pt x="166" y="1227"/>
                  <a:pt x="196" y="1253"/>
                  <a:pt x="209" y="1275"/>
                </a:cubicBezTo>
                <a:cubicBezTo>
                  <a:pt x="222" y="1297"/>
                  <a:pt x="266" y="1290"/>
                  <a:pt x="305" y="1267"/>
                </a:cubicBezTo>
                <a:cubicBezTo>
                  <a:pt x="345" y="1245"/>
                  <a:pt x="349" y="1245"/>
                  <a:pt x="367" y="1256"/>
                </a:cubicBezTo>
                <a:cubicBezTo>
                  <a:pt x="384" y="1267"/>
                  <a:pt x="393" y="1282"/>
                  <a:pt x="388" y="1304"/>
                </a:cubicBezTo>
                <a:cubicBezTo>
                  <a:pt x="384" y="1327"/>
                  <a:pt x="358" y="1345"/>
                  <a:pt x="310" y="1371"/>
                </a:cubicBezTo>
                <a:cubicBezTo>
                  <a:pt x="262" y="1397"/>
                  <a:pt x="271" y="1431"/>
                  <a:pt x="305" y="1460"/>
                </a:cubicBezTo>
                <a:cubicBezTo>
                  <a:pt x="340" y="1490"/>
                  <a:pt x="388" y="1464"/>
                  <a:pt x="432" y="1431"/>
                </a:cubicBezTo>
                <a:cubicBezTo>
                  <a:pt x="476" y="1397"/>
                  <a:pt x="528" y="1408"/>
                  <a:pt x="563" y="1379"/>
                </a:cubicBezTo>
                <a:cubicBezTo>
                  <a:pt x="598" y="1349"/>
                  <a:pt x="629" y="1405"/>
                  <a:pt x="664" y="1419"/>
                </a:cubicBezTo>
                <a:cubicBezTo>
                  <a:pt x="699" y="1434"/>
                  <a:pt x="672" y="1356"/>
                  <a:pt x="685" y="1327"/>
                </a:cubicBezTo>
                <a:cubicBezTo>
                  <a:pt x="688" y="1322"/>
                  <a:pt x="692" y="1319"/>
                  <a:pt x="697" y="1317"/>
                </a:cubicBezTo>
                <a:cubicBezTo>
                  <a:pt x="687" y="1301"/>
                  <a:pt x="676" y="1281"/>
                  <a:pt x="681" y="1269"/>
                </a:cubicBezTo>
                <a:cubicBezTo>
                  <a:pt x="690" y="1249"/>
                  <a:pt x="703" y="1236"/>
                  <a:pt x="705" y="1212"/>
                </a:cubicBezTo>
                <a:cubicBezTo>
                  <a:pt x="707" y="1188"/>
                  <a:pt x="699" y="1151"/>
                  <a:pt x="716" y="1130"/>
                </a:cubicBezTo>
                <a:cubicBezTo>
                  <a:pt x="734" y="1110"/>
                  <a:pt x="734" y="1097"/>
                  <a:pt x="742" y="1082"/>
                </a:cubicBezTo>
                <a:cubicBezTo>
                  <a:pt x="751" y="1067"/>
                  <a:pt x="764" y="1062"/>
                  <a:pt x="779" y="1045"/>
                </a:cubicBezTo>
                <a:cubicBezTo>
                  <a:pt x="795" y="1028"/>
                  <a:pt x="793" y="1030"/>
                  <a:pt x="786" y="1006"/>
                </a:cubicBezTo>
                <a:cubicBezTo>
                  <a:pt x="779" y="982"/>
                  <a:pt x="760" y="967"/>
                  <a:pt x="782" y="951"/>
                </a:cubicBezTo>
                <a:cubicBezTo>
                  <a:pt x="803" y="934"/>
                  <a:pt x="834" y="921"/>
                  <a:pt x="801" y="891"/>
                </a:cubicBezTo>
                <a:cubicBezTo>
                  <a:pt x="768" y="862"/>
                  <a:pt x="768" y="808"/>
                  <a:pt x="793" y="795"/>
                </a:cubicBezTo>
                <a:cubicBezTo>
                  <a:pt x="817" y="782"/>
                  <a:pt x="871" y="789"/>
                  <a:pt x="893" y="743"/>
                </a:cubicBezTo>
                <a:cubicBezTo>
                  <a:pt x="915" y="697"/>
                  <a:pt x="921" y="678"/>
                  <a:pt x="910" y="635"/>
                </a:cubicBezTo>
                <a:cubicBezTo>
                  <a:pt x="900" y="593"/>
                  <a:pt x="891" y="569"/>
                  <a:pt x="913" y="548"/>
                </a:cubicBezTo>
                <a:cubicBezTo>
                  <a:pt x="934" y="528"/>
                  <a:pt x="928" y="524"/>
                  <a:pt x="978" y="528"/>
                </a:cubicBezTo>
                <a:cubicBezTo>
                  <a:pt x="1028" y="532"/>
                  <a:pt x="996" y="537"/>
                  <a:pt x="1028" y="532"/>
                </a:cubicBezTo>
                <a:cubicBezTo>
                  <a:pt x="1061" y="526"/>
                  <a:pt x="1068" y="522"/>
                  <a:pt x="1072" y="504"/>
                </a:cubicBezTo>
                <a:cubicBezTo>
                  <a:pt x="1076" y="485"/>
                  <a:pt x="1072" y="484"/>
                  <a:pt x="1100" y="482"/>
                </a:cubicBezTo>
                <a:cubicBezTo>
                  <a:pt x="1129" y="480"/>
                  <a:pt x="1164" y="465"/>
                  <a:pt x="1177" y="448"/>
                </a:cubicBezTo>
                <a:cubicBezTo>
                  <a:pt x="1190" y="432"/>
                  <a:pt x="1192" y="421"/>
                  <a:pt x="1194" y="404"/>
                </a:cubicBezTo>
                <a:cubicBezTo>
                  <a:pt x="1197" y="387"/>
                  <a:pt x="1227" y="380"/>
                  <a:pt x="1201" y="34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0" name="Freeform 23"/>
          <p:cNvSpPr>
            <a:spLocks/>
          </p:cNvSpPr>
          <p:nvPr/>
        </p:nvSpPr>
        <p:spPr bwMode="auto">
          <a:xfrm>
            <a:off x="5237272" y="4032920"/>
            <a:ext cx="1052787" cy="558241"/>
          </a:xfrm>
          <a:custGeom>
            <a:avLst/>
            <a:gdLst>
              <a:gd name="T0" fmla="*/ 1488 w 1935"/>
              <a:gd name="T1" fmla="*/ 922 h 1066"/>
              <a:gd name="T2" fmla="*/ 1601 w 1935"/>
              <a:gd name="T3" fmla="*/ 883 h 1066"/>
              <a:gd name="T4" fmla="*/ 1711 w 1935"/>
              <a:gd name="T5" fmla="*/ 799 h 1066"/>
              <a:gd name="T6" fmla="*/ 1804 w 1935"/>
              <a:gd name="T7" fmla="*/ 744 h 1066"/>
              <a:gd name="T8" fmla="*/ 1911 w 1935"/>
              <a:gd name="T9" fmla="*/ 755 h 1066"/>
              <a:gd name="T10" fmla="*/ 1931 w 1935"/>
              <a:gd name="T11" fmla="*/ 731 h 1066"/>
              <a:gd name="T12" fmla="*/ 1846 w 1935"/>
              <a:gd name="T13" fmla="*/ 575 h 1066"/>
              <a:gd name="T14" fmla="*/ 1835 w 1935"/>
              <a:gd name="T15" fmla="*/ 431 h 1066"/>
              <a:gd name="T16" fmla="*/ 1753 w 1935"/>
              <a:gd name="T17" fmla="*/ 402 h 1066"/>
              <a:gd name="T18" fmla="*/ 1671 w 1935"/>
              <a:gd name="T19" fmla="*/ 360 h 1066"/>
              <a:gd name="T20" fmla="*/ 1609 w 1935"/>
              <a:gd name="T21" fmla="*/ 338 h 1066"/>
              <a:gd name="T22" fmla="*/ 1498 w 1935"/>
              <a:gd name="T23" fmla="*/ 345 h 1066"/>
              <a:gd name="T24" fmla="*/ 1374 w 1935"/>
              <a:gd name="T25" fmla="*/ 296 h 1066"/>
              <a:gd name="T26" fmla="*/ 1276 w 1935"/>
              <a:gd name="T27" fmla="*/ 242 h 1066"/>
              <a:gd name="T28" fmla="*/ 1244 w 1935"/>
              <a:gd name="T29" fmla="*/ 156 h 1066"/>
              <a:gd name="T30" fmla="*/ 1151 w 1935"/>
              <a:gd name="T31" fmla="*/ 181 h 1066"/>
              <a:gd name="T32" fmla="*/ 1041 w 1935"/>
              <a:gd name="T33" fmla="*/ 192 h 1066"/>
              <a:gd name="T34" fmla="*/ 843 w 1935"/>
              <a:gd name="T35" fmla="*/ 187 h 1066"/>
              <a:gd name="T36" fmla="*/ 675 w 1935"/>
              <a:gd name="T37" fmla="*/ 103 h 1066"/>
              <a:gd name="T38" fmla="*/ 562 w 1935"/>
              <a:gd name="T39" fmla="*/ 19 h 1066"/>
              <a:gd name="T40" fmla="*/ 422 w 1935"/>
              <a:gd name="T41" fmla="*/ 47 h 1066"/>
              <a:gd name="T42" fmla="*/ 295 w 1935"/>
              <a:gd name="T43" fmla="*/ 27 h 1066"/>
              <a:gd name="T44" fmla="*/ 282 w 1935"/>
              <a:gd name="T45" fmla="*/ 71 h 1066"/>
              <a:gd name="T46" fmla="*/ 374 w 1935"/>
              <a:gd name="T47" fmla="*/ 121 h 1066"/>
              <a:gd name="T48" fmla="*/ 308 w 1935"/>
              <a:gd name="T49" fmla="*/ 197 h 1066"/>
              <a:gd name="T50" fmla="*/ 258 w 1935"/>
              <a:gd name="T51" fmla="*/ 286 h 1066"/>
              <a:gd name="T52" fmla="*/ 293 w 1935"/>
              <a:gd name="T53" fmla="*/ 379 h 1066"/>
              <a:gd name="T54" fmla="*/ 380 w 1935"/>
              <a:gd name="T55" fmla="*/ 433 h 1066"/>
              <a:gd name="T56" fmla="*/ 443 w 1935"/>
              <a:gd name="T57" fmla="*/ 592 h 1066"/>
              <a:gd name="T58" fmla="*/ 315 w 1935"/>
              <a:gd name="T59" fmla="*/ 670 h 1066"/>
              <a:gd name="T60" fmla="*/ 138 w 1935"/>
              <a:gd name="T61" fmla="*/ 711 h 1066"/>
              <a:gd name="T62" fmla="*/ 36 w 1935"/>
              <a:gd name="T63" fmla="*/ 747 h 1066"/>
              <a:gd name="T64" fmla="*/ 66 w 1935"/>
              <a:gd name="T65" fmla="*/ 831 h 1066"/>
              <a:gd name="T66" fmla="*/ 135 w 1935"/>
              <a:gd name="T67" fmla="*/ 942 h 1066"/>
              <a:gd name="T68" fmla="*/ 207 w 1935"/>
              <a:gd name="T69" fmla="*/ 1034 h 1066"/>
              <a:gd name="T70" fmla="*/ 291 w 1935"/>
              <a:gd name="T71" fmla="*/ 972 h 1066"/>
              <a:gd name="T72" fmla="*/ 479 w 1935"/>
              <a:gd name="T73" fmla="*/ 924 h 1066"/>
              <a:gd name="T74" fmla="*/ 544 w 1935"/>
              <a:gd name="T75" fmla="*/ 838 h 1066"/>
              <a:gd name="T76" fmla="*/ 741 w 1935"/>
              <a:gd name="T77" fmla="*/ 820 h 1066"/>
              <a:gd name="T78" fmla="*/ 955 w 1935"/>
              <a:gd name="T79" fmla="*/ 879 h 1066"/>
              <a:gd name="T80" fmla="*/ 1134 w 1935"/>
              <a:gd name="T81" fmla="*/ 823 h 1066"/>
              <a:gd name="T82" fmla="*/ 1195 w 1935"/>
              <a:gd name="T83" fmla="*/ 909 h 1066"/>
              <a:gd name="T84" fmla="*/ 1330 w 1935"/>
              <a:gd name="T85" fmla="*/ 842 h 1066"/>
              <a:gd name="T86" fmla="*/ 1403 w 1935"/>
              <a:gd name="T87" fmla="*/ 992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35" h="1066">
                <a:moveTo>
                  <a:pt x="1444" y="949"/>
                </a:moveTo>
                <a:cubicBezTo>
                  <a:pt x="1479" y="942"/>
                  <a:pt x="1483" y="933"/>
                  <a:pt x="1488" y="922"/>
                </a:cubicBezTo>
                <a:cubicBezTo>
                  <a:pt x="1492" y="911"/>
                  <a:pt x="1490" y="898"/>
                  <a:pt x="1518" y="899"/>
                </a:cubicBezTo>
                <a:cubicBezTo>
                  <a:pt x="1547" y="901"/>
                  <a:pt x="1560" y="905"/>
                  <a:pt x="1601" y="883"/>
                </a:cubicBezTo>
                <a:cubicBezTo>
                  <a:pt x="1643" y="861"/>
                  <a:pt x="1662" y="840"/>
                  <a:pt x="1676" y="823"/>
                </a:cubicBezTo>
                <a:cubicBezTo>
                  <a:pt x="1689" y="807"/>
                  <a:pt x="1671" y="799"/>
                  <a:pt x="1711" y="799"/>
                </a:cubicBezTo>
                <a:cubicBezTo>
                  <a:pt x="1750" y="799"/>
                  <a:pt x="1763" y="788"/>
                  <a:pt x="1765" y="768"/>
                </a:cubicBezTo>
                <a:cubicBezTo>
                  <a:pt x="1767" y="747"/>
                  <a:pt x="1769" y="744"/>
                  <a:pt x="1804" y="744"/>
                </a:cubicBezTo>
                <a:cubicBezTo>
                  <a:pt x="1839" y="744"/>
                  <a:pt x="1850" y="747"/>
                  <a:pt x="1861" y="762"/>
                </a:cubicBezTo>
                <a:cubicBezTo>
                  <a:pt x="1872" y="777"/>
                  <a:pt x="1894" y="770"/>
                  <a:pt x="1911" y="755"/>
                </a:cubicBezTo>
                <a:cubicBezTo>
                  <a:pt x="1920" y="748"/>
                  <a:pt x="1928" y="742"/>
                  <a:pt x="1935" y="734"/>
                </a:cubicBezTo>
                <a:cubicBezTo>
                  <a:pt x="1934" y="733"/>
                  <a:pt x="1932" y="732"/>
                  <a:pt x="1931" y="731"/>
                </a:cubicBezTo>
                <a:cubicBezTo>
                  <a:pt x="1911" y="709"/>
                  <a:pt x="1918" y="690"/>
                  <a:pt x="1896" y="660"/>
                </a:cubicBezTo>
                <a:cubicBezTo>
                  <a:pt x="1874" y="631"/>
                  <a:pt x="1842" y="620"/>
                  <a:pt x="1846" y="575"/>
                </a:cubicBezTo>
                <a:cubicBezTo>
                  <a:pt x="1850" y="531"/>
                  <a:pt x="1804" y="512"/>
                  <a:pt x="1828" y="490"/>
                </a:cubicBezTo>
                <a:cubicBezTo>
                  <a:pt x="1852" y="468"/>
                  <a:pt x="1870" y="453"/>
                  <a:pt x="1835" y="431"/>
                </a:cubicBezTo>
                <a:cubicBezTo>
                  <a:pt x="1800" y="408"/>
                  <a:pt x="1813" y="420"/>
                  <a:pt x="1787" y="408"/>
                </a:cubicBezTo>
                <a:cubicBezTo>
                  <a:pt x="1761" y="396"/>
                  <a:pt x="1769" y="395"/>
                  <a:pt x="1753" y="402"/>
                </a:cubicBezTo>
                <a:cubicBezTo>
                  <a:pt x="1737" y="408"/>
                  <a:pt x="1729" y="415"/>
                  <a:pt x="1714" y="398"/>
                </a:cubicBezTo>
                <a:cubicBezTo>
                  <a:pt x="1698" y="381"/>
                  <a:pt x="1685" y="358"/>
                  <a:pt x="1671" y="360"/>
                </a:cubicBezTo>
                <a:cubicBezTo>
                  <a:pt x="1657" y="362"/>
                  <a:pt x="1650" y="354"/>
                  <a:pt x="1644" y="345"/>
                </a:cubicBezTo>
                <a:cubicBezTo>
                  <a:pt x="1637" y="337"/>
                  <a:pt x="1626" y="316"/>
                  <a:pt x="1609" y="338"/>
                </a:cubicBezTo>
                <a:cubicBezTo>
                  <a:pt x="1591" y="360"/>
                  <a:pt x="1579" y="359"/>
                  <a:pt x="1562" y="361"/>
                </a:cubicBezTo>
                <a:cubicBezTo>
                  <a:pt x="1545" y="363"/>
                  <a:pt x="1512" y="358"/>
                  <a:pt x="1498" y="345"/>
                </a:cubicBezTo>
                <a:cubicBezTo>
                  <a:pt x="1483" y="332"/>
                  <a:pt x="1447" y="281"/>
                  <a:pt x="1421" y="277"/>
                </a:cubicBezTo>
                <a:cubicBezTo>
                  <a:pt x="1395" y="272"/>
                  <a:pt x="1398" y="285"/>
                  <a:pt x="1374" y="296"/>
                </a:cubicBezTo>
                <a:cubicBezTo>
                  <a:pt x="1350" y="307"/>
                  <a:pt x="1336" y="308"/>
                  <a:pt x="1318" y="293"/>
                </a:cubicBezTo>
                <a:cubicBezTo>
                  <a:pt x="1301" y="279"/>
                  <a:pt x="1273" y="263"/>
                  <a:pt x="1276" y="242"/>
                </a:cubicBezTo>
                <a:cubicBezTo>
                  <a:pt x="1279" y="220"/>
                  <a:pt x="1285" y="212"/>
                  <a:pt x="1280" y="195"/>
                </a:cubicBezTo>
                <a:cubicBezTo>
                  <a:pt x="1276" y="179"/>
                  <a:pt x="1264" y="146"/>
                  <a:pt x="1244" y="156"/>
                </a:cubicBezTo>
                <a:cubicBezTo>
                  <a:pt x="1225" y="166"/>
                  <a:pt x="1228" y="197"/>
                  <a:pt x="1196" y="204"/>
                </a:cubicBezTo>
                <a:cubicBezTo>
                  <a:pt x="1164" y="210"/>
                  <a:pt x="1164" y="190"/>
                  <a:pt x="1151" y="181"/>
                </a:cubicBezTo>
                <a:cubicBezTo>
                  <a:pt x="1138" y="173"/>
                  <a:pt x="1126" y="169"/>
                  <a:pt x="1101" y="172"/>
                </a:cubicBezTo>
                <a:cubicBezTo>
                  <a:pt x="1076" y="175"/>
                  <a:pt x="1065" y="182"/>
                  <a:pt x="1041" y="192"/>
                </a:cubicBezTo>
                <a:cubicBezTo>
                  <a:pt x="1017" y="203"/>
                  <a:pt x="970" y="210"/>
                  <a:pt x="933" y="205"/>
                </a:cubicBezTo>
                <a:cubicBezTo>
                  <a:pt x="896" y="201"/>
                  <a:pt x="893" y="203"/>
                  <a:pt x="843" y="187"/>
                </a:cubicBezTo>
                <a:cubicBezTo>
                  <a:pt x="794" y="171"/>
                  <a:pt x="791" y="159"/>
                  <a:pt x="768" y="157"/>
                </a:cubicBezTo>
                <a:cubicBezTo>
                  <a:pt x="745" y="155"/>
                  <a:pt x="693" y="127"/>
                  <a:pt x="675" y="103"/>
                </a:cubicBezTo>
                <a:cubicBezTo>
                  <a:pt x="660" y="84"/>
                  <a:pt x="619" y="27"/>
                  <a:pt x="580" y="0"/>
                </a:cubicBezTo>
                <a:cubicBezTo>
                  <a:pt x="575" y="6"/>
                  <a:pt x="568" y="12"/>
                  <a:pt x="562" y="19"/>
                </a:cubicBezTo>
                <a:cubicBezTo>
                  <a:pt x="540" y="41"/>
                  <a:pt x="540" y="53"/>
                  <a:pt x="498" y="34"/>
                </a:cubicBezTo>
                <a:cubicBezTo>
                  <a:pt x="457" y="15"/>
                  <a:pt x="455" y="47"/>
                  <a:pt x="422" y="47"/>
                </a:cubicBezTo>
                <a:cubicBezTo>
                  <a:pt x="389" y="47"/>
                  <a:pt x="385" y="47"/>
                  <a:pt x="378" y="30"/>
                </a:cubicBezTo>
                <a:cubicBezTo>
                  <a:pt x="372" y="14"/>
                  <a:pt x="356" y="34"/>
                  <a:pt x="295" y="27"/>
                </a:cubicBezTo>
                <a:cubicBezTo>
                  <a:pt x="234" y="19"/>
                  <a:pt x="243" y="41"/>
                  <a:pt x="243" y="53"/>
                </a:cubicBezTo>
                <a:cubicBezTo>
                  <a:pt x="243" y="64"/>
                  <a:pt x="256" y="71"/>
                  <a:pt x="282" y="71"/>
                </a:cubicBezTo>
                <a:cubicBezTo>
                  <a:pt x="308" y="71"/>
                  <a:pt x="306" y="88"/>
                  <a:pt x="304" y="106"/>
                </a:cubicBezTo>
                <a:cubicBezTo>
                  <a:pt x="302" y="125"/>
                  <a:pt x="343" y="119"/>
                  <a:pt x="374" y="121"/>
                </a:cubicBezTo>
                <a:cubicBezTo>
                  <a:pt x="404" y="123"/>
                  <a:pt x="391" y="156"/>
                  <a:pt x="389" y="179"/>
                </a:cubicBezTo>
                <a:cubicBezTo>
                  <a:pt x="387" y="201"/>
                  <a:pt x="343" y="199"/>
                  <a:pt x="308" y="197"/>
                </a:cubicBezTo>
                <a:cubicBezTo>
                  <a:pt x="273" y="195"/>
                  <a:pt x="276" y="223"/>
                  <a:pt x="260" y="243"/>
                </a:cubicBezTo>
                <a:cubicBezTo>
                  <a:pt x="245" y="264"/>
                  <a:pt x="238" y="271"/>
                  <a:pt x="258" y="286"/>
                </a:cubicBezTo>
                <a:cubicBezTo>
                  <a:pt x="278" y="301"/>
                  <a:pt x="293" y="318"/>
                  <a:pt x="300" y="336"/>
                </a:cubicBezTo>
                <a:cubicBezTo>
                  <a:pt x="303" y="345"/>
                  <a:pt x="298" y="363"/>
                  <a:pt x="293" y="379"/>
                </a:cubicBezTo>
                <a:cubicBezTo>
                  <a:pt x="323" y="376"/>
                  <a:pt x="354" y="385"/>
                  <a:pt x="377" y="383"/>
                </a:cubicBezTo>
                <a:cubicBezTo>
                  <a:pt x="407" y="381"/>
                  <a:pt x="384" y="414"/>
                  <a:pt x="380" y="433"/>
                </a:cubicBezTo>
                <a:cubicBezTo>
                  <a:pt x="377" y="453"/>
                  <a:pt x="410" y="461"/>
                  <a:pt x="426" y="492"/>
                </a:cubicBezTo>
                <a:cubicBezTo>
                  <a:pt x="443" y="522"/>
                  <a:pt x="443" y="556"/>
                  <a:pt x="443" y="592"/>
                </a:cubicBezTo>
                <a:cubicBezTo>
                  <a:pt x="443" y="628"/>
                  <a:pt x="407" y="631"/>
                  <a:pt x="390" y="620"/>
                </a:cubicBezTo>
                <a:cubicBezTo>
                  <a:pt x="374" y="608"/>
                  <a:pt x="331" y="650"/>
                  <a:pt x="315" y="670"/>
                </a:cubicBezTo>
                <a:cubicBezTo>
                  <a:pt x="298" y="689"/>
                  <a:pt x="249" y="703"/>
                  <a:pt x="226" y="703"/>
                </a:cubicBezTo>
                <a:cubicBezTo>
                  <a:pt x="203" y="703"/>
                  <a:pt x="171" y="703"/>
                  <a:pt x="138" y="711"/>
                </a:cubicBezTo>
                <a:cubicBezTo>
                  <a:pt x="105" y="720"/>
                  <a:pt x="89" y="722"/>
                  <a:pt x="89" y="722"/>
                </a:cubicBezTo>
                <a:cubicBezTo>
                  <a:pt x="89" y="722"/>
                  <a:pt x="72" y="725"/>
                  <a:pt x="36" y="747"/>
                </a:cubicBezTo>
                <a:cubicBezTo>
                  <a:pt x="0" y="770"/>
                  <a:pt x="40" y="781"/>
                  <a:pt x="66" y="789"/>
                </a:cubicBezTo>
                <a:cubicBezTo>
                  <a:pt x="92" y="797"/>
                  <a:pt x="69" y="809"/>
                  <a:pt x="66" y="831"/>
                </a:cubicBezTo>
                <a:cubicBezTo>
                  <a:pt x="63" y="853"/>
                  <a:pt x="66" y="878"/>
                  <a:pt x="82" y="898"/>
                </a:cubicBezTo>
                <a:cubicBezTo>
                  <a:pt x="99" y="917"/>
                  <a:pt x="99" y="923"/>
                  <a:pt x="135" y="942"/>
                </a:cubicBezTo>
                <a:cubicBezTo>
                  <a:pt x="171" y="962"/>
                  <a:pt x="158" y="945"/>
                  <a:pt x="154" y="975"/>
                </a:cubicBezTo>
                <a:cubicBezTo>
                  <a:pt x="151" y="1006"/>
                  <a:pt x="207" y="1034"/>
                  <a:pt x="207" y="1034"/>
                </a:cubicBezTo>
                <a:cubicBezTo>
                  <a:pt x="261" y="1066"/>
                  <a:pt x="261" y="1066"/>
                  <a:pt x="261" y="1066"/>
                </a:cubicBezTo>
                <a:cubicBezTo>
                  <a:pt x="263" y="1024"/>
                  <a:pt x="275" y="1005"/>
                  <a:pt x="291" y="972"/>
                </a:cubicBezTo>
                <a:cubicBezTo>
                  <a:pt x="308" y="935"/>
                  <a:pt x="361" y="916"/>
                  <a:pt x="400" y="898"/>
                </a:cubicBezTo>
                <a:cubicBezTo>
                  <a:pt x="439" y="879"/>
                  <a:pt x="457" y="942"/>
                  <a:pt x="479" y="924"/>
                </a:cubicBezTo>
                <a:cubicBezTo>
                  <a:pt x="501" y="905"/>
                  <a:pt x="514" y="927"/>
                  <a:pt x="562" y="931"/>
                </a:cubicBezTo>
                <a:cubicBezTo>
                  <a:pt x="610" y="935"/>
                  <a:pt x="575" y="868"/>
                  <a:pt x="544" y="838"/>
                </a:cubicBezTo>
                <a:cubicBezTo>
                  <a:pt x="514" y="809"/>
                  <a:pt x="597" y="798"/>
                  <a:pt x="636" y="798"/>
                </a:cubicBezTo>
                <a:cubicBezTo>
                  <a:pt x="675" y="798"/>
                  <a:pt x="715" y="805"/>
                  <a:pt x="741" y="820"/>
                </a:cubicBezTo>
                <a:cubicBezTo>
                  <a:pt x="767" y="835"/>
                  <a:pt x="802" y="838"/>
                  <a:pt x="872" y="827"/>
                </a:cubicBezTo>
                <a:cubicBezTo>
                  <a:pt x="942" y="816"/>
                  <a:pt x="924" y="849"/>
                  <a:pt x="955" y="879"/>
                </a:cubicBezTo>
                <a:cubicBezTo>
                  <a:pt x="985" y="909"/>
                  <a:pt x="1016" y="894"/>
                  <a:pt x="1064" y="875"/>
                </a:cubicBezTo>
                <a:cubicBezTo>
                  <a:pt x="1112" y="857"/>
                  <a:pt x="1103" y="835"/>
                  <a:pt x="1134" y="823"/>
                </a:cubicBezTo>
                <a:cubicBezTo>
                  <a:pt x="1164" y="812"/>
                  <a:pt x="1173" y="846"/>
                  <a:pt x="1156" y="857"/>
                </a:cubicBezTo>
                <a:cubicBezTo>
                  <a:pt x="1138" y="868"/>
                  <a:pt x="1151" y="886"/>
                  <a:pt x="1195" y="909"/>
                </a:cubicBezTo>
                <a:cubicBezTo>
                  <a:pt x="1239" y="931"/>
                  <a:pt x="1226" y="879"/>
                  <a:pt x="1256" y="846"/>
                </a:cubicBezTo>
                <a:cubicBezTo>
                  <a:pt x="1287" y="812"/>
                  <a:pt x="1291" y="820"/>
                  <a:pt x="1330" y="842"/>
                </a:cubicBezTo>
                <a:cubicBezTo>
                  <a:pt x="1370" y="864"/>
                  <a:pt x="1339" y="890"/>
                  <a:pt x="1339" y="946"/>
                </a:cubicBezTo>
                <a:cubicBezTo>
                  <a:pt x="1339" y="983"/>
                  <a:pt x="1373" y="987"/>
                  <a:pt x="1403" y="992"/>
                </a:cubicBezTo>
                <a:cubicBezTo>
                  <a:pt x="1411" y="975"/>
                  <a:pt x="1424" y="954"/>
                  <a:pt x="1444" y="949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1" name="Freeform 24"/>
          <p:cNvSpPr>
            <a:spLocks/>
          </p:cNvSpPr>
          <p:nvPr/>
        </p:nvSpPr>
        <p:spPr bwMode="auto">
          <a:xfrm>
            <a:off x="6342933" y="4557260"/>
            <a:ext cx="592193" cy="648645"/>
          </a:xfrm>
          <a:custGeom>
            <a:avLst/>
            <a:gdLst>
              <a:gd name="T0" fmla="*/ 1034 w 1088"/>
              <a:gd name="T1" fmla="*/ 190 h 1239"/>
              <a:gd name="T2" fmla="*/ 958 w 1088"/>
              <a:gd name="T3" fmla="*/ 203 h 1239"/>
              <a:gd name="T4" fmla="*/ 901 w 1088"/>
              <a:gd name="T5" fmla="*/ 215 h 1239"/>
              <a:gd name="T6" fmla="*/ 854 w 1088"/>
              <a:gd name="T7" fmla="*/ 167 h 1239"/>
              <a:gd name="T8" fmla="*/ 806 w 1088"/>
              <a:gd name="T9" fmla="*/ 176 h 1239"/>
              <a:gd name="T10" fmla="*/ 765 w 1088"/>
              <a:gd name="T11" fmla="*/ 212 h 1239"/>
              <a:gd name="T12" fmla="*/ 698 w 1088"/>
              <a:gd name="T13" fmla="*/ 207 h 1239"/>
              <a:gd name="T14" fmla="*/ 662 w 1088"/>
              <a:gd name="T15" fmla="*/ 158 h 1239"/>
              <a:gd name="T16" fmla="*/ 619 w 1088"/>
              <a:gd name="T17" fmla="*/ 101 h 1239"/>
              <a:gd name="T18" fmla="*/ 614 w 1088"/>
              <a:gd name="T19" fmla="*/ 35 h 1239"/>
              <a:gd name="T20" fmla="*/ 560 w 1088"/>
              <a:gd name="T21" fmla="*/ 30 h 1239"/>
              <a:gd name="T22" fmla="*/ 524 w 1088"/>
              <a:gd name="T23" fmla="*/ 33 h 1239"/>
              <a:gd name="T24" fmla="*/ 518 w 1088"/>
              <a:gd name="T25" fmla="*/ 44 h 1239"/>
              <a:gd name="T26" fmla="*/ 501 w 1088"/>
              <a:gd name="T27" fmla="*/ 88 h 1239"/>
              <a:gd name="T28" fmla="*/ 424 w 1088"/>
              <a:gd name="T29" fmla="*/ 122 h 1239"/>
              <a:gd name="T30" fmla="*/ 396 w 1088"/>
              <a:gd name="T31" fmla="*/ 144 h 1239"/>
              <a:gd name="T32" fmla="*/ 352 w 1088"/>
              <a:gd name="T33" fmla="*/ 172 h 1239"/>
              <a:gd name="T34" fmla="*/ 302 w 1088"/>
              <a:gd name="T35" fmla="*/ 168 h 1239"/>
              <a:gd name="T36" fmla="*/ 237 w 1088"/>
              <a:gd name="T37" fmla="*/ 188 h 1239"/>
              <a:gd name="T38" fmla="*/ 234 w 1088"/>
              <a:gd name="T39" fmla="*/ 275 h 1239"/>
              <a:gd name="T40" fmla="*/ 217 w 1088"/>
              <a:gd name="T41" fmla="*/ 383 h 1239"/>
              <a:gd name="T42" fmla="*/ 117 w 1088"/>
              <a:gd name="T43" fmla="*/ 435 h 1239"/>
              <a:gd name="T44" fmla="*/ 125 w 1088"/>
              <a:gd name="T45" fmla="*/ 531 h 1239"/>
              <a:gd name="T46" fmla="*/ 106 w 1088"/>
              <a:gd name="T47" fmla="*/ 591 h 1239"/>
              <a:gd name="T48" fmla="*/ 110 w 1088"/>
              <a:gd name="T49" fmla="*/ 646 h 1239"/>
              <a:gd name="T50" fmla="*/ 103 w 1088"/>
              <a:gd name="T51" fmla="*/ 685 h 1239"/>
              <a:gd name="T52" fmla="*/ 66 w 1088"/>
              <a:gd name="T53" fmla="*/ 722 h 1239"/>
              <a:gd name="T54" fmla="*/ 40 w 1088"/>
              <a:gd name="T55" fmla="*/ 770 h 1239"/>
              <a:gd name="T56" fmla="*/ 29 w 1088"/>
              <a:gd name="T57" fmla="*/ 852 h 1239"/>
              <a:gd name="T58" fmla="*/ 5 w 1088"/>
              <a:gd name="T59" fmla="*/ 909 h 1239"/>
              <a:gd name="T60" fmla="*/ 21 w 1088"/>
              <a:gd name="T61" fmla="*/ 957 h 1239"/>
              <a:gd name="T62" fmla="*/ 119 w 1088"/>
              <a:gd name="T63" fmla="*/ 967 h 1239"/>
              <a:gd name="T64" fmla="*/ 175 w 1088"/>
              <a:gd name="T65" fmla="*/ 1000 h 1239"/>
              <a:gd name="T66" fmla="*/ 245 w 1088"/>
              <a:gd name="T67" fmla="*/ 1004 h 1239"/>
              <a:gd name="T68" fmla="*/ 280 w 1088"/>
              <a:gd name="T69" fmla="*/ 1037 h 1239"/>
              <a:gd name="T70" fmla="*/ 341 w 1088"/>
              <a:gd name="T71" fmla="*/ 1152 h 1239"/>
              <a:gd name="T72" fmla="*/ 391 w 1088"/>
              <a:gd name="T73" fmla="*/ 1239 h 1239"/>
              <a:gd name="T74" fmla="*/ 438 w 1088"/>
              <a:gd name="T75" fmla="*/ 1211 h 1239"/>
              <a:gd name="T76" fmla="*/ 538 w 1088"/>
              <a:gd name="T77" fmla="*/ 1145 h 1239"/>
              <a:gd name="T78" fmla="*/ 617 w 1088"/>
              <a:gd name="T79" fmla="*/ 1033 h 1239"/>
              <a:gd name="T80" fmla="*/ 652 w 1088"/>
              <a:gd name="T81" fmla="*/ 967 h 1239"/>
              <a:gd name="T82" fmla="*/ 752 w 1088"/>
              <a:gd name="T83" fmla="*/ 919 h 1239"/>
              <a:gd name="T84" fmla="*/ 813 w 1088"/>
              <a:gd name="T85" fmla="*/ 859 h 1239"/>
              <a:gd name="T86" fmla="*/ 813 w 1088"/>
              <a:gd name="T87" fmla="*/ 781 h 1239"/>
              <a:gd name="T88" fmla="*/ 861 w 1088"/>
              <a:gd name="T89" fmla="*/ 730 h 1239"/>
              <a:gd name="T90" fmla="*/ 905 w 1088"/>
              <a:gd name="T91" fmla="*/ 678 h 1239"/>
              <a:gd name="T92" fmla="*/ 944 w 1088"/>
              <a:gd name="T93" fmla="*/ 600 h 1239"/>
              <a:gd name="T94" fmla="*/ 922 w 1088"/>
              <a:gd name="T95" fmla="*/ 515 h 1239"/>
              <a:gd name="T96" fmla="*/ 936 w 1088"/>
              <a:gd name="T97" fmla="*/ 448 h 1239"/>
              <a:gd name="T98" fmla="*/ 914 w 1088"/>
              <a:gd name="T99" fmla="*/ 377 h 1239"/>
              <a:gd name="T100" fmla="*/ 997 w 1088"/>
              <a:gd name="T101" fmla="*/ 351 h 1239"/>
              <a:gd name="T102" fmla="*/ 1062 w 1088"/>
              <a:gd name="T103" fmla="*/ 259 h 1239"/>
              <a:gd name="T104" fmla="*/ 1088 w 1088"/>
              <a:gd name="T105" fmla="*/ 225 h 1239"/>
              <a:gd name="T106" fmla="*/ 1081 w 1088"/>
              <a:gd name="T107" fmla="*/ 224 h 1239"/>
              <a:gd name="T108" fmla="*/ 1034 w 1088"/>
              <a:gd name="T109" fmla="*/ 190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8" h="1239">
                <a:moveTo>
                  <a:pt x="1034" y="190"/>
                </a:moveTo>
                <a:cubicBezTo>
                  <a:pt x="1024" y="168"/>
                  <a:pt x="985" y="192"/>
                  <a:pt x="958" y="203"/>
                </a:cubicBezTo>
                <a:cubicBezTo>
                  <a:pt x="932" y="214"/>
                  <a:pt x="932" y="219"/>
                  <a:pt x="901" y="215"/>
                </a:cubicBezTo>
                <a:cubicBezTo>
                  <a:pt x="870" y="211"/>
                  <a:pt x="875" y="201"/>
                  <a:pt x="854" y="167"/>
                </a:cubicBezTo>
                <a:cubicBezTo>
                  <a:pt x="832" y="132"/>
                  <a:pt x="816" y="157"/>
                  <a:pt x="806" y="176"/>
                </a:cubicBezTo>
                <a:cubicBezTo>
                  <a:pt x="796" y="196"/>
                  <a:pt x="782" y="200"/>
                  <a:pt x="765" y="212"/>
                </a:cubicBezTo>
                <a:cubicBezTo>
                  <a:pt x="749" y="225"/>
                  <a:pt x="719" y="217"/>
                  <a:pt x="698" y="207"/>
                </a:cubicBezTo>
                <a:cubicBezTo>
                  <a:pt x="677" y="197"/>
                  <a:pt x="667" y="179"/>
                  <a:pt x="662" y="158"/>
                </a:cubicBezTo>
                <a:cubicBezTo>
                  <a:pt x="657" y="137"/>
                  <a:pt x="639" y="117"/>
                  <a:pt x="619" y="101"/>
                </a:cubicBezTo>
                <a:cubicBezTo>
                  <a:pt x="600" y="86"/>
                  <a:pt x="613" y="69"/>
                  <a:pt x="614" y="35"/>
                </a:cubicBezTo>
                <a:cubicBezTo>
                  <a:pt x="616" y="0"/>
                  <a:pt x="578" y="21"/>
                  <a:pt x="560" y="30"/>
                </a:cubicBezTo>
                <a:cubicBezTo>
                  <a:pt x="552" y="35"/>
                  <a:pt x="537" y="35"/>
                  <a:pt x="524" y="33"/>
                </a:cubicBezTo>
                <a:cubicBezTo>
                  <a:pt x="521" y="36"/>
                  <a:pt x="519" y="40"/>
                  <a:pt x="518" y="44"/>
                </a:cubicBezTo>
                <a:cubicBezTo>
                  <a:pt x="516" y="61"/>
                  <a:pt x="514" y="72"/>
                  <a:pt x="501" y="88"/>
                </a:cubicBezTo>
                <a:cubicBezTo>
                  <a:pt x="488" y="105"/>
                  <a:pt x="453" y="120"/>
                  <a:pt x="424" y="122"/>
                </a:cubicBezTo>
                <a:cubicBezTo>
                  <a:pt x="396" y="124"/>
                  <a:pt x="400" y="125"/>
                  <a:pt x="396" y="144"/>
                </a:cubicBezTo>
                <a:cubicBezTo>
                  <a:pt x="392" y="162"/>
                  <a:pt x="385" y="166"/>
                  <a:pt x="352" y="172"/>
                </a:cubicBezTo>
                <a:cubicBezTo>
                  <a:pt x="320" y="177"/>
                  <a:pt x="352" y="172"/>
                  <a:pt x="302" y="168"/>
                </a:cubicBezTo>
                <a:cubicBezTo>
                  <a:pt x="252" y="164"/>
                  <a:pt x="258" y="168"/>
                  <a:pt x="237" y="188"/>
                </a:cubicBezTo>
                <a:cubicBezTo>
                  <a:pt x="215" y="209"/>
                  <a:pt x="224" y="233"/>
                  <a:pt x="234" y="275"/>
                </a:cubicBezTo>
                <a:cubicBezTo>
                  <a:pt x="245" y="318"/>
                  <a:pt x="239" y="337"/>
                  <a:pt x="217" y="383"/>
                </a:cubicBezTo>
                <a:cubicBezTo>
                  <a:pt x="195" y="429"/>
                  <a:pt x="141" y="422"/>
                  <a:pt x="117" y="435"/>
                </a:cubicBezTo>
                <a:cubicBezTo>
                  <a:pt x="92" y="448"/>
                  <a:pt x="92" y="502"/>
                  <a:pt x="125" y="531"/>
                </a:cubicBezTo>
                <a:cubicBezTo>
                  <a:pt x="158" y="561"/>
                  <a:pt x="127" y="574"/>
                  <a:pt x="106" y="591"/>
                </a:cubicBezTo>
                <a:cubicBezTo>
                  <a:pt x="84" y="607"/>
                  <a:pt x="103" y="622"/>
                  <a:pt x="110" y="646"/>
                </a:cubicBezTo>
                <a:cubicBezTo>
                  <a:pt x="117" y="670"/>
                  <a:pt x="119" y="668"/>
                  <a:pt x="103" y="685"/>
                </a:cubicBezTo>
                <a:cubicBezTo>
                  <a:pt x="88" y="702"/>
                  <a:pt x="75" y="707"/>
                  <a:pt x="66" y="722"/>
                </a:cubicBezTo>
                <a:cubicBezTo>
                  <a:pt x="58" y="737"/>
                  <a:pt x="58" y="750"/>
                  <a:pt x="40" y="770"/>
                </a:cubicBezTo>
                <a:cubicBezTo>
                  <a:pt x="23" y="791"/>
                  <a:pt x="31" y="828"/>
                  <a:pt x="29" y="852"/>
                </a:cubicBezTo>
                <a:cubicBezTo>
                  <a:pt x="27" y="876"/>
                  <a:pt x="14" y="889"/>
                  <a:pt x="5" y="909"/>
                </a:cubicBezTo>
                <a:cubicBezTo>
                  <a:pt x="0" y="921"/>
                  <a:pt x="11" y="941"/>
                  <a:pt x="21" y="957"/>
                </a:cubicBezTo>
                <a:cubicBezTo>
                  <a:pt x="47" y="948"/>
                  <a:pt x="101" y="970"/>
                  <a:pt x="119" y="967"/>
                </a:cubicBezTo>
                <a:cubicBezTo>
                  <a:pt x="141" y="963"/>
                  <a:pt x="162" y="982"/>
                  <a:pt x="175" y="1000"/>
                </a:cubicBezTo>
                <a:cubicBezTo>
                  <a:pt x="189" y="1019"/>
                  <a:pt x="224" y="1022"/>
                  <a:pt x="245" y="1004"/>
                </a:cubicBezTo>
                <a:cubicBezTo>
                  <a:pt x="267" y="985"/>
                  <a:pt x="272" y="1008"/>
                  <a:pt x="280" y="1037"/>
                </a:cubicBezTo>
                <a:cubicBezTo>
                  <a:pt x="289" y="1067"/>
                  <a:pt x="346" y="1096"/>
                  <a:pt x="341" y="1152"/>
                </a:cubicBezTo>
                <a:cubicBezTo>
                  <a:pt x="339" y="1183"/>
                  <a:pt x="366" y="1216"/>
                  <a:pt x="391" y="1239"/>
                </a:cubicBezTo>
                <a:cubicBezTo>
                  <a:pt x="405" y="1229"/>
                  <a:pt x="420" y="1220"/>
                  <a:pt x="438" y="1211"/>
                </a:cubicBezTo>
                <a:cubicBezTo>
                  <a:pt x="490" y="1185"/>
                  <a:pt x="490" y="1189"/>
                  <a:pt x="538" y="1145"/>
                </a:cubicBezTo>
                <a:cubicBezTo>
                  <a:pt x="586" y="1100"/>
                  <a:pt x="608" y="1082"/>
                  <a:pt x="617" y="1033"/>
                </a:cubicBezTo>
                <a:cubicBezTo>
                  <a:pt x="625" y="985"/>
                  <a:pt x="582" y="978"/>
                  <a:pt x="652" y="967"/>
                </a:cubicBezTo>
                <a:cubicBezTo>
                  <a:pt x="721" y="956"/>
                  <a:pt x="756" y="959"/>
                  <a:pt x="752" y="919"/>
                </a:cubicBezTo>
                <a:cubicBezTo>
                  <a:pt x="748" y="878"/>
                  <a:pt x="813" y="889"/>
                  <a:pt x="813" y="859"/>
                </a:cubicBezTo>
                <a:cubicBezTo>
                  <a:pt x="813" y="830"/>
                  <a:pt x="770" y="793"/>
                  <a:pt x="813" y="781"/>
                </a:cubicBezTo>
                <a:cubicBezTo>
                  <a:pt x="857" y="770"/>
                  <a:pt x="866" y="770"/>
                  <a:pt x="861" y="730"/>
                </a:cubicBezTo>
                <a:cubicBezTo>
                  <a:pt x="857" y="689"/>
                  <a:pt x="874" y="681"/>
                  <a:pt x="905" y="678"/>
                </a:cubicBezTo>
                <a:cubicBezTo>
                  <a:pt x="936" y="674"/>
                  <a:pt x="944" y="637"/>
                  <a:pt x="944" y="600"/>
                </a:cubicBezTo>
                <a:cubicBezTo>
                  <a:pt x="944" y="563"/>
                  <a:pt x="866" y="563"/>
                  <a:pt x="922" y="515"/>
                </a:cubicBezTo>
                <a:cubicBezTo>
                  <a:pt x="979" y="466"/>
                  <a:pt x="962" y="474"/>
                  <a:pt x="936" y="448"/>
                </a:cubicBezTo>
                <a:cubicBezTo>
                  <a:pt x="909" y="422"/>
                  <a:pt x="857" y="377"/>
                  <a:pt x="914" y="377"/>
                </a:cubicBezTo>
                <a:cubicBezTo>
                  <a:pt x="970" y="377"/>
                  <a:pt x="970" y="400"/>
                  <a:pt x="997" y="351"/>
                </a:cubicBezTo>
                <a:cubicBezTo>
                  <a:pt x="1023" y="303"/>
                  <a:pt x="1049" y="285"/>
                  <a:pt x="1062" y="259"/>
                </a:cubicBezTo>
                <a:cubicBezTo>
                  <a:pt x="1068" y="247"/>
                  <a:pt x="1078" y="237"/>
                  <a:pt x="1088" y="225"/>
                </a:cubicBezTo>
                <a:cubicBezTo>
                  <a:pt x="1086" y="224"/>
                  <a:pt x="1084" y="224"/>
                  <a:pt x="1081" y="224"/>
                </a:cubicBezTo>
                <a:cubicBezTo>
                  <a:pt x="1062" y="221"/>
                  <a:pt x="1044" y="212"/>
                  <a:pt x="1034" y="190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>
            <a:off x="5409994" y="3029442"/>
            <a:ext cx="481744" cy="841882"/>
          </a:xfrm>
          <a:custGeom>
            <a:avLst/>
            <a:gdLst>
              <a:gd name="T0" fmla="*/ 142 w 885"/>
              <a:gd name="T1" fmla="*/ 1606 h 1609"/>
              <a:gd name="T2" fmla="*/ 210 w 885"/>
              <a:gd name="T3" fmla="*/ 1575 h 1609"/>
              <a:gd name="T4" fmla="*/ 306 w 885"/>
              <a:gd name="T5" fmla="*/ 1527 h 1609"/>
              <a:gd name="T6" fmla="*/ 369 w 885"/>
              <a:gd name="T7" fmla="*/ 1504 h 1609"/>
              <a:gd name="T8" fmla="*/ 413 w 885"/>
              <a:gd name="T9" fmla="*/ 1460 h 1609"/>
              <a:gd name="T10" fmla="*/ 468 w 885"/>
              <a:gd name="T11" fmla="*/ 1451 h 1609"/>
              <a:gd name="T12" fmla="*/ 494 w 885"/>
              <a:gd name="T13" fmla="*/ 1410 h 1609"/>
              <a:gd name="T14" fmla="*/ 572 w 885"/>
              <a:gd name="T15" fmla="*/ 1397 h 1609"/>
              <a:gd name="T16" fmla="*/ 623 w 885"/>
              <a:gd name="T17" fmla="*/ 1380 h 1609"/>
              <a:gd name="T18" fmla="*/ 671 w 885"/>
              <a:gd name="T19" fmla="*/ 1382 h 1609"/>
              <a:gd name="T20" fmla="*/ 717 w 885"/>
              <a:gd name="T21" fmla="*/ 1349 h 1609"/>
              <a:gd name="T22" fmla="*/ 786 w 885"/>
              <a:gd name="T23" fmla="*/ 1297 h 1609"/>
              <a:gd name="T24" fmla="*/ 795 w 885"/>
              <a:gd name="T25" fmla="*/ 1236 h 1609"/>
              <a:gd name="T26" fmla="*/ 802 w 885"/>
              <a:gd name="T27" fmla="*/ 1158 h 1609"/>
              <a:gd name="T28" fmla="*/ 784 w 885"/>
              <a:gd name="T29" fmla="*/ 1082 h 1609"/>
              <a:gd name="T30" fmla="*/ 752 w 885"/>
              <a:gd name="T31" fmla="*/ 1000 h 1609"/>
              <a:gd name="T32" fmla="*/ 793 w 885"/>
              <a:gd name="T33" fmla="*/ 939 h 1609"/>
              <a:gd name="T34" fmla="*/ 808 w 885"/>
              <a:gd name="T35" fmla="*/ 869 h 1609"/>
              <a:gd name="T36" fmla="*/ 843 w 885"/>
              <a:gd name="T37" fmla="*/ 798 h 1609"/>
              <a:gd name="T38" fmla="*/ 821 w 885"/>
              <a:gd name="T39" fmla="*/ 737 h 1609"/>
              <a:gd name="T40" fmla="*/ 784 w 885"/>
              <a:gd name="T41" fmla="*/ 687 h 1609"/>
              <a:gd name="T42" fmla="*/ 745 w 885"/>
              <a:gd name="T43" fmla="*/ 645 h 1609"/>
              <a:gd name="T44" fmla="*/ 695 w 885"/>
              <a:gd name="T45" fmla="*/ 570 h 1609"/>
              <a:gd name="T46" fmla="*/ 734 w 885"/>
              <a:gd name="T47" fmla="*/ 509 h 1609"/>
              <a:gd name="T48" fmla="*/ 734 w 885"/>
              <a:gd name="T49" fmla="*/ 463 h 1609"/>
              <a:gd name="T50" fmla="*/ 749 w 885"/>
              <a:gd name="T51" fmla="*/ 409 h 1609"/>
              <a:gd name="T52" fmla="*/ 826 w 885"/>
              <a:gd name="T53" fmla="*/ 407 h 1609"/>
              <a:gd name="T54" fmla="*/ 861 w 885"/>
              <a:gd name="T55" fmla="*/ 354 h 1609"/>
              <a:gd name="T56" fmla="*/ 863 w 885"/>
              <a:gd name="T57" fmla="*/ 287 h 1609"/>
              <a:gd name="T58" fmla="*/ 841 w 885"/>
              <a:gd name="T59" fmla="*/ 241 h 1609"/>
              <a:gd name="T60" fmla="*/ 817 w 885"/>
              <a:gd name="T61" fmla="*/ 205 h 1609"/>
              <a:gd name="T62" fmla="*/ 743 w 885"/>
              <a:gd name="T63" fmla="*/ 165 h 1609"/>
              <a:gd name="T64" fmla="*/ 778 w 885"/>
              <a:gd name="T65" fmla="*/ 131 h 1609"/>
              <a:gd name="T66" fmla="*/ 826 w 885"/>
              <a:gd name="T67" fmla="*/ 96 h 1609"/>
              <a:gd name="T68" fmla="*/ 780 w 885"/>
              <a:gd name="T69" fmla="*/ 65 h 1609"/>
              <a:gd name="T70" fmla="*/ 740 w 885"/>
              <a:gd name="T71" fmla="*/ 0 h 1609"/>
              <a:gd name="T72" fmla="*/ 723 w 885"/>
              <a:gd name="T73" fmla="*/ 66 h 1609"/>
              <a:gd name="T74" fmla="*/ 649 w 885"/>
              <a:gd name="T75" fmla="*/ 85 h 1609"/>
              <a:gd name="T76" fmla="*/ 588 w 885"/>
              <a:gd name="T77" fmla="*/ 115 h 1609"/>
              <a:gd name="T78" fmla="*/ 531 w 885"/>
              <a:gd name="T79" fmla="*/ 100 h 1609"/>
              <a:gd name="T80" fmla="*/ 465 w 885"/>
              <a:gd name="T81" fmla="*/ 159 h 1609"/>
              <a:gd name="T82" fmla="*/ 361 w 885"/>
              <a:gd name="T83" fmla="*/ 159 h 1609"/>
              <a:gd name="T84" fmla="*/ 308 w 885"/>
              <a:gd name="T85" fmla="*/ 293 h 1609"/>
              <a:gd name="T86" fmla="*/ 256 w 885"/>
              <a:gd name="T87" fmla="*/ 330 h 1609"/>
              <a:gd name="T88" fmla="*/ 203 w 885"/>
              <a:gd name="T89" fmla="*/ 333 h 1609"/>
              <a:gd name="T90" fmla="*/ 164 w 885"/>
              <a:gd name="T91" fmla="*/ 389 h 1609"/>
              <a:gd name="T92" fmla="*/ 109 w 885"/>
              <a:gd name="T93" fmla="*/ 346 h 1609"/>
              <a:gd name="T94" fmla="*/ 151 w 885"/>
              <a:gd name="T95" fmla="*/ 411 h 1609"/>
              <a:gd name="T96" fmla="*/ 142 w 885"/>
              <a:gd name="T97" fmla="*/ 478 h 1609"/>
              <a:gd name="T98" fmla="*/ 118 w 885"/>
              <a:gd name="T99" fmla="*/ 545 h 1609"/>
              <a:gd name="T100" fmla="*/ 105 w 885"/>
              <a:gd name="T101" fmla="*/ 626 h 1609"/>
              <a:gd name="T102" fmla="*/ 40 w 885"/>
              <a:gd name="T103" fmla="*/ 706 h 1609"/>
              <a:gd name="T104" fmla="*/ 99 w 885"/>
              <a:gd name="T105" fmla="*/ 832 h 1609"/>
              <a:gd name="T106" fmla="*/ 96 w 885"/>
              <a:gd name="T107" fmla="*/ 886 h 1609"/>
              <a:gd name="T108" fmla="*/ 99 w 885"/>
              <a:gd name="T109" fmla="*/ 936 h 1609"/>
              <a:gd name="T110" fmla="*/ 59 w 885"/>
              <a:gd name="T111" fmla="*/ 984 h 1609"/>
              <a:gd name="T112" fmla="*/ 55 w 885"/>
              <a:gd name="T113" fmla="*/ 1073 h 1609"/>
              <a:gd name="T114" fmla="*/ 74 w 885"/>
              <a:gd name="T115" fmla="*/ 1199 h 1609"/>
              <a:gd name="T116" fmla="*/ 116 w 885"/>
              <a:gd name="T117" fmla="*/ 1303 h 1609"/>
              <a:gd name="T118" fmla="*/ 92 w 885"/>
              <a:gd name="T119" fmla="*/ 1421 h 1609"/>
              <a:gd name="T120" fmla="*/ 64 w 885"/>
              <a:gd name="T121" fmla="*/ 1547 h 1609"/>
              <a:gd name="T122" fmla="*/ 72 w 885"/>
              <a:gd name="T123" fmla="*/ 1606 h 1609"/>
              <a:gd name="T124" fmla="*/ 142 w 885"/>
              <a:gd name="T125" fmla="*/ 1606 h 1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5" h="1609">
                <a:moveTo>
                  <a:pt x="142" y="1606"/>
                </a:moveTo>
                <a:cubicBezTo>
                  <a:pt x="175" y="1603"/>
                  <a:pt x="177" y="1597"/>
                  <a:pt x="210" y="1575"/>
                </a:cubicBezTo>
                <a:cubicBezTo>
                  <a:pt x="243" y="1553"/>
                  <a:pt x="265" y="1523"/>
                  <a:pt x="306" y="1527"/>
                </a:cubicBezTo>
                <a:cubicBezTo>
                  <a:pt x="347" y="1530"/>
                  <a:pt x="358" y="1519"/>
                  <a:pt x="369" y="1504"/>
                </a:cubicBezTo>
                <a:cubicBezTo>
                  <a:pt x="380" y="1490"/>
                  <a:pt x="387" y="1460"/>
                  <a:pt x="413" y="1460"/>
                </a:cubicBezTo>
                <a:cubicBezTo>
                  <a:pt x="439" y="1460"/>
                  <a:pt x="463" y="1469"/>
                  <a:pt x="468" y="1451"/>
                </a:cubicBezTo>
                <a:cubicBezTo>
                  <a:pt x="472" y="1432"/>
                  <a:pt x="459" y="1408"/>
                  <a:pt x="494" y="1410"/>
                </a:cubicBezTo>
                <a:cubicBezTo>
                  <a:pt x="529" y="1412"/>
                  <a:pt x="553" y="1404"/>
                  <a:pt x="572" y="1397"/>
                </a:cubicBezTo>
                <a:cubicBezTo>
                  <a:pt x="592" y="1390"/>
                  <a:pt x="612" y="1367"/>
                  <a:pt x="623" y="1380"/>
                </a:cubicBezTo>
                <a:cubicBezTo>
                  <a:pt x="634" y="1393"/>
                  <a:pt x="658" y="1399"/>
                  <a:pt x="671" y="1382"/>
                </a:cubicBezTo>
                <a:cubicBezTo>
                  <a:pt x="684" y="1366"/>
                  <a:pt x="682" y="1351"/>
                  <a:pt x="717" y="1349"/>
                </a:cubicBezTo>
                <a:cubicBezTo>
                  <a:pt x="752" y="1347"/>
                  <a:pt x="769" y="1321"/>
                  <a:pt x="786" y="1297"/>
                </a:cubicBezTo>
                <a:cubicBezTo>
                  <a:pt x="804" y="1273"/>
                  <a:pt x="808" y="1245"/>
                  <a:pt x="795" y="1236"/>
                </a:cubicBezTo>
                <a:cubicBezTo>
                  <a:pt x="782" y="1227"/>
                  <a:pt x="817" y="1186"/>
                  <a:pt x="802" y="1158"/>
                </a:cubicBezTo>
                <a:cubicBezTo>
                  <a:pt x="786" y="1130"/>
                  <a:pt x="826" y="1110"/>
                  <a:pt x="784" y="1082"/>
                </a:cubicBezTo>
                <a:cubicBezTo>
                  <a:pt x="743" y="1054"/>
                  <a:pt x="723" y="1021"/>
                  <a:pt x="752" y="1000"/>
                </a:cubicBezTo>
                <a:cubicBezTo>
                  <a:pt x="780" y="980"/>
                  <a:pt x="797" y="980"/>
                  <a:pt x="793" y="939"/>
                </a:cubicBezTo>
                <a:cubicBezTo>
                  <a:pt x="789" y="899"/>
                  <a:pt x="784" y="900"/>
                  <a:pt x="808" y="869"/>
                </a:cubicBezTo>
                <a:cubicBezTo>
                  <a:pt x="832" y="837"/>
                  <a:pt x="841" y="823"/>
                  <a:pt x="843" y="798"/>
                </a:cubicBezTo>
                <a:cubicBezTo>
                  <a:pt x="845" y="774"/>
                  <a:pt x="843" y="756"/>
                  <a:pt x="821" y="737"/>
                </a:cubicBezTo>
                <a:cubicBezTo>
                  <a:pt x="800" y="719"/>
                  <a:pt x="784" y="706"/>
                  <a:pt x="784" y="687"/>
                </a:cubicBezTo>
                <a:cubicBezTo>
                  <a:pt x="784" y="669"/>
                  <a:pt x="782" y="656"/>
                  <a:pt x="745" y="645"/>
                </a:cubicBezTo>
                <a:cubicBezTo>
                  <a:pt x="708" y="633"/>
                  <a:pt x="684" y="609"/>
                  <a:pt x="695" y="570"/>
                </a:cubicBezTo>
                <a:cubicBezTo>
                  <a:pt x="706" y="532"/>
                  <a:pt x="734" y="543"/>
                  <a:pt x="734" y="509"/>
                </a:cubicBezTo>
                <a:cubicBezTo>
                  <a:pt x="734" y="476"/>
                  <a:pt x="734" y="480"/>
                  <a:pt x="734" y="463"/>
                </a:cubicBezTo>
                <a:cubicBezTo>
                  <a:pt x="734" y="446"/>
                  <a:pt x="719" y="398"/>
                  <a:pt x="749" y="409"/>
                </a:cubicBezTo>
                <a:cubicBezTo>
                  <a:pt x="780" y="420"/>
                  <a:pt x="806" y="433"/>
                  <a:pt x="826" y="407"/>
                </a:cubicBezTo>
                <a:cubicBezTo>
                  <a:pt x="845" y="381"/>
                  <a:pt x="856" y="370"/>
                  <a:pt x="861" y="354"/>
                </a:cubicBezTo>
                <a:cubicBezTo>
                  <a:pt x="865" y="337"/>
                  <a:pt x="885" y="313"/>
                  <a:pt x="863" y="287"/>
                </a:cubicBezTo>
                <a:cubicBezTo>
                  <a:pt x="841" y="261"/>
                  <a:pt x="841" y="257"/>
                  <a:pt x="841" y="241"/>
                </a:cubicBezTo>
                <a:cubicBezTo>
                  <a:pt x="841" y="224"/>
                  <a:pt x="848" y="205"/>
                  <a:pt x="817" y="205"/>
                </a:cubicBezTo>
                <a:cubicBezTo>
                  <a:pt x="786" y="205"/>
                  <a:pt x="708" y="198"/>
                  <a:pt x="743" y="165"/>
                </a:cubicBezTo>
                <a:cubicBezTo>
                  <a:pt x="778" y="131"/>
                  <a:pt x="747" y="139"/>
                  <a:pt x="778" y="131"/>
                </a:cubicBezTo>
                <a:cubicBezTo>
                  <a:pt x="808" y="124"/>
                  <a:pt x="841" y="124"/>
                  <a:pt x="826" y="96"/>
                </a:cubicBezTo>
                <a:cubicBezTo>
                  <a:pt x="811" y="68"/>
                  <a:pt x="784" y="89"/>
                  <a:pt x="780" y="65"/>
                </a:cubicBezTo>
                <a:cubicBezTo>
                  <a:pt x="776" y="43"/>
                  <a:pt x="776" y="14"/>
                  <a:pt x="740" y="0"/>
                </a:cubicBezTo>
                <a:cubicBezTo>
                  <a:pt x="741" y="21"/>
                  <a:pt x="753" y="60"/>
                  <a:pt x="723" y="66"/>
                </a:cubicBezTo>
                <a:cubicBezTo>
                  <a:pt x="688" y="74"/>
                  <a:pt x="653" y="59"/>
                  <a:pt x="649" y="85"/>
                </a:cubicBezTo>
                <a:cubicBezTo>
                  <a:pt x="645" y="111"/>
                  <a:pt x="610" y="133"/>
                  <a:pt x="588" y="115"/>
                </a:cubicBezTo>
                <a:cubicBezTo>
                  <a:pt x="566" y="96"/>
                  <a:pt x="544" y="74"/>
                  <a:pt x="531" y="100"/>
                </a:cubicBezTo>
                <a:cubicBezTo>
                  <a:pt x="518" y="126"/>
                  <a:pt x="500" y="174"/>
                  <a:pt x="465" y="159"/>
                </a:cubicBezTo>
                <a:cubicBezTo>
                  <a:pt x="430" y="144"/>
                  <a:pt x="378" y="133"/>
                  <a:pt x="361" y="159"/>
                </a:cubicBezTo>
                <a:cubicBezTo>
                  <a:pt x="343" y="185"/>
                  <a:pt x="317" y="267"/>
                  <a:pt x="308" y="293"/>
                </a:cubicBezTo>
                <a:cubicBezTo>
                  <a:pt x="299" y="318"/>
                  <a:pt x="269" y="337"/>
                  <a:pt x="256" y="330"/>
                </a:cubicBezTo>
                <a:cubicBezTo>
                  <a:pt x="243" y="322"/>
                  <a:pt x="203" y="296"/>
                  <a:pt x="203" y="333"/>
                </a:cubicBezTo>
                <a:cubicBezTo>
                  <a:pt x="203" y="370"/>
                  <a:pt x="208" y="407"/>
                  <a:pt x="164" y="389"/>
                </a:cubicBezTo>
                <a:cubicBezTo>
                  <a:pt x="133" y="376"/>
                  <a:pt x="124" y="344"/>
                  <a:pt x="109" y="346"/>
                </a:cubicBezTo>
                <a:cubicBezTo>
                  <a:pt x="118" y="371"/>
                  <a:pt x="139" y="397"/>
                  <a:pt x="151" y="411"/>
                </a:cubicBezTo>
                <a:cubicBezTo>
                  <a:pt x="166" y="430"/>
                  <a:pt x="157" y="461"/>
                  <a:pt x="142" y="478"/>
                </a:cubicBezTo>
                <a:cubicBezTo>
                  <a:pt x="127" y="494"/>
                  <a:pt x="125" y="507"/>
                  <a:pt x="118" y="545"/>
                </a:cubicBezTo>
                <a:cubicBezTo>
                  <a:pt x="112" y="582"/>
                  <a:pt x="107" y="578"/>
                  <a:pt x="105" y="626"/>
                </a:cubicBezTo>
                <a:cubicBezTo>
                  <a:pt x="103" y="674"/>
                  <a:pt x="79" y="671"/>
                  <a:pt x="40" y="706"/>
                </a:cubicBezTo>
                <a:cubicBezTo>
                  <a:pt x="0" y="741"/>
                  <a:pt x="83" y="813"/>
                  <a:pt x="99" y="832"/>
                </a:cubicBezTo>
                <a:cubicBezTo>
                  <a:pt x="114" y="850"/>
                  <a:pt x="116" y="869"/>
                  <a:pt x="96" y="886"/>
                </a:cubicBezTo>
                <a:cubicBezTo>
                  <a:pt x="77" y="902"/>
                  <a:pt x="79" y="908"/>
                  <a:pt x="99" y="936"/>
                </a:cubicBezTo>
                <a:cubicBezTo>
                  <a:pt x="118" y="963"/>
                  <a:pt x="74" y="958"/>
                  <a:pt x="59" y="984"/>
                </a:cubicBezTo>
                <a:cubicBezTo>
                  <a:pt x="44" y="1010"/>
                  <a:pt x="29" y="1047"/>
                  <a:pt x="55" y="1073"/>
                </a:cubicBezTo>
                <a:cubicBezTo>
                  <a:pt x="81" y="1099"/>
                  <a:pt x="74" y="1164"/>
                  <a:pt x="74" y="1199"/>
                </a:cubicBezTo>
                <a:cubicBezTo>
                  <a:pt x="74" y="1234"/>
                  <a:pt x="90" y="1243"/>
                  <a:pt x="116" y="1303"/>
                </a:cubicBezTo>
                <a:cubicBezTo>
                  <a:pt x="142" y="1362"/>
                  <a:pt x="107" y="1386"/>
                  <a:pt x="92" y="1421"/>
                </a:cubicBezTo>
                <a:cubicBezTo>
                  <a:pt x="77" y="1456"/>
                  <a:pt x="61" y="1492"/>
                  <a:pt x="64" y="1547"/>
                </a:cubicBezTo>
                <a:cubicBezTo>
                  <a:pt x="65" y="1571"/>
                  <a:pt x="67" y="1590"/>
                  <a:pt x="72" y="1606"/>
                </a:cubicBezTo>
                <a:cubicBezTo>
                  <a:pt x="94" y="1608"/>
                  <a:pt x="123" y="1609"/>
                  <a:pt x="142" y="160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3" name="Freeform 26"/>
          <p:cNvSpPr>
            <a:spLocks/>
          </p:cNvSpPr>
          <p:nvPr/>
        </p:nvSpPr>
        <p:spPr bwMode="auto">
          <a:xfrm>
            <a:off x="5449943" y="3587684"/>
            <a:ext cx="821315" cy="636214"/>
          </a:xfrm>
          <a:custGeom>
            <a:avLst/>
            <a:gdLst>
              <a:gd name="T0" fmla="*/ 1378 w 1510"/>
              <a:gd name="T1" fmla="*/ 1097 h 1217"/>
              <a:gd name="T2" fmla="*/ 1389 w 1510"/>
              <a:gd name="T3" fmla="*/ 986 h 1217"/>
              <a:gd name="T4" fmla="*/ 1344 w 1510"/>
              <a:gd name="T5" fmla="*/ 936 h 1217"/>
              <a:gd name="T6" fmla="*/ 1241 w 1510"/>
              <a:gd name="T7" fmla="*/ 927 h 1217"/>
              <a:gd name="T8" fmla="*/ 1175 w 1510"/>
              <a:gd name="T9" fmla="*/ 854 h 1217"/>
              <a:gd name="T10" fmla="*/ 1156 w 1510"/>
              <a:gd name="T11" fmla="*/ 808 h 1217"/>
              <a:gd name="T12" fmla="*/ 1217 w 1510"/>
              <a:gd name="T13" fmla="*/ 682 h 1217"/>
              <a:gd name="T14" fmla="*/ 1256 w 1510"/>
              <a:gd name="T15" fmla="*/ 610 h 1217"/>
              <a:gd name="T16" fmla="*/ 1315 w 1510"/>
              <a:gd name="T17" fmla="*/ 558 h 1217"/>
              <a:gd name="T18" fmla="*/ 1424 w 1510"/>
              <a:gd name="T19" fmla="*/ 615 h 1217"/>
              <a:gd name="T20" fmla="*/ 1490 w 1510"/>
              <a:gd name="T21" fmla="*/ 538 h 1217"/>
              <a:gd name="T22" fmla="*/ 1424 w 1510"/>
              <a:gd name="T23" fmla="*/ 465 h 1217"/>
              <a:gd name="T24" fmla="*/ 1330 w 1510"/>
              <a:gd name="T25" fmla="*/ 397 h 1217"/>
              <a:gd name="T26" fmla="*/ 1182 w 1510"/>
              <a:gd name="T27" fmla="*/ 397 h 1217"/>
              <a:gd name="T28" fmla="*/ 1053 w 1510"/>
              <a:gd name="T29" fmla="*/ 330 h 1217"/>
              <a:gd name="T30" fmla="*/ 1090 w 1510"/>
              <a:gd name="T31" fmla="*/ 239 h 1217"/>
              <a:gd name="T32" fmla="*/ 1230 w 1510"/>
              <a:gd name="T33" fmla="*/ 84 h 1217"/>
              <a:gd name="T34" fmla="*/ 1114 w 1510"/>
              <a:gd name="T35" fmla="*/ 102 h 1217"/>
              <a:gd name="T36" fmla="*/ 1036 w 1510"/>
              <a:gd name="T37" fmla="*/ 50 h 1217"/>
              <a:gd name="T38" fmla="*/ 950 w 1510"/>
              <a:gd name="T39" fmla="*/ 56 h 1217"/>
              <a:gd name="T40" fmla="*/ 811 w 1510"/>
              <a:gd name="T41" fmla="*/ 33 h 1217"/>
              <a:gd name="T42" fmla="*/ 730 w 1510"/>
              <a:gd name="T43" fmla="*/ 91 h 1217"/>
              <a:gd name="T44" fmla="*/ 714 w 1510"/>
              <a:gd name="T45" fmla="*/ 230 h 1217"/>
              <a:gd name="T46" fmla="*/ 599 w 1510"/>
              <a:gd name="T47" fmla="*/ 315 h 1217"/>
              <a:gd name="T48" fmla="*/ 500 w 1510"/>
              <a:gd name="T49" fmla="*/ 330 h 1217"/>
              <a:gd name="T50" fmla="*/ 396 w 1510"/>
              <a:gd name="T51" fmla="*/ 384 h 1217"/>
              <a:gd name="T52" fmla="*/ 297 w 1510"/>
              <a:gd name="T53" fmla="*/ 437 h 1217"/>
              <a:gd name="T54" fmla="*/ 138 w 1510"/>
              <a:gd name="T55" fmla="*/ 508 h 1217"/>
              <a:gd name="T56" fmla="*/ 0 w 1510"/>
              <a:gd name="T57" fmla="*/ 539 h 1217"/>
              <a:gd name="T58" fmla="*/ 88 w 1510"/>
              <a:gd name="T59" fmla="*/ 684 h 1217"/>
              <a:gd name="T60" fmla="*/ 189 w 1510"/>
              <a:gd name="T61" fmla="*/ 852 h 1217"/>
              <a:gd name="T62" fmla="*/ 377 w 1510"/>
              <a:gd name="T63" fmla="*/ 1009 h 1217"/>
              <a:gd name="T64" fmla="*/ 542 w 1510"/>
              <a:gd name="T65" fmla="*/ 1057 h 1217"/>
              <a:gd name="T66" fmla="*/ 710 w 1510"/>
              <a:gd name="T67" fmla="*/ 1024 h 1217"/>
              <a:gd name="T68" fmla="*/ 805 w 1510"/>
              <a:gd name="T69" fmla="*/ 1056 h 1217"/>
              <a:gd name="T70" fmla="*/ 889 w 1510"/>
              <a:gd name="T71" fmla="*/ 1047 h 1217"/>
              <a:gd name="T72" fmla="*/ 927 w 1510"/>
              <a:gd name="T73" fmla="*/ 1145 h 1217"/>
              <a:gd name="T74" fmla="*/ 1030 w 1510"/>
              <a:gd name="T75" fmla="*/ 1129 h 1217"/>
              <a:gd name="T76" fmla="*/ 1171 w 1510"/>
              <a:gd name="T77" fmla="*/ 1213 h 1217"/>
              <a:gd name="T78" fmla="*/ 1253 w 1510"/>
              <a:gd name="T79" fmla="*/ 1197 h 1217"/>
              <a:gd name="T80" fmla="*/ 1293 w 1510"/>
              <a:gd name="T81" fmla="*/ 1217 h 1217"/>
              <a:gd name="T82" fmla="*/ 1320 w 1510"/>
              <a:gd name="T83" fmla="*/ 1127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10" h="1217">
                <a:moveTo>
                  <a:pt x="1320" y="1127"/>
                </a:moveTo>
                <a:cubicBezTo>
                  <a:pt x="1352" y="1118"/>
                  <a:pt x="1352" y="1105"/>
                  <a:pt x="1378" y="1097"/>
                </a:cubicBezTo>
                <a:cubicBezTo>
                  <a:pt x="1405" y="1090"/>
                  <a:pt x="1407" y="1092"/>
                  <a:pt x="1405" y="1062"/>
                </a:cubicBezTo>
                <a:cubicBezTo>
                  <a:pt x="1402" y="1032"/>
                  <a:pt x="1407" y="1012"/>
                  <a:pt x="1389" y="986"/>
                </a:cubicBezTo>
                <a:cubicBezTo>
                  <a:pt x="1372" y="960"/>
                  <a:pt x="1372" y="953"/>
                  <a:pt x="1372" y="942"/>
                </a:cubicBezTo>
                <a:cubicBezTo>
                  <a:pt x="1372" y="930"/>
                  <a:pt x="1376" y="892"/>
                  <a:pt x="1344" y="936"/>
                </a:cubicBezTo>
                <a:cubicBezTo>
                  <a:pt x="1311" y="980"/>
                  <a:pt x="1298" y="966"/>
                  <a:pt x="1285" y="955"/>
                </a:cubicBezTo>
                <a:cubicBezTo>
                  <a:pt x="1271" y="943"/>
                  <a:pt x="1261" y="921"/>
                  <a:pt x="1241" y="927"/>
                </a:cubicBezTo>
                <a:cubicBezTo>
                  <a:pt x="1221" y="932"/>
                  <a:pt x="1202" y="925"/>
                  <a:pt x="1202" y="905"/>
                </a:cubicBezTo>
                <a:cubicBezTo>
                  <a:pt x="1202" y="884"/>
                  <a:pt x="1212" y="860"/>
                  <a:pt x="1175" y="854"/>
                </a:cubicBezTo>
                <a:cubicBezTo>
                  <a:pt x="1138" y="849"/>
                  <a:pt x="1121" y="849"/>
                  <a:pt x="1119" y="823"/>
                </a:cubicBezTo>
                <a:cubicBezTo>
                  <a:pt x="1116" y="797"/>
                  <a:pt x="1132" y="806"/>
                  <a:pt x="1156" y="808"/>
                </a:cubicBezTo>
                <a:cubicBezTo>
                  <a:pt x="1180" y="810"/>
                  <a:pt x="1210" y="806"/>
                  <a:pt x="1215" y="775"/>
                </a:cubicBezTo>
                <a:cubicBezTo>
                  <a:pt x="1219" y="743"/>
                  <a:pt x="1182" y="684"/>
                  <a:pt x="1217" y="682"/>
                </a:cubicBezTo>
                <a:cubicBezTo>
                  <a:pt x="1252" y="680"/>
                  <a:pt x="1285" y="686"/>
                  <a:pt x="1267" y="662"/>
                </a:cubicBezTo>
                <a:cubicBezTo>
                  <a:pt x="1250" y="638"/>
                  <a:pt x="1271" y="630"/>
                  <a:pt x="1256" y="610"/>
                </a:cubicBezTo>
                <a:cubicBezTo>
                  <a:pt x="1241" y="589"/>
                  <a:pt x="1232" y="571"/>
                  <a:pt x="1252" y="565"/>
                </a:cubicBezTo>
                <a:cubicBezTo>
                  <a:pt x="1271" y="560"/>
                  <a:pt x="1291" y="536"/>
                  <a:pt x="1315" y="558"/>
                </a:cubicBezTo>
                <a:cubicBezTo>
                  <a:pt x="1339" y="580"/>
                  <a:pt x="1357" y="575"/>
                  <a:pt x="1361" y="593"/>
                </a:cubicBezTo>
                <a:cubicBezTo>
                  <a:pt x="1365" y="612"/>
                  <a:pt x="1411" y="625"/>
                  <a:pt x="1424" y="615"/>
                </a:cubicBezTo>
                <a:cubicBezTo>
                  <a:pt x="1437" y="606"/>
                  <a:pt x="1422" y="591"/>
                  <a:pt x="1453" y="580"/>
                </a:cubicBezTo>
                <a:cubicBezTo>
                  <a:pt x="1483" y="569"/>
                  <a:pt x="1510" y="558"/>
                  <a:pt x="1490" y="538"/>
                </a:cubicBezTo>
                <a:cubicBezTo>
                  <a:pt x="1470" y="517"/>
                  <a:pt x="1464" y="512"/>
                  <a:pt x="1464" y="495"/>
                </a:cubicBezTo>
                <a:cubicBezTo>
                  <a:pt x="1464" y="478"/>
                  <a:pt x="1457" y="465"/>
                  <a:pt x="1424" y="465"/>
                </a:cubicBezTo>
                <a:cubicBezTo>
                  <a:pt x="1392" y="465"/>
                  <a:pt x="1378" y="458"/>
                  <a:pt x="1368" y="443"/>
                </a:cubicBezTo>
                <a:cubicBezTo>
                  <a:pt x="1357" y="428"/>
                  <a:pt x="1363" y="393"/>
                  <a:pt x="1330" y="397"/>
                </a:cubicBezTo>
                <a:cubicBezTo>
                  <a:pt x="1298" y="400"/>
                  <a:pt x="1282" y="432"/>
                  <a:pt x="1243" y="423"/>
                </a:cubicBezTo>
                <a:cubicBezTo>
                  <a:pt x="1204" y="413"/>
                  <a:pt x="1191" y="412"/>
                  <a:pt x="1182" y="397"/>
                </a:cubicBezTo>
                <a:cubicBezTo>
                  <a:pt x="1173" y="382"/>
                  <a:pt x="1173" y="369"/>
                  <a:pt x="1136" y="356"/>
                </a:cubicBezTo>
                <a:cubicBezTo>
                  <a:pt x="1099" y="343"/>
                  <a:pt x="1079" y="345"/>
                  <a:pt x="1053" y="330"/>
                </a:cubicBezTo>
                <a:cubicBezTo>
                  <a:pt x="1027" y="315"/>
                  <a:pt x="1031" y="308"/>
                  <a:pt x="1046" y="284"/>
                </a:cubicBezTo>
                <a:cubicBezTo>
                  <a:pt x="1062" y="260"/>
                  <a:pt x="1057" y="258"/>
                  <a:pt x="1090" y="239"/>
                </a:cubicBezTo>
                <a:cubicBezTo>
                  <a:pt x="1123" y="221"/>
                  <a:pt x="1132" y="187"/>
                  <a:pt x="1154" y="167"/>
                </a:cubicBezTo>
                <a:cubicBezTo>
                  <a:pt x="1175" y="147"/>
                  <a:pt x="1206" y="98"/>
                  <a:pt x="1230" y="84"/>
                </a:cubicBezTo>
                <a:cubicBezTo>
                  <a:pt x="1254" y="69"/>
                  <a:pt x="1300" y="0"/>
                  <a:pt x="1202" y="80"/>
                </a:cubicBezTo>
                <a:cubicBezTo>
                  <a:pt x="1167" y="91"/>
                  <a:pt x="1101" y="156"/>
                  <a:pt x="1114" y="102"/>
                </a:cubicBezTo>
                <a:cubicBezTo>
                  <a:pt x="1127" y="48"/>
                  <a:pt x="1145" y="48"/>
                  <a:pt x="1110" y="48"/>
                </a:cubicBezTo>
                <a:cubicBezTo>
                  <a:pt x="1075" y="48"/>
                  <a:pt x="1075" y="4"/>
                  <a:pt x="1036" y="50"/>
                </a:cubicBezTo>
                <a:cubicBezTo>
                  <a:pt x="1027" y="69"/>
                  <a:pt x="1016" y="72"/>
                  <a:pt x="994" y="63"/>
                </a:cubicBezTo>
                <a:cubicBezTo>
                  <a:pt x="972" y="54"/>
                  <a:pt x="977" y="50"/>
                  <a:pt x="950" y="56"/>
                </a:cubicBezTo>
                <a:cubicBezTo>
                  <a:pt x="924" y="61"/>
                  <a:pt x="920" y="59"/>
                  <a:pt x="887" y="54"/>
                </a:cubicBezTo>
                <a:cubicBezTo>
                  <a:pt x="854" y="48"/>
                  <a:pt x="835" y="37"/>
                  <a:pt x="811" y="33"/>
                </a:cubicBezTo>
                <a:cubicBezTo>
                  <a:pt x="794" y="31"/>
                  <a:pt x="760" y="23"/>
                  <a:pt x="727" y="29"/>
                </a:cubicBezTo>
                <a:cubicBezTo>
                  <a:pt x="741" y="50"/>
                  <a:pt x="717" y="68"/>
                  <a:pt x="730" y="91"/>
                </a:cubicBezTo>
                <a:cubicBezTo>
                  <a:pt x="745" y="119"/>
                  <a:pt x="710" y="160"/>
                  <a:pt x="723" y="169"/>
                </a:cubicBezTo>
                <a:cubicBezTo>
                  <a:pt x="736" y="178"/>
                  <a:pt x="732" y="206"/>
                  <a:pt x="714" y="230"/>
                </a:cubicBezTo>
                <a:cubicBezTo>
                  <a:pt x="697" y="254"/>
                  <a:pt x="680" y="280"/>
                  <a:pt x="645" y="282"/>
                </a:cubicBezTo>
                <a:cubicBezTo>
                  <a:pt x="610" y="284"/>
                  <a:pt x="612" y="299"/>
                  <a:pt x="599" y="315"/>
                </a:cubicBezTo>
                <a:cubicBezTo>
                  <a:pt x="586" y="332"/>
                  <a:pt x="562" y="326"/>
                  <a:pt x="551" y="313"/>
                </a:cubicBezTo>
                <a:cubicBezTo>
                  <a:pt x="540" y="300"/>
                  <a:pt x="520" y="323"/>
                  <a:pt x="500" y="330"/>
                </a:cubicBezTo>
                <a:cubicBezTo>
                  <a:pt x="481" y="337"/>
                  <a:pt x="457" y="345"/>
                  <a:pt x="422" y="343"/>
                </a:cubicBezTo>
                <a:cubicBezTo>
                  <a:pt x="387" y="341"/>
                  <a:pt x="400" y="365"/>
                  <a:pt x="396" y="384"/>
                </a:cubicBezTo>
                <a:cubicBezTo>
                  <a:pt x="391" y="402"/>
                  <a:pt x="367" y="393"/>
                  <a:pt x="341" y="393"/>
                </a:cubicBezTo>
                <a:cubicBezTo>
                  <a:pt x="315" y="393"/>
                  <a:pt x="308" y="423"/>
                  <a:pt x="297" y="437"/>
                </a:cubicBezTo>
                <a:cubicBezTo>
                  <a:pt x="286" y="452"/>
                  <a:pt x="275" y="463"/>
                  <a:pt x="234" y="460"/>
                </a:cubicBezTo>
                <a:cubicBezTo>
                  <a:pt x="193" y="456"/>
                  <a:pt x="171" y="486"/>
                  <a:pt x="138" y="508"/>
                </a:cubicBezTo>
                <a:cubicBezTo>
                  <a:pt x="105" y="530"/>
                  <a:pt x="103" y="536"/>
                  <a:pt x="70" y="539"/>
                </a:cubicBezTo>
                <a:cubicBezTo>
                  <a:pt x="51" y="542"/>
                  <a:pt x="22" y="541"/>
                  <a:pt x="0" y="539"/>
                </a:cubicBezTo>
                <a:cubicBezTo>
                  <a:pt x="6" y="561"/>
                  <a:pt x="16" y="577"/>
                  <a:pt x="31" y="593"/>
                </a:cubicBezTo>
                <a:cubicBezTo>
                  <a:pt x="57" y="621"/>
                  <a:pt x="72" y="639"/>
                  <a:pt x="88" y="684"/>
                </a:cubicBezTo>
                <a:cubicBezTo>
                  <a:pt x="103" y="728"/>
                  <a:pt x="177" y="778"/>
                  <a:pt x="195" y="806"/>
                </a:cubicBezTo>
                <a:cubicBezTo>
                  <a:pt x="207" y="825"/>
                  <a:pt x="201" y="839"/>
                  <a:pt x="189" y="852"/>
                </a:cubicBezTo>
                <a:cubicBezTo>
                  <a:pt x="228" y="879"/>
                  <a:pt x="269" y="936"/>
                  <a:pt x="284" y="955"/>
                </a:cubicBezTo>
                <a:cubicBezTo>
                  <a:pt x="302" y="979"/>
                  <a:pt x="354" y="1007"/>
                  <a:pt x="377" y="1009"/>
                </a:cubicBezTo>
                <a:cubicBezTo>
                  <a:pt x="400" y="1011"/>
                  <a:pt x="403" y="1023"/>
                  <a:pt x="452" y="1039"/>
                </a:cubicBezTo>
                <a:cubicBezTo>
                  <a:pt x="502" y="1055"/>
                  <a:pt x="505" y="1053"/>
                  <a:pt x="542" y="1057"/>
                </a:cubicBezTo>
                <a:cubicBezTo>
                  <a:pt x="579" y="1062"/>
                  <a:pt x="626" y="1055"/>
                  <a:pt x="650" y="1044"/>
                </a:cubicBezTo>
                <a:cubicBezTo>
                  <a:pt x="674" y="1034"/>
                  <a:pt x="685" y="1027"/>
                  <a:pt x="710" y="1024"/>
                </a:cubicBezTo>
                <a:cubicBezTo>
                  <a:pt x="735" y="1021"/>
                  <a:pt x="747" y="1025"/>
                  <a:pt x="760" y="1033"/>
                </a:cubicBezTo>
                <a:cubicBezTo>
                  <a:pt x="773" y="1042"/>
                  <a:pt x="773" y="1062"/>
                  <a:pt x="805" y="1056"/>
                </a:cubicBezTo>
                <a:cubicBezTo>
                  <a:pt x="837" y="1049"/>
                  <a:pt x="834" y="1018"/>
                  <a:pt x="853" y="1008"/>
                </a:cubicBezTo>
                <a:cubicBezTo>
                  <a:pt x="873" y="998"/>
                  <a:pt x="885" y="1031"/>
                  <a:pt x="889" y="1047"/>
                </a:cubicBezTo>
                <a:cubicBezTo>
                  <a:pt x="894" y="1064"/>
                  <a:pt x="888" y="1072"/>
                  <a:pt x="885" y="1094"/>
                </a:cubicBezTo>
                <a:cubicBezTo>
                  <a:pt x="882" y="1115"/>
                  <a:pt x="910" y="1131"/>
                  <a:pt x="927" y="1145"/>
                </a:cubicBezTo>
                <a:cubicBezTo>
                  <a:pt x="945" y="1160"/>
                  <a:pt x="959" y="1159"/>
                  <a:pt x="983" y="1148"/>
                </a:cubicBezTo>
                <a:cubicBezTo>
                  <a:pt x="1007" y="1137"/>
                  <a:pt x="1004" y="1124"/>
                  <a:pt x="1030" y="1129"/>
                </a:cubicBezTo>
                <a:cubicBezTo>
                  <a:pt x="1056" y="1133"/>
                  <a:pt x="1092" y="1184"/>
                  <a:pt x="1107" y="1197"/>
                </a:cubicBezTo>
                <a:cubicBezTo>
                  <a:pt x="1121" y="1210"/>
                  <a:pt x="1154" y="1215"/>
                  <a:pt x="1171" y="1213"/>
                </a:cubicBezTo>
                <a:cubicBezTo>
                  <a:pt x="1188" y="1211"/>
                  <a:pt x="1200" y="1212"/>
                  <a:pt x="1218" y="1190"/>
                </a:cubicBezTo>
                <a:cubicBezTo>
                  <a:pt x="1235" y="1168"/>
                  <a:pt x="1246" y="1189"/>
                  <a:pt x="1253" y="1197"/>
                </a:cubicBezTo>
                <a:cubicBezTo>
                  <a:pt x="1259" y="1206"/>
                  <a:pt x="1266" y="1214"/>
                  <a:pt x="1280" y="1212"/>
                </a:cubicBezTo>
                <a:cubicBezTo>
                  <a:pt x="1284" y="1212"/>
                  <a:pt x="1289" y="1213"/>
                  <a:pt x="1293" y="1217"/>
                </a:cubicBezTo>
                <a:cubicBezTo>
                  <a:pt x="1297" y="1206"/>
                  <a:pt x="1301" y="1191"/>
                  <a:pt x="1302" y="1177"/>
                </a:cubicBezTo>
                <a:cubicBezTo>
                  <a:pt x="1304" y="1147"/>
                  <a:pt x="1287" y="1136"/>
                  <a:pt x="1320" y="1127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6057412" y="3784311"/>
            <a:ext cx="661517" cy="665596"/>
          </a:xfrm>
          <a:custGeom>
            <a:avLst/>
            <a:gdLst>
              <a:gd name="T0" fmla="*/ 240 w 1217"/>
              <a:gd name="T1" fmla="*/ 33 h 1271"/>
              <a:gd name="T2" fmla="*/ 308 w 1217"/>
              <a:gd name="T3" fmla="*/ 88 h 1271"/>
              <a:gd name="T4" fmla="*/ 374 w 1217"/>
              <a:gd name="T5" fmla="*/ 161 h 1271"/>
              <a:gd name="T6" fmla="*/ 308 w 1217"/>
              <a:gd name="T7" fmla="*/ 238 h 1271"/>
              <a:gd name="T8" fmla="*/ 199 w 1217"/>
              <a:gd name="T9" fmla="*/ 181 h 1271"/>
              <a:gd name="T10" fmla="*/ 140 w 1217"/>
              <a:gd name="T11" fmla="*/ 233 h 1271"/>
              <a:gd name="T12" fmla="*/ 101 w 1217"/>
              <a:gd name="T13" fmla="*/ 305 h 1271"/>
              <a:gd name="T14" fmla="*/ 40 w 1217"/>
              <a:gd name="T15" fmla="*/ 431 h 1271"/>
              <a:gd name="T16" fmla="*/ 59 w 1217"/>
              <a:gd name="T17" fmla="*/ 477 h 1271"/>
              <a:gd name="T18" fmla="*/ 125 w 1217"/>
              <a:gd name="T19" fmla="*/ 550 h 1271"/>
              <a:gd name="T20" fmla="*/ 228 w 1217"/>
              <a:gd name="T21" fmla="*/ 559 h 1271"/>
              <a:gd name="T22" fmla="*/ 273 w 1217"/>
              <a:gd name="T23" fmla="*/ 609 h 1271"/>
              <a:gd name="T24" fmla="*/ 262 w 1217"/>
              <a:gd name="T25" fmla="*/ 720 h 1271"/>
              <a:gd name="T26" fmla="*/ 186 w 1217"/>
              <a:gd name="T27" fmla="*/ 800 h 1271"/>
              <a:gd name="T28" fmla="*/ 207 w 1217"/>
              <a:gd name="T29" fmla="*/ 873 h 1271"/>
              <a:gd name="T30" fmla="*/ 280 w 1217"/>
              <a:gd name="T31" fmla="*/ 883 h 1271"/>
              <a:gd name="T32" fmla="*/ 321 w 1217"/>
              <a:gd name="T33" fmla="*/ 965 h 1271"/>
              <a:gd name="T34" fmla="*/ 389 w 1217"/>
              <a:gd name="T35" fmla="*/ 1135 h 1271"/>
              <a:gd name="T36" fmla="*/ 494 w 1217"/>
              <a:gd name="T37" fmla="*/ 1189 h 1271"/>
              <a:gd name="T38" fmla="*/ 597 w 1217"/>
              <a:gd name="T39" fmla="*/ 1161 h 1271"/>
              <a:gd name="T40" fmla="*/ 568 w 1217"/>
              <a:gd name="T41" fmla="*/ 1247 h 1271"/>
              <a:gd name="T42" fmla="*/ 688 w 1217"/>
              <a:gd name="T43" fmla="*/ 1165 h 1271"/>
              <a:gd name="T44" fmla="*/ 878 w 1217"/>
              <a:gd name="T45" fmla="*/ 1209 h 1271"/>
              <a:gd name="T46" fmla="*/ 942 w 1217"/>
              <a:gd name="T47" fmla="*/ 1241 h 1271"/>
              <a:gd name="T48" fmla="*/ 1009 w 1217"/>
              <a:gd name="T49" fmla="*/ 1181 h 1271"/>
              <a:gd name="T50" fmla="*/ 1070 w 1217"/>
              <a:gd name="T51" fmla="*/ 1079 h 1271"/>
              <a:gd name="T52" fmla="*/ 1065 w 1217"/>
              <a:gd name="T53" fmla="*/ 992 h 1271"/>
              <a:gd name="T54" fmla="*/ 1175 w 1217"/>
              <a:gd name="T55" fmla="*/ 947 h 1271"/>
              <a:gd name="T56" fmla="*/ 1199 w 1217"/>
              <a:gd name="T57" fmla="*/ 803 h 1271"/>
              <a:gd name="T58" fmla="*/ 1081 w 1217"/>
              <a:gd name="T59" fmla="*/ 744 h 1271"/>
              <a:gd name="T60" fmla="*/ 991 w 1217"/>
              <a:gd name="T61" fmla="*/ 717 h 1271"/>
              <a:gd name="T62" fmla="*/ 906 w 1217"/>
              <a:gd name="T63" fmla="*/ 643 h 1271"/>
              <a:gd name="T64" fmla="*/ 872 w 1217"/>
              <a:gd name="T65" fmla="*/ 562 h 1271"/>
              <a:gd name="T66" fmla="*/ 888 w 1217"/>
              <a:gd name="T67" fmla="*/ 455 h 1271"/>
              <a:gd name="T68" fmla="*/ 1011 w 1217"/>
              <a:gd name="T69" fmla="*/ 444 h 1271"/>
              <a:gd name="T70" fmla="*/ 955 w 1217"/>
              <a:gd name="T71" fmla="*/ 338 h 1271"/>
              <a:gd name="T72" fmla="*/ 898 w 1217"/>
              <a:gd name="T73" fmla="*/ 402 h 1271"/>
              <a:gd name="T74" fmla="*/ 767 w 1217"/>
              <a:gd name="T75" fmla="*/ 315 h 1271"/>
              <a:gd name="T76" fmla="*/ 726 w 1217"/>
              <a:gd name="T77" fmla="*/ 243 h 1271"/>
              <a:gd name="T78" fmla="*/ 682 w 1217"/>
              <a:gd name="T79" fmla="*/ 180 h 1271"/>
              <a:gd name="T80" fmla="*/ 605 w 1217"/>
              <a:gd name="T81" fmla="*/ 138 h 1271"/>
              <a:gd name="T82" fmla="*/ 498 w 1217"/>
              <a:gd name="T83" fmla="*/ 98 h 1271"/>
              <a:gd name="T84" fmla="*/ 420 w 1217"/>
              <a:gd name="T85" fmla="*/ 72 h 1271"/>
              <a:gd name="T86" fmla="*/ 289 w 1217"/>
              <a:gd name="T87" fmla="*/ 5 h 1271"/>
              <a:gd name="T88" fmla="*/ 256 w 1217"/>
              <a:gd name="T89" fmla="*/ 26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17" h="1271">
                <a:moveTo>
                  <a:pt x="256" y="26"/>
                </a:moveTo>
                <a:cubicBezTo>
                  <a:pt x="252" y="28"/>
                  <a:pt x="246" y="31"/>
                  <a:pt x="240" y="33"/>
                </a:cubicBezTo>
                <a:cubicBezTo>
                  <a:pt x="245" y="44"/>
                  <a:pt x="246" y="58"/>
                  <a:pt x="252" y="66"/>
                </a:cubicBezTo>
                <a:cubicBezTo>
                  <a:pt x="262" y="81"/>
                  <a:pt x="276" y="88"/>
                  <a:pt x="308" y="88"/>
                </a:cubicBezTo>
                <a:cubicBezTo>
                  <a:pt x="341" y="88"/>
                  <a:pt x="348" y="101"/>
                  <a:pt x="348" y="118"/>
                </a:cubicBezTo>
                <a:cubicBezTo>
                  <a:pt x="348" y="135"/>
                  <a:pt x="354" y="140"/>
                  <a:pt x="374" y="161"/>
                </a:cubicBezTo>
                <a:cubicBezTo>
                  <a:pt x="394" y="181"/>
                  <a:pt x="367" y="192"/>
                  <a:pt x="337" y="203"/>
                </a:cubicBezTo>
                <a:cubicBezTo>
                  <a:pt x="306" y="214"/>
                  <a:pt x="321" y="229"/>
                  <a:pt x="308" y="238"/>
                </a:cubicBezTo>
                <a:cubicBezTo>
                  <a:pt x="295" y="248"/>
                  <a:pt x="249" y="235"/>
                  <a:pt x="245" y="216"/>
                </a:cubicBezTo>
                <a:cubicBezTo>
                  <a:pt x="241" y="198"/>
                  <a:pt x="223" y="203"/>
                  <a:pt x="199" y="181"/>
                </a:cubicBezTo>
                <a:cubicBezTo>
                  <a:pt x="175" y="159"/>
                  <a:pt x="155" y="183"/>
                  <a:pt x="136" y="188"/>
                </a:cubicBezTo>
                <a:cubicBezTo>
                  <a:pt x="116" y="194"/>
                  <a:pt x="125" y="212"/>
                  <a:pt x="140" y="233"/>
                </a:cubicBezTo>
                <a:cubicBezTo>
                  <a:pt x="155" y="253"/>
                  <a:pt x="134" y="261"/>
                  <a:pt x="151" y="285"/>
                </a:cubicBezTo>
                <a:cubicBezTo>
                  <a:pt x="169" y="309"/>
                  <a:pt x="136" y="303"/>
                  <a:pt x="101" y="305"/>
                </a:cubicBezTo>
                <a:cubicBezTo>
                  <a:pt x="66" y="307"/>
                  <a:pt x="103" y="366"/>
                  <a:pt x="99" y="398"/>
                </a:cubicBezTo>
                <a:cubicBezTo>
                  <a:pt x="94" y="429"/>
                  <a:pt x="64" y="433"/>
                  <a:pt x="40" y="431"/>
                </a:cubicBezTo>
                <a:cubicBezTo>
                  <a:pt x="16" y="429"/>
                  <a:pt x="0" y="420"/>
                  <a:pt x="3" y="446"/>
                </a:cubicBezTo>
                <a:cubicBezTo>
                  <a:pt x="5" y="472"/>
                  <a:pt x="22" y="472"/>
                  <a:pt x="59" y="477"/>
                </a:cubicBezTo>
                <a:cubicBezTo>
                  <a:pt x="96" y="483"/>
                  <a:pt x="86" y="507"/>
                  <a:pt x="86" y="528"/>
                </a:cubicBezTo>
                <a:cubicBezTo>
                  <a:pt x="86" y="548"/>
                  <a:pt x="105" y="555"/>
                  <a:pt x="125" y="550"/>
                </a:cubicBezTo>
                <a:cubicBezTo>
                  <a:pt x="145" y="544"/>
                  <a:pt x="155" y="566"/>
                  <a:pt x="169" y="578"/>
                </a:cubicBezTo>
                <a:cubicBezTo>
                  <a:pt x="182" y="589"/>
                  <a:pt x="195" y="603"/>
                  <a:pt x="228" y="559"/>
                </a:cubicBezTo>
                <a:cubicBezTo>
                  <a:pt x="260" y="515"/>
                  <a:pt x="256" y="553"/>
                  <a:pt x="256" y="565"/>
                </a:cubicBezTo>
                <a:cubicBezTo>
                  <a:pt x="256" y="576"/>
                  <a:pt x="256" y="583"/>
                  <a:pt x="273" y="609"/>
                </a:cubicBezTo>
                <a:cubicBezTo>
                  <a:pt x="291" y="635"/>
                  <a:pt x="286" y="655"/>
                  <a:pt x="289" y="685"/>
                </a:cubicBezTo>
                <a:cubicBezTo>
                  <a:pt x="291" y="715"/>
                  <a:pt x="289" y="713"/>
                  <a:pt x="262" y="720"/>
                </a:cubicBezTo>
                <a:cubicBezTo>
                  <a:pt x="236" y="728"/>
                  <a:pt x="236" y="741"/>
                  <a:pt x="204" y="750"/>
                </a:cubicBezTo>
                <a:cubicBezTo>
                  <a:pt x="171" y="759"/>
                  <a:pt x="188" y="770"/>
                  <a:pt x="186" y="800"/>
                </a:cubicBezTo>
                <a:cubicBezTo>
                  <a:pt x="185" y="814"/>
                  <a:pt x="181" y="829"/>
                  <a:pt x="177" y="840"/>
                </a:cubicBezTo>
                <a:cubicBezTo>
                  <a:pt x="187" y="847"/>
                  <a:pt x="196" y="861"/>
                  <a:pt x="207" y="873"/>
                </a:cubicBezTo>
                <a:cubicBezTo>
                  <a:pt x="222" y="890"/>
                  <a:pt x="230" y="883"/>
                  <a:pt x="246" y="877"/>
                </a:cubicBezTo>
                <a:cubicBezTo>
                  <a:pt x="262" y="870"/>
                  <a:pt x="254" y="871"/>
                  <a:pt x="280" y="883"/>
                </a:cubicBezTo>
                <a:cubicBezTo>
                  <a:pt x="306" y="895"/>
                  <a:pt x="293" y="883"/>
                  <a:pt x="328" y="906"/>
                </a:cubicBezTo>
                <a:cubicBezTo>
                  <a:pt x="363" y="928"/>
                  <a:pt x="345" y="943"/>
                  <a:pt x="321" y="965"/>
                </a:cubicBezTo>
                <a:cubicBezTo>
                  <a:pt x="297" y="987"/>
                  <a:pt x="343" y="1006"/>
                  <a:pt x="339" y="1050"/>
                </a:cubicBezTo>
                <a:cubicBezTo>
                  <a:pt x="335" y="1095"/>
                  <a:pt x="367" y="1106"/>
                  <a:pt x="389" y="1135"/>
                </a:cubicBezTo>
                <a:cubicBezTo>
                  <a:pt x="411" y="1165"/>
                  <a:pt x="404" y="1184"/>
                  <a:pt x="424" y="1206"/>
                </a:cubicBezTo>
                <a:cubicBezTo>
                  <a:pt x="444" y="1228"/>
                  <a:pt x="470" y="1200"/>
                  <a:pt x="494" y="1189"/>
                </a:cubicBezTo>
                <a:cubicBezTo>
                  <a:pt x="518" y="1178"/>
                  <a:pt x="529" y="1150"/>
                  <a:pt x="546" y="1134"/>
                </a:cubicBezTo>
                <a:cubicBezTo>
                  <a:pt x="564" y="1117"/>
                  <a:pt x="586" y="1143"/>
                  <a:pt x="597" y="1161"/>
                </a:cubicBezTo>
                <a:cubicBezTo>
                  <a:pt x="608" y="1180"/>
                  <a:pt x="588" y="1195"/>
                  <a:pt x="573" y="1206"/>
                </a:cubicBezTo>
                <a:cubicBezTo>
                  <a:pt x="557" y="1217"/>
                  <a:pt x="542" y="1222"/>
                  <a:pt x="568" y="1247"/>
                </a:cubicBezTo>
                <a:cubicBezTo>
                  <a:pt x="594" y="1271"/>
                  <a:pt x="612" y="1241"/>
                  <a:pt x="634" y="1219"/>
                </a:cubicBezTo>
                <a:cubicBezTo>
                  <a:pt x="656" y="1197"/>
                  <a:pt x="649" y="1193"/>
                  <a:pt x="688" y="1165"/>
                </a:cubicBezTo>
                <a:cubicBezTo>
                  <a:pt x="728" y="1137"/>
                  <a:pt x="739" y="1193"/>
                  <a:pt x="769" y="1211"/>
                </a:cubicBezTo>
                <a:cubicBezTo>
                  <a:pt x="800" y="1230"/>
                  <a:pt x="848" y="1217"/>
                  <a:pt x="878" y="1209"/>
                </a:cubicBezTo>
                <a:cubicBezTo>
                  <a:pt x="909" y="1202"/>
                  <a:pt x="905" y="1219"/>
                  <a:pt x="935" y="1235"/>
                </a:cubicBezTo>
                <a:cubicBezTo>
                  <a:pt x="939" y="1237"/>
                  <a:pt x="941" y="1239"/>
                  <a:pt x="942" y="1241"/>
                </a:cubicBezTo>
                <a:cubicBezTo>
                  <a:pt x="956" y="1238"/>
                  <a:pt x="969" y="1232"/>
                  <a:pt x="973" y="1222"/>
                </a:cubicBezTo>
                <a:cubicBezTo>
                  <a:pt x="983" y="1200"/>
                  <a:pt x="995" y="1192"/>
                  <a:pt x="1009" y="1181"/>
                </a:cubicBezTo>
                <a:cubicBezTo>
                  <a:pt x="1024" y="1170"/>
                  <a:pt x="1049" y="1159"/>
                  <a:pt x="1052" y="1136"/>
                </a:cubicBezTo>
                <a:cubicBezTo>
                  <a:pt x="1055" y="1114"/>
                  <a:pt x="1057" y="1093"/>
                  <a:pt x="1070" y="1079"/>
                </a:cubicBezTo>
                <a:cubicBezTo>
                  <a:pt x="1083" y="1065"/>
                  <a:pt x="1096" y="1056"/>
                  <a:pt x="1083" y="1040"/>
                </a:cubicBezTo>
                <a:cubicBezTo>
                  <a:pt x="1070" y="1025"/>
                  <a:pt x="1029" y="1000"/>
                  <a:pt x="1065" y="992"/>
                </a:cubicBezTo>
                <a:cubicBezTo>
                  <a:pt x="1101" y="983"/>
                  <a:pt x="1113" y="982"/>
                  <a:pt x="1132" y="975"/>
                </a:cubicBezTo>
                <a:cubicBezTo>
                  <a:pt x="1152" y="968"/>
                  <a:pt x="1190" y="967"/>
                  <a:pt x="1175" y="947"/>
                </a:cubicBezTo>
                <a:cubicBezTo>
                  <a:pt x="1160" y="928"/>
                  <a:pt x="1132" y="915"/>
                  <a:pt x="1157" y="894"/>
                </a:cubicBezTo>
                <a:cubicBezTo>
                  <a:pt x="1181" y="874"/>
                  <a:pt x="1217" y="833"/>
                  <a:pt x="1199" y="803"/>
                </a:cubicBezTo>
                <a:cubicBezTo>
                  <a:pt x="1181" y="772"/>
                  <a:pt x="1190" y="760"/>
                  <a:pt x="1162" y="758"/>
                </a:cubicBezTo>
                <a:cubicBezTo>
                  <a:pt x="1134" y="757"/>
                  <a:pt x="1118" y="715"/>
                  <a:pt x="1081" y="744"/>
                </a:cubicBezTo>
                <a:cubicBezTo>
                  <a:pt x="1045" y="774"/>
                  <a:pt x="1011" y="776"/>
                  <a:pt x="998" y="764"/>
                </a:cubicBezTo>
                <a:cubicBezTo>
                  <a:pt x="985" y="751"/>
                  <a:pt x="986" y="742"/>
                  <a:pt x="991" y="717"/>
                </a:cubicBezTo>
                <a:cubicBezTo>
                  <a:pt x="996" y="692"/>
                  <a:pt x="1011" y="683"/>
                  <a:pt x="978" y="671"/>
                </a:cubicBezTo>
                <a:cubicBezTo>
                  <a:pt x="946" y="658"/>
                  <a:pt x="926" y="661"/>
                  <a:pt x="906" y="643"/>
                </a:cubicBezTo>
                <a:cubicBezTo>
                  <a:pt x="887" y="625"/>
                  <a:pt x="872" y="628"/>
                  <a:pt x="869" y="608"/>
                </a:cubicBezTo>
                <a:cubicBezTo>
                  <a:pt x="865" y="589"/>
                  <a:pt x="842" y="579"/>
                  <a:pt x="872" y="562"/>
                </a:cubicBezTo>
                <a:cubicBezTo>
                  <a:pt x="901" y="546"/>
                  <a:pt x="919" y="536"/>
                  <a:pt x="919" y="508"/>
                </a:cubicBezTo>
                <a:cubicBezTo>
                  <a:pt x="919" y="480"/>
                  <a:pt x="891" y="466"/>
                  <a:pt x="888" y="455"/>
                </a:cubicBezTo>
                <a:cubicBezTo>
                  <a:pt x="885" y="444"/>
                  <a:pt x="916" y="411"/>
                  <a:pt x="942" y="429"/>
                </a:cubicBezTo>
                <a:cubicBezTo>
                  <a:pt x="968" y="447"/>
                  <a:pt x="991" y="455"/>
                  <a:pt x="1011" y="444"/>
                </a:cubicBezTo>
                <a:cubicBezTo>
                  <a:pt x="1031" y="433"/>
                  <a:pt x="1027" y="415"/>
                  <a:pt x="1013" y="389"/>
                </a:cubicBezTo>
                <a:cubicBezTo>
                  <a:pt x="998" y="362"/>
                  <a:pt x="980" y="338"/>
                  <a:pt x="955" y="338"/>
                </a:cubicBezTo>
                <a:cubicBezTo>
                  <a:pt x="931" y="338"/>
                  <a:pt x="911" y="344"/>
                  <a:pt x="913" y="366"/>
                </a:cubicBezTo>
                <a:cubicBezTo>
                  <a:pt x="914" y="389"/>
                  <a:pt x="918" y="400"/>
                  <a:pt x="898" y="402"/>
                </a:cubicBezTo>
                <a:cubicBezTo>
                  <a:pt x="878" y="405"/>
                  <a:pt x="833" y="425"/>
                  <a:pt x="810" y="402"/>
                </a:cubicBezTo>
                <a:cubicBezTo>
                  <a:pt x="787" y="380"/>
                  <a:pt x="790" y="315"/>
                  <a:pt x="767" y="315"/>
                </a:cubicBezTo>
                <a:cubicBezTo>
                  <a:pt x="744" y="315"/>
                  <a:pt x="701" y="315"/>
                  <a:pt x="705" y="297"/>
                </a:cubicBezTo>
                <a:cubicBezTo>
                  <a:pt x="708" y="279"/>
                  <a:pt x="700" y="259"/>
                  <a:pt x="726" y="243"/>
                </a:cubicBezTo>
                <a:cubicBezTo>
                  <a:pt x="752" y="226"/>
                  <a:pt x="749" y="208"/>
                  <a:pt x="731" y="191"/>
                </a:cubicBezTo>
                <a:cubicBezTo>
                  <a:pt x="713" y="174"/>
                  <a:pt x="695" y="162"/>
                  <a:pt x="682" y="180"/>
                </a:cubicBezTo>
                <a:cubicBezTo>
                  <a:pt x="669" y="198"/>
                  <a:pt x="657" y="208"/>
                  <a:pt x="644" y="187"/>
                </a:cubicBezTo>
                <a:cubicBezTo>
                  <a:pt x="631" y="166"/>
                  <a:pt x="624" y="154"/>
                  <a:pt x="605" y="138"/>
                </a:cubicBezTo>
                <a:cubicBezTo>
                  <a:pt x="585" y="123"/>
                  <a:pt x="585" y="116"/>
                  <a:pt x="541" y="117"/>
                </a:cubicBezTo>
                <a:cubicBezTo>
                  <a:pt x="497" y="119"/>
                  <a:pt x="503" y="111"/>
                  <a:pt x="498" y="98"/>
                </a:cubicBezTo>
                <a:cubicBezTo>
                  <a:pt x="493" y="86"/>
                  <a:pt x="492" y="80"/>
                  <a:pt x="474" y="81"/>
                </a:cubicBezTo>
                <a:cubicBezTo>
                  <a:pt x="456" y="83"/>
                  <a:pt x="436" y="90"/>
                  <a:pt x="420" y="72"/>
                </a:cubicBezTo>
                <a:cubicBezTo>
                  <a:pt x="403" y="54"/>
                  <a:pt x="371" y="47"/>
                  <a:pt x="346" y="34"/>
                </a:cubicBezTo>
                <a:cubicBezTo>
                  <a:pt x="321" y="22"/>
                  <a:pt x="292" y="19"/>
                  <a:pt x="289" y="5"/>
                </a:cubicBezTo>
                <a:cubicBezTo>
                  <a:pt x="288" y="4"/>
                  <a:pt x="288" y="2"/>
                  <a:pt x="288" y="0"/>
                </a:cubicBezTo>
                <a:cubicBezTo>
                  <a:pt x="273" y="7"/>
                  <a:pt x="264" y="22"/>
                  <a:pt x="256" y="2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6211334" y="3676956"/>
            <a:ext cx="788415" cy="529990"/>
          </a:xfrm>
          <a:custGeom>
            <a:avLst/>
            <a:gdLst>
              <a:gd name="T0" fmla="*/ 963 w 1448"/>
              <a:gd name="T1" fmla="*/ 946 h 1013"/>
              <a:gd name="T2" fmla="*/ 1032 w 1448"/>
              <a:gd name="T3" fmla="*/ 991 h 1013"/>
              <a:gd name="T4" fmla="*/ 1119 w 1448"/>
              <a:gd name="T5" fmla="*/ 992 h 1013"/>
              <a:gd name="T6" fmla="*/ 1191 w 1448"/>
              <a:gd name="T7" fmla="*/ 977 h 1013"/>
              <a:gd name="T8" fmla="*/ 1232 w 1448"/>
              <a:gd name="T9" fmla="*/ 927 h 1013"/>
              <a:gd name="T10" fmla="*/ 1251 w 1448"/>
              <a:gd name="T11" fmla="*/ 843 h 1013"/>
              <a:gd name="T12" fmla="*/ 1246 w 1448"/>
              <a:gd name="T13" fmla="*/ 782 h 1013"/>
              <a:gd name="T14" fmla="*/ 1274 w 1448"/>
              <a:gd name="T15" fmla="*/ 742 h 1013"/>
              <a:gd name="T16" fmla="*/ 1440 w 1448"/>
              <a:gd name="T17" fmla="*/ 785 h 1013"/>
              <a:gd name="T18" fmla="*/ 1370 w 1448"/>
              <a:gd name="T19" fmla="*/ 656 h 1013"/>
              <a:gd name="T20" fmla="*/ 1221 w 1448"/>
              <a:gd name="T21" fmla="*/ 567 h 1013"/>
              <a:gd name="T22" fmla="*/ 1156 w 1448"/>
              <a:gd name="T23" fmla="*/ 474 h 1013"/>
              <a:gd name="T24" fmla="*/ 968 w 1448"/>
              <a:gd name="T25" fmla="*/ 266 h 1013"/>
              <a:gd name="T26" fmla="*/ 867 w 1448"/>
              <a:gd name="T27" fmla="*/ 148 h 1013"/>
              <a:gd name="T28" fmla="*/ 649 w 1448"/>
              <a:gd name="T29" fmla="*/ 52 h 1013"/>
              <a:gd name="T30" fmla="*/ 571 w 1448"/>
              <a:gd name="T31" fmla="*/ 29 h 1013"/>
              <a:gd name="T32" fmla="*/ 478 w 1448"/>
              <a:gd name="T33" fmla="*/ 133 h 1013"/>
              <a:gd name="T34" fmla="*/ 409 w 1448"/>
              <a:gd name="T35" fmla="*/ 191 h 1013"/>
              <a:gd name="T36" fmla="*/ 331 w 1448"/>
              <a:gd name="T37" fmla="*/ 176 h 1013"/>
              <a:gd name="T38" fmla="*/ 250 w 1448"/>
              <a:gd name="T39" fmla="*/ 211 h 1013"/>
              <a:gd name="T40" fmla="*/ 116 w 1448"/>
              <a:gd name="T41" fmla="*/ 134 h 1013"/>
              <a:gd name="T42" fmla="*/ 5 w 1448"/>
              <a:gd name="T43" fmla="*/ 151 h 1013"/>
              <a:gd name="T44" fmla="*/ 62 w 1448"/>
              <a:gd name="T45" fmla="*/ 240 h 1013"/>
              <a:gd name="T46" fmla="*/ 190 w 1448"/>
              <a:gd name="T47" fmla="*/ 287 h 1013"/>
              <a:gd name="T48" fmla="*/ 257 w 1448"/>
              <a:gd name="T49" fmla="*/ 323 h 1013"/>
              <a:gd name="T50" fmla="*/ 360 w 1448"/>
              <a:gd name="T51" fmla="*/ 393 h 1013"/>
              <a:gd name="T52" fmla="*/ 447 w 1448"/>
              <a:gd name="T53" fmla="*/ 397 h 1013"/>
              <a:gd name="T54" fmla="*/ 421 w 1448"/>
              <a:gd name="T55" fmla="*/ 503 h 1013"/>
              <a:gd name="T56" fmla="*/ 526 w 1448"/>
              <a:gd name="T57" fmla="*/ 608 h 1013"/>
              <a:gd name="T58" fmla="*/ 629 w 1448"/>
              <a:gd name="T59" fmla="*/ 572 h 1013"/>
              <a:gd name="T60" fmla="*/ 729 w 1448"/>
              <a:gd name="T61" fmla="*/ 595 h 1013"/>
              <a:gd name="T62" fmla="*/ 658 w 1448"/>
              <a:gd name="T63" fmla="*/ 635 h 1013"/>
              <a:gd name="T64" fmla="*/ 635 w 1448"/>
              <a:gd name="T65" fmla="*/ 714 h 1013"/>
              <a:gd name="T66" fmla="*/ 585 w 1448"/>
              <a:gd name="T67" fmla="*/ 814 h 1013"/>
              <a:gd name="T68" fmla="*/ 694 w 1448"/>
              <a:gd name="T69" fmla="*/ 877 h 1013"/>
              <a:gd name="T70" fmla="*/ 714 w 1448"/>
              <a:gd name="T71" fmla="*/ 970 h 1013"/>
              <a:gd name="T72" fmla="*/ 878 w 1448"/>
              <a:gd name="T73" fmla="*/ 964 h 1013"/>
              <a:gd name="T74" fmla="*/ 919 w 1448"/>
              <a:gd name="T75" fmla="*/ 963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8" h="1013">
                <a:moveTo>
                  <a:pt x="919" y="963"/>
                </a:moveTo>
                <a:cubicBezTo>
                  <a:pt x="922" y="950"/>
                  <a:pt x="951" y="956"/>
                  <a:pt x="963" y="946"/>
                </a:cubicBezTo>
                <a:cubicBezTo>
                  <a:pt x="974" y="936"/>
                  <a:pt x="992" y="955"/>
                  <a:pt x="997" y="967"/>
                </a:cubicBezTo>
                <a:cubicBezTo>
                  <a:pt x="1002" y="980"/>
                  <a:pt x="1012" y="984"/>
                  <a:pt x="1032" y="991"/>
                </a:cubicBezTo>
                <a:cubicBezTo>
                  <a:pt x="1051" y="998"/>
                  <a:pt x="1051" y="1005"/>
                  <a:pt x="1073" y="996"/>
                </a:cubicBezTo>
                <a:cubicBezTo>
                  <a:pt x="1094" y="988"/>
                  <a:pt x="1102" y="971"/>
                  <a:pt x="1119" y="992"/>
                </a:cubicBezTo>
                <a:cubicBezTo>
                  <a:pt x="1135" y="1013"/>
                  <a:pt x="1140" y="1006"/>
                  <a:pt x="1160" y="1000"/>
                </a:cubicBezTo>
                <a:cubicBezTo>
                  <a:pt x="1179" y="995"/>
                  <a:pt x="1191" y="993"/>
                  <a:pt x="1191" y="977"/>
                </a:cubicBezTo>
                <a:cubicBezTo>
                  <a:pt x="1191" y="960"/>
                  <a:pt x="1196" y="960"/>
                  <a:pt x="1209" y="953"/>
                </a:cubicBezTo>
                <a:cubicBezTo>
                  <a:pt x="1222" y="946"/>
                  <a:pt x="1227" y="949"/>
                  <a:pt x="1232" y="927"/>
                </a:cubicBezTo>
                <a:cubicBezTo>
                  <a:pt x="1237" y="904"/>
                  <a:pt x="1255" y="910"/>
                  <a:pt x="1258" y="888"/>
                </a:cubicBezTo>
                <a:cubicBezTo>
                  <a:pt x="1261" y="866"/>
                  <a:pt x="1228" y="850"/>
                  <a:pt x="1251" y="843"/>
                </a:cubicBezTo>
                <a:cubicBezTo>
                  <a:pt x="1274" y="836"/>
                  <a:pt x="1294" y="838"/>
                  <a:pt x="1284" y="820"/>
                </a:cubicBezTo>
                <a:cubicBezTo>
                  <a:pt x="1274" y="802"/>
                  <a:pt x="1264" y="796"/>
                  <a:pt x="1246" y="782"/>
                </a:cubicBezTo>
                <a:cubicBezTo>
                  <a:pt x="1228" y="768"/>
                  <a:pt x="1223" y="749"/>
                  <a:pt x="1240" y="745"/>
                </a:cubicBezTo>
                <a:cubicBezTo>
                  <a:pt x="1252" y="741"/>
                  <a:pt x="1252" y="733"/>
                  <a:pt x="1274" y="742"/>
                </a:cubicBezTo>
                <a:cubicBezTo>
                  <a:pt x="1276" y="736"/>
                  <a:pt x="1285" y="734"/>
                  <a:pt x="1304" y="741"/>
                </a:cubicBezTo>
                <a:cubicBezTo>
                  <a:pt x="1365" y="763"/>
                  <a:pt x="1431" y="811"/>
                  <a:pt x="1440" y="785"/>
                </a:cubicBezTo>
                <a:cubicBezTo>
                  <a:pt x="1448" y="759"/>
                  <a:pt x="1413" y="730"/>
                  <a:pt x="1413" y="700"/>
                </a:cubicBezTo>
                <a:cubicBezTo>
                  <a:pt x="1413" y="670"/>
                  <a:pt x="1400" y="656"/>
                  <a:pt x="1370" y="656"/>
                </a:cubicBezTo>
                <a:cubicBezTo>
                  <a:pt x="1339" y="656"/>
                  <a:pt x="1304" y="659"/>
                  <a:pt x="1291" y="630"/>
                </a:cubicBezTo>
                <a:cubicBezTo>
                  <a:pt x="1278" y="600"/>
                  <a:pt x="1269" y="567"/>
                  <a:pt x="1221" y="567"/>
                </a:cubicBezTo>
                <a:cubicBezTo>
                  <a:pt x="1173" y="567"/>
                  <a:pt x="1147" y="552"/>
                  <a:pt x="1147" y="530"/>
                </a:cubicBezTo>
                <a:cubicBezTo>
                  <a:pt x="1147" y="507"/>
                  <a:pt x="1195" y="504"/>
                  <a:pt x="1156" y="474"/>
                </a:cubicBezTo>
                <a:cubicBezTo>
                  <a:pt x="1116" y="444"/>
                  <a:pt x="1042" y="374"/>
                  <a:pt x="1025" y="341"/>
                </a:cubicBezTo>
                <a:cubicBezTo>
                  <a:pt x="1007" y="307"/>
                  <a:pt x="1012" y="292"/>
                  <a:pt x="968" y="266"/>
                </a:cubicBezTo>
                <a:cubicBezTo>
                  <a:pt x="924" y="241"/>
                  <a:pt x="924" y="244"/>
                  <a:pt x="929" y="215"/>
                </a:cubicBezTo>
                <a:cubicBezTo>
                  <a:pt x="933" y="185"/>
                  <a:pt x="907" y="159"/>
                  <a:pt x="867" y="148"/>
                </a:cubicBezTo>
                <a:cubicBezTo>
                  <a:pt x="828" y="137"/>
                  <a:pt x="780" y="140"/>
                  <a:pt x="749" y="118"/>
                </a:cubicBezTo>
                <a:cubicBezTo>
                  <a:pt x="719" y="96"/>
                  <a:pt x="653" y="89"/>
                  <a:pt x="649" y="52"/>
                </a:cubicBezTo>
                <a:cubicBezTo>
                  <a:pt x="646" y="29"/>
                  <a:pt x="649" y="23"/>
                  <a:pt x="658" y="10"/>
                </a:cubicBezTo>
                <a:cubicBezTo>
                  <a:pt x="596" y="0"/>
                  <a:pt x="600" y="13"/>
                  <a:pt x="571" y="29"/>
                </a:cubicBezTo>
                <a:cubicBezTo>
                  <a:pt x="539" y="47"/>
                  <a:pt x="549" y="65"/>
                  <a:pt x="544" y="97"/>
                </a:cubicBezTo>
                <a:cubicBezTo>
                  <a:pt x="539" y="129"/>
                  <a:pt x="509" y="130"/>
                  <a:pt x="478" y="133"/>
                </a:cubicBezTo>
                <a:cubicBezTo>
                  <a:pt x="447" y="136"/>
                  <a:pt x="458" y="164"/>
                  <a:pt x="449" y="183"/>
                </a:cubicBezTo>
                <a:cubicBezTo>
                  <a:pt x="439" y="203"/>
                  <a:pt x="414" y="194"/>
                  <a:pt x="409" y="191"/>
                </a:cubicBezTo>
                <a:cubicBezTo>
                  <a:pt x="404" y="189"/>
                  <a:pt x="401" y="169"/>
                  <a:pt x="381" y="154"/>
                </a:cubicBezTo>
                <a:cubicBezTo>
                  <a:pt x="331" y="140"/>
                  <a:pt x="329" y="159"/>
                  <a:pt x="331" y="176"/>
                </a:cubicBezTo>
                <a:cubicBezTo>
                  <a:pt x="332" y="193"/>
                  <a:pt x="319" y="189"/>
                  <a:pt x="298" y="204"/>
                </a:cubicBezTo>
                <a:cubicBezTo>
                  <a:pt x="277" y="219"/>
                  <a:pt x="275" y="239"/>
                  <a:pt x="250" y="211"/>
                </a:cubicBezTo>
                <a:cubicBezTo>
                  <a:pt x="226" y="183"/>
                  <a:pt x="196" y="215"/>
                  <a:pt x="182" y="204"/>
                </a:cubicBezTo>
                <a:cubicBezTo>
                  <a:pt x="167" y="193"/>
                  <a:pt x="141" y="158"/>
                  <a:pt x="116" y="134"/>
                </a:cubicBezTo>
                <a:cubicBezTo>
                  <a:pt x="91" y="111"/>
                  <a:pt x="73" y="118"/>
                  <a:pt x="42" y="132"/>
                </a:cubicBezTo>
                <a:cubicBezTo>
                  <a:pt x="11" y="146"/>
                  <a:pt x="10" y="137"/>
                  <a:pt x="5" y="151"/>
                </a:cubicBezTo>
                <a:cubicBezTo>
                  <a:pt x="0" y="165"/>
                  <a:pt x="1" y="197"/>
                  <a:pt x="5" y="211"/>
                </a:cubicBezTo>
                <a:cubicBezTo>
                  <a:pt x="8" y="225"/>
                  <a:pt x="37" y="228"/>
                  <a:pt x="62" y="240"/>
                </a:cubicBezTo>
                <a:cubicBezTo>
                  <a:pt x="87" y="253"/>
                  <a:pt x="119" y="260"/>
                  <a:pt x="136" y="278"/>
                </a:cubicBezTo>
                <a:cubicBezTo>
                  <a:pt x="152" y="296"/>
                  <a:pt x="172" y="289"/>
                  <a:pt x="190" y="287"/>
                </a:cubicBezTo>
                <a:cubicBezTo>
                  <a:pt x="208" y="286"/>
                  <a:pt x="209" y="292"/>
                  <a:pt x="214" y="304"/>
                </a:cubicBezTo>
                <a:cubicBezTo>
                  <a:pt x="219" y="317"/>
                  <a:pt x="213" y="325"/>
                  <a:pt x="257" y="323"/>
                </a:cubicBezTo>
                <a:cubicBezTo>
                  <a:pt x="301" y="322"/>
                  <a:pt x="301" y="329"/>
                  <a:pt x="321" y="344"/>
                </a:cubicBezTo>
                <a:cubicBezTo>
                  <a:pt x="340" y="360"/>
                  <a:pt x="347" y="372"/>
                  <a:pt x="360" y="393"/>
                </a:cubicBezTo>
                <a:cubicBezTo>
                  <a:pt x="373" y="414"/>
                  <a:pt x="385" y="404"/>
                  <a:pt x="398" y="386"/>
                </a:cubicBezTo>
                <a:cubicBezTo>
                  <a:pt x="411" y="368"/>
                  <a:pt x="429" y="380"/>
                  <a:pt x="447" y="397"/>
                </a:cubicBezTo>
                <a:cubicBezTo>
                  <a:pt x="465" y="414"/>
                  <a:pt x="468" y="432"/>
                  <a:pt x="442" y="449"/>
                </a:cubicBezTo>
                <a:cubicBezTo>
                  <a:pt x="416" y="465"/>
                  <a:pt x="424" y="485"/>
                  <a:pt x="421" y="503"/>
                </a:cubicBezTo>
                <a:cubicBezTo>
                  <a:pt x="417" y="521"/>
                  <a:pt x="460" y="521"/>
                  <a:pt x="483" y="521"/>
                </a:cubicBezTo>
                <a:cubicBezTo>
                  <a:pt x="506" y="521"/>
                  <a:pt x="503" y="586"/>
                  <a:pt x="526" y="608"/>
                </a:cubicBezTo>
                <a:cubicBezTo>
                  <a:pt x="549" y="631"/>
                  <a:pt x="594" y="611"/>
                  <a:pt x="614" y="608"/>
                </a:cubicBezTo>
                <a:cubicBezTo>
                  <a:pt x="634" y="606"/>
                  <a:pt x="630" y="595"/>
                  <a:pt x="629" y="572"/>
                </a:cubicBezTo>
                <a:cubicBezTo>
                  <a:pt x="627" y="550"/>
                  <a:pt x="647" y="544"/>
                  <a:pt x="671" y="544"/>
                </a:cubicBezTo>
                <a:cubicBezTo>
                  <a:pt x="696" y="544"/>
                  <a:pt x="714" y="568"/>
                  <a:pt x="729" y="595"/>
                </a:cubicBezTo>
                <a:cubicBezTo>
                  <a:pt x="743" y="621"/>
                  <a:pt x="747" y="639"/>
                  <a:pt x="727" y="650"/>
                </a:cubicBezTo>
                <a:cubicBezTo>
                  <a:pt x="707" y="661"/>
                  <a:pt x="684" y="653"/>
                  <a:pt x="658" y="635"/>
                </a:cubicBezTo>
                <a:cubicBezTo>
                  <a:pt x="632" y="617"/>
                  <a:pt x="601" y="650"/>
                  <a:pt x="604" y="661"/>
                </a:cubicBezTo>
                <a:cubicBezTo>
                  <a:pt x="607" y="672"/>
                  <a:pt x="635" y="686"/>
                  <a:pt x="635" y="714"/>
                </a:cubicBezTo>
                <a:cubicBezTo>
                  <a:pt x="635" y="742"/>
                  <a:pt x="617" y="752"/>
                  <a:pt x="588" y="768"/>
                </a:cubicBezTo>
                <a:cubicBezTo>
                  <a:pt x="558" y="785"/>
                  <a:pt x="581" y="795"/>
                  <a:pt x="585" y="814"/>
                </a:cubicBezTo>
                <a:cubicBezTo>
                  <a:pt x="588" y="834"/>
                  <a:pt x="603" y="831"/>
                  <a:pt x="622" y="849"/>
                </a:cubicBezTo>
                <a:cubicBezTo>
                  <a:pt x="642" y="867"/>
                  <a:pt x="662" y="864"/>
                  <a:pt x="694" y="877"/>
                </a:cubicBezTo>
                <a:cubicBezTo>
                  <a:pt x="727" y="889"/>
                  <a:pt x="712" y="898"/>
                  <a:pt x="707" y="923"/>
                </a:cubicBezTo>
                <a:cubicBezTo>
                  <a:pt x="702" y="948"/>
                  <a:pt x="701" y="957"/>
                  <a:pt x="714" y="970"/>
                </a:cubicBezTo>
                <a:cubicBezTo>
                  <a:pt x="727" y="982"/>
                  <a:pt x="761" y="980"/>
                  <a:pt x="797" y="950"/>
                </a:cubicBezTo>
                <a:cubicBezTo>
                  <a:pt x="834" y="921"/>
                  <a:pt x="850" y="963"/>
                  <a:pt x="878" y="964"/>
                </a:cubicBezTo>
                <a:cubicBezTo>
                  <a:pt x="892" y="965"/>
                  <a:pt x="897" y="969"/>
                  <a:pt x="901" y="976"/>
                </a:cubicBezTo>
                <a:cubicBezTo>
                  <a:pt x="909" y="973"/>
                  <a:pt x="917" y="969"/>
                  <a:pt x="919" y="96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6" name="Freeform 29"/>
          <p:cNvSpPr>
            <a:spLocks/>
          </p:cNvSpPr>
          <p:nvPr/>
        </p:nvSpPr>
        <p:spPr bwMode="auto">
          <a:xfrm>
            <a:off x="6543855" y="4166265"/>
            <a:ext cx="534619" cy="509649"/>
          </a:xfrm>
          <a:custGeom>
            <a:avLst/>
            <a:gdLst>
              <a:gd name="T0" fmla="*/ 913 w 983"/>
              <a:gd name="T1" fmla="*/ 416 h 972"/>
              <a:gd name="T2" fmla="*/ 965 w 983"/>
              <a:gd name="T3" fmla="*/ 379 h 972"/>
              <a:gd name="T4" fmla="*/ 926 w 983"/>
              <a:gd name="T5" fmla="*/ 298 h 972"/>
              <a:gd name="T6" fmla="*/ 948 w 983"/>
              <a:gd name="T7" fmla="*/ 227 h 972"/>
              <a:gd name="T8" fmla="*/ 830 w 983"/>
              <a:gd name="T9" fmla="*/ 205 h 972"/>
              <a:gd name="T10" fmla="*/ 707 w 983"/>
              <a:gd name="T11" fmla="*/ 179 h 972"/>
              <a:gd name="T12" fmla="*/ 607 w 983"/>
              <a:gd name="T13" fmla="*/ 253 h 972"/>
              <a:gd name="T14" fmla="*/ 572 w 983"/>
              <a:gd name="T15" fmla="*/ 216 h 972"/>
              <a:gd name="T16" fmla="*/ 559 w 983"/>
              <a:gd name="T17" fmla="*/ 168 h 972"/>
              <a:gd name="T18" fmla="*/ 668 w 983"/>
              <a:gd name="T19" fmla="*/ 164 h 972"/>
              <a:gd name="T20" fmla="*/ 706 w 983"/>
              <a:gd name="T21" fmla="*/ 85 h 972"/>
              <a:gd name="T22" fmla="*/ 677 w 983"/>
              <a:gd name="T23" fmla="*/ 63 h 972"/>
              <a:gd name="T24" fmla="*/ 620 w 983"/>
              <a:gd name="T25" fmla="*/ 31 h 972"/>
              <a:gd name="T26" fmla="*/ 601 w 983"/>
              <a:gd name="T27" fmla="*/ 16 h 972"/>
              <a:gd name="T28" fmla="*/ 599 w 983"/>
              <a:gd name="T29" fmla="*/ 17 h 972"/>
              <a:gd name="T30" fmla="*/ 581 w 983"/>
              <a:gd name="T31" fmla="*/ 41 h 972"/>
              <a:gd name="T32" fmla="*/ 550 w 983"/>
              <a:gd name="T33" fmla="*/ 64 h 972"/>
              <a:gd name="T34" fmla="*/ 509 w 983"/>
              <a:gd name="T35" fmla="*/ 56 h 972"/>
              <a:gd name="T36" fmla="*/ 463 w 983"/>
              <a:gd name="T37" fmla="*/ 60 h 972"/>
              <a:gd name="T38" fmla="*/ 422 w 983"/>
              <a:gd name="T39" fmla="*/ 55 h 972"/>
              <a:gd name="T40" fmla="*/ 387 w 983"/>
              <a:gd name="T41" fmla="*/ 31 h 972"/>
              <a:gd name="T42" fmla="*/ 353 w 983"/>
              <a:gd name="T43" fmla="*/ 10 h 972"/>
              <a:gd name="T44" fmla="*/ 309 w 983"/>
              <a:gd name="T45" fmla="*/ 27 h 972"/>
              <a:gd name="T46" fmla="*/ 291 w 983"/>
              <a:gd name="T47" fmla="*/ 40 h 972"/>
              <a:gd name="T48" fmla="*/ 305 w 983"/>
              <a:gd name="T49" fmla="*/ 73 h 972"/>
              <a:gd name="T50" fmla="*/ 263 w 983"/>
              <a:gd name="T51" fmla="*/ 164 h 972"/>
              <a:gd name="T52" fmla="*/ 281 w 983"/>
              <a:gd name="T53" fmla="*/ 217 h 972"/>
              <a:gd name="T54" fmla="*/ 238 w 983"/>
              <a:gd name="T55" fmla="*/ 245 h 972"/>
              <a:gd name="T56" fmla="*/ 171 w 983"/>
              <a:gd name="T57" fmla="*/ 262 h 972"/>
              <a:gd name="T58" fmla="*/ 189 w 983"/>
              <a:gd name="T59" fmla="*/ 310 h 972"/>
              <a:gd name="T60" fmla="*/ 176 w 983"/>
              <a:gd name="T61" fmla="*/ 349 h 972"/>
              <a:gd name="T62" fmla="*/ 158 w 983"/>
              <a:gd name="T63" fmla="*/ 406 h 972"/>
              <a:gd name="T64" fmla="*/ 115 w 983"/>
              <a:gd name="T65" fmla="*/ 451 h 972"/>
              <a:gd name="T66" fmla="*/ 79 w 983"/>
              <a:gd name="T67" fmla="*/ 492 h 972"/>
              <a:gd name="T68" fmla="*/ 48 w 983"/>
              <a:gd name="T69" fmla="*/ 511 h 972"/>
              <a:gd name="T70" fmla="*/ 6 w 983"/>
              <a:gd name="T71" fmla="*/ 580 h 972"/>
              <a:gd name="T72" fmla="*/ 91 w 983"/>
              <a:gd name="T73" fmla="*/ 635 h 972"/>
              <a:gd name="T74" fmla="*/ 157 w 983"/>
              <a:gd name="T75" fmla="*/ 733 h 972"/>
              <a:gd name="T76" fmla="*/ 156 w 983"/>
              <a:gd name="T77" fmla="*/ 780 h 972"/>
              <a:gd name="T78" fmla="*/ 192 w 983"/>
              <a:gd name="T79" fmla="*/ 777 h 972"/>
              <a:gd name="T80" fmla="*/ 246 w 983"/>
              <a:gd name="T81" fmla="*/ 782 h 972"/>
              <a:gd name="T82" fmla="*/ 251 w 983"/>
              <a:gd name="T83" fmla="*/ 848 h 972"/>
              <a:gd name="T84" fmla="*/ 294 w 983"/>
              <a:gd name="T85" fmla="*/ 905 h 972"/>
              <a:gd name="T86" fmla="*/ 330 w 983"/>
              <a:gd name="T87" fmla="*/ 954 h 972"/>
              <a:gd name="T88" fmla="*/ 397 w 983"/>
              <a:gd name="T89" fmla="*/ 959 h 972"/>
              <a:gd name="T90" fmla="*/ 438 w 983"/>
              <a:gd name="T91" fmla="*/ 923 h 972"/>
              <a:gd name="T92" fmla="*/ 486 w 983"/>
              <a:gd name="T93" fmla="*/ 914 h 972"/>
              <a:gd name="T94" fmla="*/ 533 w 983"/>
              <a:gd name="T95" fmla="*/ 962 h 972"/>
              <a:gd name="T96" fmla="*/ 590 w 983"/>
              <a:gd name="T97" fmla="*/ 950 h 972"/>
              <a:gd name="T98" fmla="*/ 666 w 983"/>
              <a:gd name="T99" fmla="*/ 937 h 972"/>
              <a:gd name="T100" fmla="*/ 713 w 983"/>
              <a:gd name="T101" fmla="*/ 971 h 972"/>
              <a:gd name="T102" fmla="*/ 720 w 983"/>
              <a:gd name="T103" fmla="*/ 972 h 972"/>
              <a:gd name="T104" fmla="*/ 747 w 983"/>
              <a:gd name="T105" fmla="*/ 906 h 972"/>
              <a:gd name="T106" fmla="*/ 768 w 983"/>
              <a:gd name="T107" fmla="*/ 791 h 972"/>
              <a:gd name="T108" fmla="*/ 812 w 983"/>
              <a:gd name="T109" fmla="*/ 706 h 972"/>
              <a:gd name="T110" fmla="*/ 851 w 983"/>
              <a:gd name="T111" fmla="*/ 665 h 972"/>
              <a:gd name="T112" fmla="*/ 900 w 983"/>
              <a:gd name="T113" fmla="*/ 680 h 972"/>
              <a:gd name="T114" fmla="*/ 948 w 983"/>
              <a:gd name="T115" fmla="*/ 635 h 972"/>
              <a:gd name="T116" fmla="*/ 913 w 983"/>
              <a:gd name="T117" fmla="*/ 535 h 972"/>
              <a:gd name="T118" fmla="*/ 900 w 983"/>
              <a:gd name="T119" fmla="*/ 472 h 972"/>
              <a:gd name="T120" fmla="*/ 913 w 983"/>
              <a:gd name="T121" fmla="*/ 416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83" h="972">
                <a:moveTo>
                  <a:pt x="913" y="416"/>
                </a:moveTo>
                <a:cubicBezTo>
                  <a:pt x="948" y="416"/>
                  <a:pt x="983" y="413"/>
                  <a:pt x="965" y="379"/>
                </a:cubicBezTo>
                <a:cubicBezTo>
                  <a:pt x="948" y="346"/>
                  <a:pt x="908" y="331"/>
                  <a:pt x="926" y="298"/>
                </a:cubicBezTo>
                <a:cubicBezTo>
                  <a:pt x="943" y="265"/>
                  <a:pt x="983" y="246"/>
                  <a:pt x="948" y="227"/>
                </a:cubicBezTo>
                <a:cubicBezTo>
                  <a:pt x="913" y="209"/>
                  <a:pt x="856" y="242"/>
                  <a:pt x="830" y="205"/>
                </a:cubicBezTo>
                <a:cubicBezTo>
                  <a:pt x="803" y="168"/>
                  <a:pt x="725" y="153"/>
                  <a:pt x="707" y="179"/>
                </a:cubicBezTo>
                <a:cubicBezTo>
                  <a:pt x="690" y="205"/>
                  <a:pt x="624" y="279"/>
                  <a:pt x="607" y="253"/>
                </a:cubicBezTo>
                <a:cubicBezTo>
                  <a:pt x="589" y="227"/>
                  <a:pt x="598" y="216"/>
                  <a:pt x="572" y="216"/>
                </a:cubicBezTo>
                <a:cubicBezTo>
                  <a:pt x="546" y="216"/>
                  <a:pt x="519" y="157"/>
                  <a:pt x="559" y="168"/>
                </a:cubicBezTo>
                <a:cubicBezTo>
                  <a:pt x="598" y="179"/>
                  <a:pt x="655" y="194"/>
                  <a:pt x="668" y="164"/>
                </a:cubicBezTo>
                <a:cubicBezTo>
                  <a:pt x="679" y="140"/>
                  <a:pt x="687" y="106"/>
                  <a:pt x="706" y="85"/>
                </a:cubicBezTo>
                <a:cubicBezTo>
                  <a:pt x="697" y="76"/>
                  <a:pt x="690" y="66"/>
                  <a:pt x="677" y="63"/>
                </a:cubicBezTo>
                <a:cubicBezTo>
                  <a:pt x="656" y="59"/>
                  <a:pt x="658" y="46"/>
                  <a:pt x="620" y="31"/>
                </a:cubicBezTo>
                <a:cubicBezTo>
                  <a:pt x="610" y="27"/>
                  <a:pt x="604" y="22"/>
                  <a:pt x="601" y="16"/>
                </a:cubicBezTo>
                <a:cubicBezTo>
                  <a:pt x="600" y="16"/>
                  <a:pt x="600" y="17"/>
                  <a:pt x="599" y="17"/>
                </a:cubicBezTo>
                <a:cubicBezTo>
                  <a:pt x="586" y="24"/>
                  <a:pt x="581" y="24"/>
                  <a:pt x="581" y="41"/>
                </a:cubicBezTo>
                <a:cubicBezTo>
                  <a:pt x="581" y="57"/>
                  <a:pt x="569" y="59"/>
                  <a:pt x="550" y="64"/>
                </a:cubicBezTo>
                <a:cubicBezTo>
                  <a:pt x="530" y="70"/>
                  <a:pt x="525" y="77"/>
                  <a:pt x="509" y="56"/>
                </a:cubicBezTo>
                <a:cubicBezTo>
                  <a:pt x="492" y="35"/>
                  <a:pt x="484" y="52"/>
                  <a:pt x="463" y="60"/>
                </a:cubicBezTo>
                <a:cubicBezTo>
                  <a:pt x="441" y="69"/>
                  <a:pt x="441" y="62"/>
                  <a:pt x="422" y="55"/>
                </a:cubicBezTo>
                <a:cubicBezTo>
                  <a:pt x="402" y="48"/>
                  <a:pt x="392" y="44"/>
                  <a:pt x="387" y="31"/>
                </a:cubicBezTo>
                <a:cubicBezTo>
                  <a:pt x="382" y="19"/>
                  <a:pt x="364" y="0"/>
                  <a:pt x="353" y="10"/>
                </a:cubicBezTo>
                <a:cubicBezTo>
                  <a:pt x="341" y="20"/>
                  <a:pt x="312" y="14"/>
                  <a:pt x="309" y="27"/>
                </a:cubicBezTo>
                <a:cubicBezTo>
                  <a:pt x="307" y="33"/>
                  <a:pt x="299" y="37"/>
                  <a:pt x="291" y="40"/>
                </a:cubicBezTo>
                <a:cubicBezTo>
                  <a:pt x="294" y="48"/>
                  <a:pt x="297" y="58"/>
                  <a:pt x="305" y="73"/>
                </a:cubicBezTo>
                <a:cubicBezTo>
                  <a:pt x="323" y="103"/>
                  <a:pt x="287" y="144"/>
                  <a:pt x="263" y="164"/>
                </a:cubicBezTo>
                <a:cubicBezTo>
                  <a:pt x="238" y="185"/>
                  <a:pt x="266" y="198"/>
                  <a:pt x="281" y="217"/>
                </a:cubicBezTo>
                <a:cubicBezTo>
                  <a:pt x="296" y="237"/>
                  <a:pt x="258" y="238"/>
                  <a:pt x="238" y="245"/>
                </a:cubicBezTo>
                <a:cubicBezTo>
                  <a:pt x="219" y="252"/>
                  <a:pt x="207" y="253"/>
                  <a:pt x="171" y="262"/>
                </a:cubicBezTo>
                <a:cubicBezTo>
                  <a:pt x="135" y="270"/>
                  <a:pt x="176" y="295"/>
                  <a:pt x="189" y="310"/>
                </a:cubicBezTo>
                <a:cubicBezTo>
                  <a:pt x="202" y="326"/>
                  <a:pt x="189" y="335"/>
                  <a:pt x="176" y="349"/>
                </a:cubicBezTo>
                <a:cubicBezTo>
                  <a:pt x="163" y="363"/>
                  <a:pt x="161" y="384"/>
                  <a:pt x="158" y="406"/>
                </a:cubicBezTo>
                <a:cubicBezTo>
                  <a:pt x="155" y="429"/>
                  <a:pt x="130" y="440"/>
                  <a:pt x="115" y="451"/>
                </a:cubicBezTo>
                <a:cubicBezTo>
                  <a:pt x="101" y="462"/>
                  <a:pt x="89" y="470"/>
                  <a:pt x="79" y="492"/>
                </a:cubicBezTo>
                <a:cubicBezTo>
                  <a:pt x="75" y="502"/>
                  <a:pt x="62" y="508"/>
                  <a:pt x="48" y="511"/>
                </a:cubicBezTo>
                <a:cubicBezTo>
                  <a:pt x="59" y="529"/>
                  <a:pt x="12" y="558"/>
                  <a:pt x="6" y="580"/>
                </a:cubicBezTo>
                <a:cubicBezTo>
                  <a:pt x="0" y="604"/>
                  <a:pt x="43" y="613"/>
                  <a:pt x="91" y="635"/>
                </a:cubicBezTo>
                <a:cubicBezTo>
                  <a:pt x="139" y="657"/>
                  <a:pt x="131" y="700"/>
                  <a:pt x="157" y="733"/>
                </a:cubicBezTo>
                <a:cubicBezTo>
                  <a:pt x="177" y="759"/>
                  <a:pt x="164" y="769"/>
                  <a:pt x="156" y="780"/>
                </a:cubicBezTo>
                <a:cubicBezTo>
                  <a:pt x="169" y="782"/>
                  <a:pt x="184" y="782"/>
                  <a:pt x="192" y="777"/>
                </a:cubicBezTo>
                <a:cubicBezTo>
                  <a:pt x="210" y="768"/>
                  <a:pt x="248" y="747"/>
                  <a:pt x="246" y="782"/>
                </a:cubicBezTo>
                <a:cubicBezTo>
                  <a:pt x="245" y="816"/>
                  <a:pt x="232" y="833"/>
                  <a:pt x="251" y="848"/>
                </a:cubicBezTo>
                <a:cubicBezTo>
                  <a:pt x="271" y="864"/>
                  <a:pt x="289" y="884"/>
                  <a:pt x="294" y="905"/>
                </a:cubicBezTo>
                <a:cubicBezTo>
                  <a:pt x="299" y="926"/>
                  <a:pt x="309" y="944"/>
                  <a:pt x="330" y="954"/>
                </a:cubicBezTo>
                <a:cubicBezTo>
                  <a:pt x="351" y="964"/>
                  <a:pt x="381" y="972"/>
                  <a:pt x="397" y="959"/>
                </a:cubicBezTo>
                <a:cubicBezTo>
                  <a:pt x="414" y="947"/>
                  <a:pt x="428" y="943"/>
                  <a:pt x="438" y="923"/>
                </a:cubicBezTo>
                <a:cubicBezTo>
                  <a:pt x="448" y="904"/>
                  <a:pt x="464" y="879"/>
                  <a:pt x="486" y="914"/>
                </a:cubicBezTo>
                <a:cubicBezTo>
                  <a:pt x="507" y="948"/>
                  <a:pt x="502" y="958"/>
                  <a:pt x="533" y="962"/>
                </a:cubicBezTo>
                <a:cubicBezTo>
                  <a:pt x="564" y="966"/>
                  <a:pt x="564" y="961"/>
                  <a:pt x="590" y="950"/>
                </a:cubicBezTo>
                <a:cubicBezTo>
                  <a:pt x="617" y="939"/>
                  <a:pt x="656" y="915"/>
                  <a:pt x="666" y="937"/>
                </a:cubicBezTo>
                <a:cubicBezTo>
                  <a:pt x="676" y="959"/>
                  <a:pt x="694" y="968"/>
                  <a:pt x="713" y="971"/>
                </a:cubicBezTo>
                <a:cubicBezTo>
                  <a:pt x="716" y="971"/>
                  <a:pt x="718" y="971"/>
                  <a:pt x="720" y="972"/>
                </a:cubicBezTo>
                <a:cubicBezTo>
                  <a:pt x="732" y="956"/>
                  <a:pt x="744" y="937"/>
                  <a:pt x="747" y="906"/>
                </a:cubicBezTo>
                <a:cubicBezTo>
                  <a:pt x="751" y="850"/>
                  <a:pt x="747" y="813"/>
                  <a:pt x="768" y="791"/>
                </a:cubicBezTo>
                <a:cubicBezTo>
                  <a:pt x="790" y="769"/>
                  <a:pt x="808" y="728"/>
                  <a:pt x="812" y="706"/>
                </a:cubicBezTo>
                <a:cubicBezTo>
                  <a:pt x="817" y="683"/>
                  <a:pt x="825" y="639"/>
                  <a:pt x="851" y="665"/>
                </a:cubicBezTo>
                <a:cubicBezTo>
                  <a:pt x="878" y="691"/>
                  <a:pt x="878" y="702"/>
                  <a:pt x="900" y="680"/>
                </a:cubicBezTo>
                <a:cubicBezTo>
                  <a:pt x="921" y="657"/>
                  <a:pt x="974" y="683"/>
                  <a:pt x="948" y="635"/>
                </a:cubicBezTo>
                <a:cubicBezTo>
                  <a:pt x="921" y="587"/>
                  <a:pt x="882" y="565"/>
                  <a:pt x="913" y="535"/>
                </a:cubicBezTo>
                <a:cubicBezTo>
                  <a:pt x="943" y="505"/>
                  <a:pt x="921" y="498"/>
                  <a:pt x="900" y="472"/>
                </a:cubicBezTo>
                <a:cubicBezTo>
                  <a:pt x="878" y="446"/>
                  <a:pt x="878" y="416"/>
                  <a:pt x="913" y="41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7" name="Freeform 30"/>
          <p:cNvSpPr>
            <a:spLocks/>
          </p:cNvSpPr>
          <p:nvPr/>
        </p:nvSpPr>
        <p:spPr bwMode="auto">
          <a:xfrm>
            <a:off x="6870501" y="4060041"/>
            <a:ext cx="150398" cy="151426"/>
          </a:xfrm>
          <a:custGeom>
            <a:avLst/>
            <a:gdLst>
              <a:gd name="T0" fmla="*/ 19 w 277"/>
              <a:gd name="T1" fmla="*/ 234 h 288"/>
              <a:gd name="T2" fmla="*/ 76 w 277"/>
              <a:gd name="T3" fmla="*/ 266 h 288"/>
              <a:gd name="T4" fmla="*/ 105 w 277"/>
              <a:gd name="T5" fmla="*/ 288 h 288"/>
              <a:gd name="T6" fmla="*/ 119 w 277"/>
              <a:gd name="T7" fmla="*/ 275 h 288"/>
              <a:gd name="T8" fmla="*/ 264 w 277"/>
              <a:gd name="T9" fmla="*/ 197 h 288"/>
              <a:gd name="T10" fmla="*/ 207 w 277"/>
              <a:gd name="T11" fmla="*/ 112 h 288"/>
              <a:gd name="T12" fmla="*/ 102 w 277"/>
              <a:gd name="T13" fmla="*/ 64 h 288"/>
              <a:gd name="T14" fmla="*/ 63 w 277"/>
              <a:gd name="T15" fmla="*/ 9 h 288"/>
              <a:gd name="T16" fmla="*/ 29 w 277"/>
              <a:gd name="T17" fmla="*/ 12 h 288"/>
              <a:gd name="T18" fmla="*/ 35 w 277"/>
              <a:gd name="T19" fmla="*/ 49 h 288"/>
              <a:gd name="T20" fmla="*/ 73 w 277"/>
              <a:gd name="T21" fmla="*/ 87 h 288"/>
              <a:gd name="T22" fmla="*/ 40 w 277"/>
              <a:gd name="T23" fmla="*/ 110 h 288"/>
              <a:gd name="T24" fmla="*/ 47 w 277"/>
              <a:gd name="T25" fmla="*/ 155 h 288"/>
              <a:gd name="T26" fmla="*/ 21 w 277"/>
              <a:gd name="T27" fmla="*/ 194 h 288"/>
              <a:gd name="T28" fmla="*/ 0 w 277"/>
              <a:gd name="T29" fmla="*/ 219 h 288"/>
              <a:gd name="T30" fmla="*/ 19 w 277"/>
              <a:gd name="T31" fmla="*/ 23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7" h="288">
                <a:moveTo>
                  <a:pt x="19" y="234"/>
                </a:moveTo>
                <a:cubicBezTo>
                  <a:pt x="57" y="249"/>
                  <a:pt x="55" y="262"/>
                  <a:pt x="76" y="266"/>
                </a:cubicBezTo>
                <a:cubicBezTo>
                  <a:pt x="89" y="269"/>
                  <a:pt x="96" y="279"/>
                  <a:pt x="105" y="288"/>
                </a:cubicBezTo>
                <a:cubicBezTo>
                  <a:pt x="109" y="283"/>
                  <a:pt x="114" y="278"/>
                  <a:pt x="119" y="275"/>
                </a:cubicBezTo>
                <a:cubicBezTo>
                  <a:pt x="150" y="256"/>
                  <a:pt x="277" y="227"/>
                  <a:pt x="264" y="197"/>
                </a:cubicBezTo>
                <a:cubicBezTo>
                  <a:pt x="250" y="167"/>
                  <a:pt x="233" y="130"/>
                  <a:pt x="207" y="112"/>
                </a:cubicBezTo>
                <a:cubicBezTo>
                  <a:pt x="181" y="93"/>
                  <a:pt x="128" y="75"/>
                  <a:pt x="102" y="64"/>
                </a:cubicBezTo>
                <a:cubicBezTo>
                  <a:pt x="84" y="56"/>
                  <a:pt x="58" y="22"/>
                  <a:pt x="63" y="9"/>
                </a:cubicBezTo>
                <a:cubicBezTo>
                  <a:pt x="41" y="0"/>
                  <a:pt x="41" y="8"/>
                  <a:pt x="29" y="12"/>
                </a:cubicBezTo>
                <a:cubicBezTo>
                  <a:pt x="12" y="16"/>
                  <a:pt x="17" y="35"/>
                  <a:pt x="35" y="49"/>
                </a:cubicBezTo>
                <a:cubicBezTo>
                  <a:pt x="53" y="63"/>
                  <a:pt x="63" y="69"/>
                  <a:pt x="73" y="87"/>
                </a:cubicBezTo>
                <a:cubicBezTo>
                  <a:pt x="83" y="105"/>
                  <a:pt x="63" y="103"/>
                  <a:pt x="40" y="110"/>
                </a:cubicBezTo>
                <a:cubicBezTo>
                  <a:pt x="17" y="117"/>
                  <a:pt x="50" y="133"/>
                  <a:pt x="47" y="155"/>
                </a:cubicBezTo>
                <a:cubicBezTo>
                  <a:pt x="44" y="177"/>
                  <a:pt x="26" y="171"/>
                  <a:pt x="21" y="194"/>
                </a:cubicBezTo>
                <a:cubicBezTo>
                  <a:pt x="16" y="214"/>
                  <a:pt x="11" y="214"/>
                  <a:pt x="0" y="219"/>
                </a:cubicBezTo>
                <a:cubicBezTo>
                  <a:pt x="3" y="225"/>
                  <a:pt x="9" y="230"/>
                  <a:pt x="19" y="234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8" name="Freeform 31"/>
          <p:cNvSpPr>
            <a:spLocks/>
          </p:cNvSpPr>
          <p:nvPr/>
        </p:nvSpPr>
        <p:spPr bwMode="auto">
          <a:xfrm>
            <a:off x="6008062" y="3276921"/>
            <a:ext cx="917663" cy="536770"/>
          </a:xfrm>
          <a:custGeom>
            <a:avLst/>
            <a:gdLst>
              <a:gd name="T0" fmla="*/ 1555 w 1686"/>
              <a:gd name="T1" fmla="*/ 63 h 1025"/>
              <a:gd name="T2" fmla="*/ 1393 w 1686"/>
              <a:gd name="T3" fmla="*/ 100 h 1025"/>
              <a:gd name="T4" fmla="*/ 1262 w 1686"/>
              <a:gd name="T5" fmla="*/ 48 h 1025"/>
              <a:gd name="T6" fmla="*/ 1109 w 1686"/>
              <a:gd name="T7" fmla="*/ 119 h 1025"/>
              <a:gd name="T8" fmla="*/ 987 w 1686"/>
              <a:gd name="T9" fmla="*/ 260 h 1025"/>
              <a:gd name="T10" fmla="*/ 847 w 1686"/>
              <a:gd name="T11" fmla="*/ 185 h 1025"/>
              <a:gd name="T12" fmla="*/ 782 w 1686"/>
              <a:gd name="T13" fmla="*/ 41 h 1025"/>
              <a:gd name="T14" fmla="*/ 548 w 1686"/>
              <a:gd name="T15" fmla="*/ 35 h 1025"/>
              <a:gd name="T16" fmla="*/ 469 w 1686"/>
              <a:gd name="T17" fmla="*/ 144 h 1025"/>
              <a:gd name="T18" fmla="*/ 296 w 1686"/>
              <a:gd name="T19" fmla="*/ 238 h 1025"/>
              <a:gd name="T20" fmla="*/ 197 w 1686"/>
              <a:gd name="T21" fmla="*/ 313 h 1025"/>
              <a:gd name="T22" fmla="*/ 102 w 1686"/>
              <a:gd name="T23" fmla="*/ 469 h 1025"/>
              <a:gd name="T24" fmla="*/ 99 w 1686"/>
              <a:gd name="T25" fmla="*/ 600 h 1025"/>
              <a:gd name="T26" fmla="*/ 87 w 1686"/>
              <a:gd name="T27" fmla="*/ 695 h 1025"/>
              <a:gd name="T28" fmla="*/ 203 w 1686"/>
              <a:gd name="T29" fmla="*/ 677 h 1025"/>
              <a:gd name="T30" fmla="*/ 63 w 1686"/>
              <a:gd name="T31" fmla="*/ 832 h 1025"/>
              <a:gd name="T32" fmla="*/ 26 w 1686"/>
              <a:gd name="T33" fmla="*/ 923 h 1025"/>
              <a:gd name="T34" fmla="*/ 155 w 1686"/>
              <a:gd name="T35" fmla="*/ 990 h 1025"/>
              <a:gd name="T36" fmla="*/ 303 w 1686"/>
              <a:gd name="T37" fmla="*/ 990 h 1025"/>
              <a:gd name="T38" fmla="*/ 345 w 1686"/>
              <a:gd name="T39" fmla="*/ 996 h 1025"/>
              <a:gd name="T40" fmla="*/ 378 w 1686"/>
              <a:gd name="T41" fmla="*/ 915 h 1025"/>
              <a:gd name="T42" fmla="*/ 489 w 1686"/>
              <a:gd name="T43" fmla="*/ 898 h 1025"/>
              <a:gd name="T44" fmla="*/ 623 w 1686"/>
              <a:gd name="T45" fmla="*/ 975 h 1025"/>
              <a:gd name="T46" fmla="*/ 704 w 1686"/>
              <a:gd name="T47" fmla="*/ 940 h 1025"/>
              <a:gd name="T48" fmla="*/ 782 w 1686"/>
              <a:gd name="T49" fmla="*/ 955 h 1025"/>
              <a:gd name="T50" fmla="*/ 851 w 1686"/>
              <a:gd name="T51" fmla="*/ 897 h 1025"/>
              <a:gd name="T52" fmla="*/ 944 w 1686"/>
              <a:gd name="T53" fmla="*/ 793 h 1025"/>
              <a:gd name="T54" fmla="*/ 1057 w 1686"/>
              <a:gd name="T55" fmla="*/ 734 h 1025"/>
              <a:gd name="T56" fmla="*/ 1188 w 1686"/>
              <a:gd name="T57" fmla="*/ 556 h 1025"/>
              <a:gd name="T58" fmla="*/ 1297 w 1686"/>
              <a:gd name="T59" fmla="*/ 452 h 1025"/>
              <a:gd name="T60" fmla="*/ 1485 w 1686"/>
              <a:gd name="T61" fmla="*/ 248 h 1025"/>
              <a:gd name="T62" fmla="*/ 1651 w 1686"/>
              <a:gd name="T63" fmla="*/ 178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86" h="1025">
                <a:moveTo>
                  <a:pt x="1638" y="71"/>
                </a:moveTo>
                <a:cubicBezTo>
                  <a:pt x="1590" y="63"/>
                  <a:pt x="1577" y="85"/>
                  <a:pt x="1555" y="63"/>
                </a:cubicBezTo>
                <a:cubicBezTo>
                  <a:pt x="1533" y="41"/>
                  <a:pt x="1516" y="59"/>
                  <a:pt x="1485" y="82"/>
                </a:cubicBezTo>
                <a:cubicBezTo>
                  <a:pt x="1454" y="104"/>
                  <a:pt x="1433" y="122"/>
                  <a:pt x="1393" y="100"/>
                </a:cubicBezTo>
                <a:cubicBezTo>
                  <a:pt x="1354" y="78"/>
                  <a:pt x="1363" y="74"/>
                  <a:pt x="1332" y="78"/>
                </a:cubicBezTo>
                <a:cubicBezTo>
                  <a:pt x="1302" y="82"/>
                  <a:pt x="1275" y="48"/>
                  <a:pt x="1262" y="48"/>
                </a:cubicBezTo>
                <a:cubicBezTo>
                  <a:pt x="1249" y="48"/>
                  <a:pt x="1214" y="0"/>
                  <a:pt x="1162" y="59"/>
                </a:cubicBezTo>
                <a:cubicBezTo>
                  <a:pt x="1109" y="119"/>
                  <a:pt x="1140" y="74"/>
                  <a:pt x="1109" y="119"/>
                </a:cubicBezTo>
                <a:cubicBezTo>
                  <a:pt x="1079" y="163"/>
                  <a:pt x="1057" y="189"/>
                  <a:pt x="1048" y="219"/>
                </a:cubicBezTo>
                <a:cubicBezTo>
                  <a:pt x="1039" y="248"/>
                  <a:pt x="1039" y="256"/>
                  <a:pt x="987" y="260"/>
                </a:cubicBezTo>
                <a:cubicBezTo>
                  <a:pt x="935" y="263"/>
                  <a:pt x="895" y="271"/>
                  <a:pt x="869" y="248"/>
                </a:cubicBezTo>
                <a:cubicBezTo>
                  <a:pt x="843" y="226"/>
                  <a:pt x="834" y="223"/>
                  <a:pt x="847" y="185"/>
                </a:cubicBezTo>
                <a:cubicBezTo>
                  <a:pt x="860" y="148"/>
                  <a:pt x="891" y="141"/>
                  <a:pt x="856" y="119"/>
                </a:cubicBezTo>
                <a:cubicBezTo>
                  <a:pt x="821" y="96"/>
                  <a:pt x="821" y="33"/>
                  <a:pt x="782" y="41"/>
                </a:cubicBezTo>
                <a:cubicBezTo>
                  <a:pt x="742" y="48"/>
                  <a:pt x="594" y="74"/>
                  <a:pt x="555" y="41"/>
                </a:cubicBezTo>
                <a:cubicBezTo>
                  <a:pt x="552" y="39"/>
                  <a:pt x="550" y="37"/>
                  <a:pt x="548" y="35"/>
                </a:cubicBezTo>
                <a:cubicBezTo>
                  <a:pt x="539" y="50"/>
                  <a:pt x="531" y="60"/>
                  <a:pt x="525" y="77"/>
                </a:cubicBezTo>
                <a:cubicBezTo>
                  <a:pt x="515" y="105"/>
                  <a:pt x="489" y="110"/>
                  <a:pt x="469" y="144"/>
                </a:cubicBezTo>
                <a:cubicBezTo>
                  <a:pt x="450" y="177"/>
                  <a:pt x="410" y="163"/>
                  <a:pt x="355" y="166"/>
                </a:cubicBezTo>
                <a:cubicBezTo>
                  <a:pt x="299" y="169"/>
                  <a:pt x="309" y="230"/>
                  <a:pt x="296" y="238"/>
                </a:cubicBezTo>
                <a:cubicBezTo>
                  <a:pt x="283" y="247"/>
                  <a:pt x="266" y="238"/>
                  <a:pt x="247" y="269"/>
                </a:cubicBezTo>
                <a:cubicBezTo>
                  <a:pt x="227" y="299"/>
                  <a:pt x="240" y="311"/>
                  <a:pt x="197" y="313"/>
                </a:cubicBezTo>
                <a:cubicBezTo>
                  <a:pt x="155" y="316"/>
                  <a:pt x="165" y="363"/>
                  <a:pt x="145" y="402"/>
                </a:cubicBezTo>
                <a:cubicBezTo>
                  <a:pt x="125" y="441"/>
                  <a:pt x="129" y="461"/>
                  <a:pt x="102" y="469"/>
                </a:cubicBezTo>
                <a:cubicBezTo>
                  <a:pt x="76" y="477"/>
                  <a:pt x="76" y="491"/>
                  <a:pt x="53" y="522"/>
                </a:cubicBezTo>
                <a:cubicBezTo>
                  <a:pt x="30" y="552"/>
                  <a:pt x="63" y="566"/>
                  <a:pt x="99" y="600"/>
                </a:cubicBezTo>
                <a:cubicBezTo>
                  <a:pt x="118" y="617"/>
                  <a:pt x="110" y="631"/>
                  <a:pt x="99" y="642"/>
                </a:cubicBezTo>
                <a:cubicBezTo>
                  <a:pt x="110" y="644"/>
                  <a:pt x="97" y="653"/>
                  <a:pt x="87" y="695"/>
                </a:cubicBezTo>
                <a:cubicBezTo>
                  <a:pt x="74" y="749"/>
                  <a:pt x="140" y="684"/>
                  <a:pt x="175" y="673"/>
                </a:cubicBezTo>
                <a:cubicBezTo>
                  <a:pt x="273" y="593"/>
                  <a:pt x="227" y="662"/>
                  <a:pt x="203" y="677"/>
                </a:cubicBezTo>
                <a:cubicBezTo>
                  <a:pt x="179" y="691"/>
                  <a:pt x="148" y="740"/>
                  <a:pt x="127" y="760"/>
                </a:cubicBezTo>
                <a:cubicBezTo>
                  <a:pt x="105" y="780"/>
                  <a:pt x="96" y="814"/>
                  <a:pt x="63" y="832"/>
                </a:cubicBezTo>
                <a:cubicBezTo>
                  <a:pt x="30" y="851"/>
                  <a:pt x="35" y="853"/>
                  <a:pt x="19" y="877"/>
                </a:cubicBezTo>
                <a:cubicBezTo>
                  <a:pt x="4" y="901"/>
                  <a:pt x="0" y="908"/>
                  <a:pt x="26" y="923"/>
                </a:cubicBezTo>
                <a:cubicBezTo>
                  <a:pt x="52" y="938"/>
                  <a:pt x="72" y="936"/>
                  <a:pt x="109" y="949"/>
                </a:cubicBezTo>
                <a:cubicBezTo>
                  <a:pt x="146" y="962"/>
                  <a:pt x="146" y="975"/>
                  <a:pt x="155" y="990"/>
                </a:cubicBezTo>
                <a:cubicBezTo>
                  <a:pt x="164" y="1005"/>
                  <a:pt x="177" y="1006"/>
                  <a:pt x="216" y="1016"/>
                </a:cubicBezTo>
                <a:cubicBezTo>
                  <a:pt x="255" y="1025"/>
                  <a:pt x="271" y="993"/>
                  <a:pt x="303" y="990"/>
                </a:cubicBezTo>
                <a:cubicBezTo>
                  <a:pt x="318" y="988"/>
                  <a:pt x="325" y="995"/>
                  <a:pt x="329" y="1003"/>
                </a:cubicBezTo>
                <a:cubicBezTo>
                  <a:pt x="335" y="1001"/>
                  <a:pt x="341" y="998"/>
                  <a:pt x="345" y="996"/>
                </a:cubicBezTo>
                <a:cubicBezTo>
                  <a:pt x="353" y="992"/>
                  <a:pt x="362" y="977"/>
                  <a:pt x="377" y="970"/>
                </a:cubicBezTo>
                <a:cubicBezTo>
                  <a:pt x="374" y="955"/>
                  <a:pt x="373" y="928"/>
                  <a:pt x="378" y="915"/>
                </a:cubicBezTo>
                <a:cubicBezTo>
                  <a:pt x="383" y="901"/>
                  <a:pt x="384" y="910"/>
                  <a:pt x="415" y="896"/>
                </a:cubicBezTo>
                <a:cubicBezTo>
                  <a:pt x="446" y="882"/>
                  <a:pt x="464" y="875"/>
                  <a:pt x="489" y="898"/>
                </a:cubicBezTo>
                <a:cubicBezTo>
                  <a:pt x="514" y="922"/>
                  <a:pt x="540" y="957"/>
                  <a:pt x="555" y="968"/>
                </a:cubicBezTo>
                <a:cubicBezTo>
                  <a:pt x="569" y="979"/>
                  <a:pt x="599" y="947"/>
                  <a:pt x="623" y="975"/>
                </a:cubicBezTo>
                <a:cubicBezTo>
                  <a:pt x="648" y="1003"/>
                  <a:pt x="650" y="983"/>
                  <a:pt x="671" y="968"/>
                </a:cubicBezTo>
                <a:cubicBezTo>
                  <a:pt x="692" y="953"/>
                  <a:pt x="705" y="957"/>
                  <a:pt x="704" y="940"/>
                </a:cubicBezTo>
                <a:cubicBezTo>
                  <a:pt x="702" y="923"/>
                  <a:pt x="704" y="904"/>
                  <a:pt x="754" y="918"/>
                </a:cubicBezTo>
                <a:cubicBezTo>
                  <a:pt x="774" y="933"/>
                  <a:pt x="777" y="953"/>
                  <a:pt x="782" y="955"/>
                </a:cubicBezTo>
                <a:cubicBezTo>
                  <a:pt x="787" y="958"/>
                  <a:pt x="812" y="967"/>
                  <a:pt x="822" y="947"/>
                </a:cubicBezTo>
                <a:cubicBezTo>
                  <a:pt x="831" y="928"/>
                  <a:pt x="820" y="900"/>
                  <a:pt x="851" y="897"/>
                </a:cubicBezTo>
                <a:cubicBezTo>
                  <a:pt x="882" y="894"/>
                  <a:pt x="912" y="893"/>
                  <a:pt x="917" y="861"/>
                </a:cubicBezTo>
                <a:cubicBezTo>
                  <a:pt x="922" y="829"/>
                  <a:pt x="912" y="811"/>
                  <a:pt x="944" y="793"/>
                </a:cubicBezTo>
                <a:cubicBezTo>
                  <a:pt x="973" y="777"/>
                  <a:pt x="969" y="764"/>
                  <a:pt x="1031" y="774"/>
                </a:cubicBezTo>
                <a:cubicBezTo>
                  <a:pt x="1037" y="765"/>
                  <a:pt x="1045" y="754"/>
                  <a:pt x="1057" y="734"/>
                </a:cubicBezTo>
                <a:cubicBezTo>
                  <a:pt x="1088" y="682"/>
                  <a:pt x="1092" y="649"/>
                  <a:pt x="1136" y="626"/>
                </a:cubicBezTo>
                <a:cubicBezTo>
                  <a:pt x="1179" y="604"/>
                  <a:pt x="1188" y="586"/>
                  <a:pt x="1188" y="556"/>
                </a:cubicBezTo>
                <a:cubicBezTo>
                  <a:pt x="1188" y="526"/>
                  <a:pt x="1136" y="530"/>
                  <a:pt x="1201" y="504"/>
                </a:cubicBezTo>
                <a:cubicBezTo>
                  <a:pt x="1267" y="478"/>
                  <a:pt x="1293" y="508"/>
                  <a:pt x="1297" y="452"/>
                </a:cubicBezTo>
                <a:cubicBezTo>
                  <a:pt x="1302" y="397"/>
                  <a:pt x="1284" y="360"/>
                  <a:pt x="1336" y="337"/>
                </a:cubicBezTo>
                <a:cubicBezTo>
                  <a:pt x="1389" y="315"/>
                  <a:pt x="1433" y="274"/>
                  <a:pt x="1485" y="248"/>
                </a:cubicBezTo>
                <a:cubicBezTo>
                  <a:pt x="1537" y="223"/>
                  <a:pt x="1520" y="171"/>
                  <a:pt x="1572" y="208"/>
                </a:cubicBezTo>
                <a:cubicBezTo>
                  <a:pt x="1625" y="245"/>
                  <a:pt x="1660" y="223"/>
                  <a:pt x="1651" y="178"/>
                </a:cubicBezTo>
                <a:cubicBezTo>
                  <a:pt x="1642" y="134"/>
                  <a:pt x="1686" y="78"/>
                  <a:pt x="1638" y="71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9" name="Freeform 32"/>
          <p:cNvSpPr>
            <a:spLocks/>
          </p:cNvSpPr>
          <p:nvPr/>
        </p:nvSpPr>
        <p:spPr bwMode="auto">
          <a:xfrm>
            <a:off x="5770715" y="2714160"/>
            <a:ext cx="733191" cy="910815"/>
          </a:xfrm>
          <a:custGeom>
            <a:avLst/>
            <a:gdLst>
              <a:gd name="T0" fmla="*/ 1147 w 1348"/>
              <a:gd name="T1" fmla="*/ 478 h 1740"/>
              <a:gd name="T2" fmla="*/ 1107 w 1348"/>
              <a:gd name="T3" fmla="*/ 375 h 1740"/>
              <a:gd name="T4" fmla="*/ 1066 w 1348"/>
              <a:gd name="T5" fmla="*/ 326 h 1740"/>
              <a:gd name="T6" fmla="*/ 909 w 1348"/>
              <a:gd name="T7" fmla="*/ 249 h 1740"/>
              <a:gd name="T8" fmla="*/ 861 w 1348"/>
              <a:gd name="T9" fmla="*/ 126 h 1740"/>
              <a:gd name="T10" fmla="*/ 721 w 1348"/>
              <a:gd name="T11" fmla="*/ 34 h 1740"/>
              <a:gd name="T12" fmla="*/ 577 w 1348"/>
              <a:gd name="T13" fmla="*/ 126 h 1740"/>
              <a:gd name="T14" fmla="*/ 568 w 1348"/>
              <a:gd name="T15" fmla="*/ 230 h 1740"/>
              <a:gd name="T16" fmla="*/ 419 w 1348"/>
              <a:gd name="T17" fmla="*/ 267 h 1740"/>
              <a:gd name="T18" fmla="*/ 223 w 1348"/>
              <a:gd name="T19" fmla="*/ 363 h 1740"/>
              <a:gd name="T20" fmla="*/ 109 w 1348"/>
              <a:gd name="T21" fmla="*/ 256 h 1740"/>
              <a:gd name="T22" fmla="*/ 39 w 1348"/>
              <a:gd name="T23" fmla="*/ 382 h 1740"/>
              <a:gd name="T24" fmla="*/ 22 w 1348"/>
              <a:gd name="T25" fmla="*/ 497 h 1740"/>
              <a:gd name="T26" fmla="*/ 79 w 1348"/>
              <a:gd name="T27" fmla="*/ 593 h 1740"/>
              <a:gd name="T28" fmla="*/ 118 w 1348"/>
              <a:gd name="T29" fmla="*/ 666 h 1740"/>
              <a:gd name="T30" fmla="*/ 116 w 1348"/>
              <a:gd name="T31" fmla="*/ 732 h 1740"/>
              <a:gd name="T32" fmla="*/ 155 w 1348"/>
              <a:gd name="T33" fmla="*/ 806 h 1740"/>
              <a:gd name="T34" fmla="*/ 201 w 1348"/>
              <a:gd name="T35" fmla="*/ 888 h 1740"/>
              <a:gd name="T36" fmla="*/ 164 w 1348"/>
              <a:gd name="T37" fmla="*/ 1008 h 1740"/>
              <a:gd name="T38" fmla="*/ 72 w 1348"/>
              <a:gd name="T39" fmla="*/ 1064 h 1740"/>
              <a:gd name="T40" fmla="*/ 33 w 1348"/>
              <a:gd name="T41" fmla="*/ 1171 h 1740"/>
              <a:gd name="T42" fmla="*/ 122 w 1348"/>
              <a:gd name="T43" fmla="*/ 1288 h 1740"/>
              <a:gd name="T44" fmla="*/ 181 w 1348"/>
              <a:gd name="T45" fmla="*/ 1399 h 1740"/>
              <a:gd name="T46" fmla="*/ 131 w 1348"/>
              <a:gd name="T47" fmla="*/ 1540 h 1740"/>
              <a:gd name="T48" fmla="*/ 122 w 1348"/>
              <a:gd name="T49" fmla="*/ 1683 h 1740"/>
              <a:gd name="T50" fmla="*/ 221 w 1348"/>
              <a:gd name="T51" fmla="*/ 1701 h 1740"/>
              <a:gd name="T52" fmla="*/ 360 w 1348"/>
              <a:gd name="T53" fmla="*/ 1724 h 1740"/>
              <a:gd name="T54" fmla="*/ 446 w 1348"/>
              <a:gd name="T55" fmla="*/ 1718 h 1740"/>
              <a:gd name="T56" fmla="*/ 536 w 1348"/>
              <a:gd name="T57" fmla="*/ 1717 h 1740"/>
              <a:gd name="T58" fmla="*/ 490 w 1348"/>
              <a:gd name="T59" fmla="*/ 1597 h 1740"/>
              <a:gd name="T60" fmla="*/ 582 w 1348"/>
              <a:gd name="T61" fmla="*/ 1477 h 1740"/>
              <a:gd name="T62" fmla="*/ 684 w 1348"/>
              <a:gd name="T63" fmla="*/ 1344 h 1740"/>
              <a:gd name="T64" fmla="*/ 792 w 1348"/>
              <a:gd name="T65" fmla="*/ 1241 h 1740"/>
              <a:gd name="T66" fmla="*/ 962 w 1348"/>
              <a:gd name="T67" fmla="*/ 1152 h 1740"/>
              <a:gd name="T68" fmla="*/ 924 w 1348"/>
              <a:gd name="T69" fmla="*/ 1018 h 1740"/>
              <a:gd name="T70" fmla="*/ 841 w 1348"/>
              <a:gd name="T71" fmla="*/ 1049 h 1740"/>
              <a:gd name="T72" fmla="*/ 723 w 1348"/>
              <a:gd name="T73" fmla="*/ 1021 h 1740"/>
              <a:gd name="T74" fmla="*/ 723 w 1348"/>
              <a:gd name="T75" fmla="*/ 907 h 1740"/>
              <a:gd name="T76" fmla="*/ 680 w 1348"/>
              <a:gd name="T77" fmla="*/ 805 h 1740"/>
              <a:gd name="T78" fmla="*/ 602 w 1348"/>
              <a:gd name="T79" fmla="*/ 860 h 1740"/>
              <a:gd name="T80" fmla="*/ 444 w 1348"/>
              <a:gd name="T81" fmla="*/ 843 h 1740"/>
              <a:gd name="T82" fmla="*/ 412 w 1348"/>
              <a:gd name="T83" fmla="*/ 721 h 1740"/>
              <a:gd name="T84" fmla="*/ 484 w 1348"/>
              <a:gd name="T85" fmla="*/ 663 h 1740"/>
              <a:gd name="T86" fmla="*/ 546 w 1348"/>
              <a:gd name="T87" fmla="*/ 540 h 1740"/>
              <a:gd name="T88" fmla="*/ 634 w 1348"/>
              <a:gd name="T89" fmla="*/ 482 h 1740"/>
              <a:gd name="T90" fmla="*/ 798 w 1348"/>
              <a:gd name="T91" fmla="*/ 552 h 1740"/>
              <a:gd name="T92" fmla="*/ 838 w 1348"/>
              <a:gd name="T93" fmla="*/ 649 h 1740"/>
              <a:gd name="T94" fmla="*/ 867 w 1348"/>
              <a:gd name="T95" fmla="*/ 757 h 1740"/>
              <a:gd name="T96" fmla="*/ 962 w 1348"/>
              <a:gd name="T97" fmla="*/ 824 h 1740"/>
              <a:gd name="T98" fmla="*/ 996 w 1348"/>
              <a:gd name="T99" fmla="*/ 895 h 1740"/>
              <a:gd name="T100" fmla="*/ 1123 w 1348"/>
              <a:gd name="T101" fmla="*/ 875 h 1740"/>
              <a:gd name="T102" fmla="*/ 1293 w 1348"/>
              <a:gd name="T103" fmla="*/ 667 h 1740"/>
              <a:gd name="T104" fmla="*/ 1251 w 1348"/>
              <a:gd name="T105" fmla="*/ 514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48" h="1740">
                <a:moveTo>
                  <a:pt x="1251" y="514"/>
                </a:moveTo>
                <a:cubicBezTo>
                  <a:pt x="1243" y="491"/>
                  <a:pt x="1177" y="482"/>
                  <a:pt x="1147" y="478"/>
                </a:cubicBezTo>
                <a:cubicBezTo>
                  <a:pt x="1116" y="475"/>
                  <a:pt x="1101" y="473"/>
                  <a:pt x="1077" y="438"/>
                </a:cubicBezTo>
                <a:cubicBezTo>
                  <a:pt x="1053" y="402"/>
                  <a:pt x="1103" y="402"/>
                  <a:pt x="1107" y="375"/>
                </a:cubicBezTo>
                <a:cubicBezTo>
                  <a:pt x="1110" y="357"/>
                  <a:pt x="1122" y="337"/>
                  <a:pt x="1136" y="319"/>
                </a:cubicBezTo>
                <a:cubicBezTo>
                  <a:pt x="1111" y="323"/>
                  <a:pt x="1083" y="326"/>
                  <a:pt x="1066" y="326"/>
                </a:cubicBezTo>
                <a:cubicBezTo>
                  <a:pt x="1027" y="326"/>
                  <a:pt x="996" y="352"/>
                  <a:pt x="961" y="326"/>
                </a:cubicBezTo>
                <a:cubicBezTo>
                  <a:pt x="926" y="300"/>
                  <a:pt x="939" y="263"/>
                  <a:pt x="909" y="249"/>
                </a:cubicBezTo>
                <a:cubicBezTo>
                  <a:pt x="878" y="234"/>
                  <a:pt x="878" y="223"/>
                  <a:pt x="878" y="189"/>
                </a:cubicBezTo>
                <a:cubicBezTo>
                  <a:pt x="878" y="156"/>
                  <a:pt x="887" y="141"/>
                  <a:pt x="861" y="126"/>
                </a:cubicBezTo>
                <a:cubicBezTo>
                  <a:pt x="834" y="111"/>
                  <a:pt x="795" y="52"/>
                  <a:pt x="795" y="52"/>
                </a:cubicBezTo>
                <a:cubicBezTo>
                  <a:pt x="795" y="52"/>
                  <a:pt x="773" y="0"/>
                  <a:pt x="721" y="34"/>
                </a:cubicBezTo>
                <a:cubicBezTo>
                  <a:pt x="668" y="67"/>
                  <a:pt x="734" y="52"/>
                  <a:pt x="668" y="67"/>
                </a:cubicBezTo>
                <a:cubicBezTo>
                  <a:pt x="603" y="82"/>
                  <a:pt x="572" y="97"/>
                  <a:pt x="577" y="126"/>
                </a:cubicBezTo>
                <a:cubicBezTo>
                  <a:pt x="581" y="156"/>
                  <a:pt x="598" y="171"/>
                  <a:pt x="603" y="193"/>
                </a:cubicBezTo>
                <a:cubicBezTo>
                  <a:pt x="607" y="215"/>
                  <a:pt x="594" y="245"/>
                  <a:pt x="568" y="230"/>
                </a:cubicBezTo>
                <a:cubicBezTo>
                  <a:pt x="542" y="215"/>
                  <a:pt x="515" y="189"/>
                  <a:pt x="489" y="226"/>
                </a:cubicBezTo>
                <a:cubicBezTo>
                  <a:pt x="463" y="263"/>
                  <a:pt x="446" y="289"/>
                  <a:pt x="419" y="267"/>
                </a:cubicBezTo>
                <a:cubicBezTo>
                  <a:pt x="393" y="245"/>
                  <a:pt x="371" y="249"/>
                  <a:pt x="341" y="282"/>
                </a:cubicBezTo>
                <a:cubicBezTo>
                  <a:pt x="310" y="315"/>
                  <a:pt x="262" y="401"/>
                  <a:pt x="223" y="363"/>
                </a:cubicBezTo>
                <a:cubicBezTo>
                  <a:pt x="183" y="326"/>
                  <a:pt x="223" y="267"/>
                  <a:pt x="192" y="245"/>
                </a:cubicBezTo>
                <a:cubicBezTo>
                  <a:pt x="162" y="223"/>
                  <a:pt x="140" y="226"/>
                  <a:pt x="109" y="256"/>
                </a:cubicBezTo>
                <a:cubicBezTo>
                  <a:pt x="79" y="286"/>
                  <a:pt x="74" y="297"/>
                  <a:pt x="74" y="326"/>
                </a:cubicBezTo>
                <a:cubicBezTo>
                  <a:pt x="74" y="356"/>
                  <a:pt x="57" y="378"/>
                  <a:pt x="39" y="382"/>
                </a:cubicBezTo>
                <a:cubicBezTo>
                  <a:pt x="22" y="386"/>
                  <a:pt x="26" y="393"/>
                  <a:pt x="22" y="430"/>
                </a:cubicBezTo>
                <a:cubicBezTo>
                  <a:pt x="17" y="467"/>
                  <a:pt x="44" y="486"/>
                  <a:pt x="22" y="497"/>
                </a:cubicBezTo>
                <a:cubicBezTo>
                  <a:pt x="0" y="508"/>
                  <a:pt x="13" y="519"/>
                  <a:pt x="31" y="549"/>
                </a:cubicBezTo>
                <a:cubicBezTo>
                  <a:pt x="48" y="578"/>
                  <a:pt x="83" y="578"/>
                  <a:pt x="79" y="593"/>
                </a:cubicBezTo>
                <a:cubicBezTo>
                  <a:pt x="78" y="595"/>
                  <a:pt x="78" y="598"/>
                  <a:pt x="78" y="601"/>
                </a:cubicBezTo>
                <a:cubicBezTo>
                  <a:pt x="114" y="615"/>
                  <a:pt x="114" y="644"/>
                  <a:pt x="118" y="666"/>
                </a:cubicBezTo>
                <a:cubicBezTo>
                  <a:pt x="122" y="690"/>
                  <a:pt x="149" y="669"/>
                  <a:pt x="164" y="697"/>
                </a:cubicBezTo>
                <a:cubicBezTo>
                  <a:pt x="179" y="725"/>
                  <a:pt x="146" y="725"/>
                  <a:pt x="116" y="732"/>
                </a:cubicBezTo>
                <a:cubicBezTo>
                  <a:pt x="85" y="740"/>
                  <a:pt x="116" y="732"/>
                  <a:pt x="81" y="766"/>
                </a:cubicBezTo>
                <a:cubicBezTo>
                  <a:pt x="46" y="799"/>
                  <a:pt x="124" y="806"/>
                  <a:pt x="155" y="806"/>
                </a:cubicBezTo>
                <a:cubicBezTo>
                  <a:pt x="186" y="806"/>
                  <a:pt x="179" y="825"/>
                  <a:pt x="179" y="842"/>
                </a:cubicBezTo>
                <a:cubicBezTo>
                  <a:pt x="179" y="858"/>
                  <a:pt x="179" y="862"/>
                  <a:pt x="201" y="888"/>
                </a:cubicBezTo>
                <a:cubicBezTo>
                  <a:pt x="223" y="914"/>
                  <a:pt x="203" y="938"/>
                  <a:pt x="199" y="955"/>
                </a:cubicBezTo>
                <a:cubicBezTo>
                  <a:pt x="194" y="971"/>
                  <a:pt x="183" y="982"/>
                  <a:pt x="164" y="1008"/>
                </a:cubicBezTo>
                <a:cubicBezTo>
                  <a:pt x="144" y="1034"/>
                  <a:pt x="118" y="1021"/>
                  <a:pt x="87" y="1010"/>
                </a:cubicBezTo>
                <a:cubicBezTo>
                  <a:pt x="57" y="999"/>
                  <a:pt x="72" y="1047"/>
                  <a:pt x="72" y="1064"/>
                </a:cubicBezTo>
                <a:cubicBezTo>
                  <a:pt x="72" y="1081"/>
                  <a:pt x="72" y="1077"/>
                  <a:pt x="72" y="1110"/>
                </a:cubicBezTo>
                <a:cubicBezTo>
                  <a:pt x="72" y="1144"/>
                  <a:pt x="44" y="1133"/>
                  <a:pt x="33" y="1171"/>
                </a:cubicBezTo>
                <a:cubicBezTo>
                  <a:pt x="22" y="1210"/>
                  <a:pt x="46" y="1234"/>
                  <a:pt x="83" y="1246"/>
                </a:cubicBezTo>
                <a:cubicBezTo>
                  <a:pt x="120" y="1257"/>
                  <a:pt x="122" y="1270"/>
                  <a:pt x="122" y="1288"/>
                </a:cubicBezTo>
                <a:cubicBezTo>
                  <a:pt x="122" y="1307"/>
                  <a:pt x="138" y="1320"/>
                  <a:pt x="159" y="1338"/>
                </a:cubicBezTo>
                <a:cubicBezTo>
                  <a:pt x="181" y="1357"/>
                  <a:pt x="183" y="1375"/>
                  <a:pt x="181" y="1399"/>
                </a:cubicBezTo>
                <a:cubicBezTo>
                  <a:pt x="179" y="1424"/>
                  <a:pt x="170" y="1438"/>
                  <a:pt x="146" y="1470"/>
                </a:cubicBezTo>
                <a:cubicBezTo>
                  <a:pt x="122" y="1501"/>
                  <a:pt x="127" y="1500"/>
                  <a:pt x="131" y="1540"/>
                </a:cubicBezTo>
                <a:cubicBezTo>
                  <a:pt x="135" y="1581"/>
                  <a:pt x="118" y="1581"/>
                  <a:pt x="90" y="1601"/>
                </a:cubicBezTo>
                <a:cubicBezTo>
                  <a:pt x="61" y="1622"/>
                  <a:pt x="81" y="1655"/>
                  <a:pt x="122" y="1683"/>
                </a:cubicBezTo>
                <a:cubicBezTo>
                  <a:pt x="130" y="1688"/>
                  <a:pt x="134" y="1693"/>
                  <a:pt x="137" y="1697"/>
                </a:cubicBezTo>
                <a:cubicBezTo>
                  <a:pt x="170" y="1691"/>
                  <a:pt x="204" y="1699"/>
                  <a:pt x="221" y="1701"/>
                </a:cubicBezTo>
                <a:cubicBezTo>
                  <a:pt x="245" y="1705"/>
                  <a:pt x="264" y="1716"/>
                  <a:pt x="297" y="1722"/>
                </a:cubicBezTo>
                <a:cubicBezTo>
                  <a:pt x="330" y="1727"/>
                  <a:pt x="334" y="1729"/>
                  <a:pt x="360" y="1724"/>
                </a:cubicBezTo>
                <a:cubicBezTo>
                  <a:pt x="387" y="1718"/>
                  <a:pt x="382" y="1722"/>
                  <a:pt x="404" y="1731"/>
                </a:cubicBezTo>
                <a:cubicBezTo>
                  <a:pt x="426" y="1740"/>
                  <a:pt x="437" y="1737"/>
                  <a:pt x="446" y="1718"/>
                </a:cubicBezTo>
                <a:cubicBezTo>
                  <a:pt x="485" y="1672"/>
                  <a:pt x="485" y="1716"/>
                  <a:pt x="520" y="1716"/>
                </a:cubicBezTo>
                <a:cubicBezTo>
                  <a:pt x="528" y="1716"/>
                  <a:pt x="533" y="1716"/>
                  <a:pt x="536" y="1717"/>
                </a:cubicBezTo>
                <a:cubicBezTo>
                  <a:pt x="547" y="1706"/>
                  <a:pt x="555" y="1692"/>
                  <a:pt x="536" y="1675"/>
                </a:cubicBezTo>
                <a:cubicBezTo>
                  <a:pt x="500" y="1641"/>
                  <a:pt x="467" y="1627"/>
                  <a:pt x="490" y="1597"/>
                </a:cubicBezTo>
                <a:cubicBezTo>
                  <a:pt x="513" y="1566"/>
                  <a:pt x="513" y="1552"/>
                  <a:pt x="539" y="1544"/>
                </a:cubicBezTo>
                <a:cubicBezTo>
                  <a:pt x="566" y="1536"/>
                  <a:pt x="562" y="1516"/>
                  <a:pt x="582" y="1477"/>
                </a:cubicBezTo>
                <a:cubicBezTo>
                  <a:pt x="602" y="1438"/>
                  <a:pt x="592" y="1391"/>
                  <a:pt x="634" y="1388"/>
                </a:cubicBezTo>
                <a:cubicBezTo>
                  <a:pt x="677" y="1386"/>
                  <a:pt x="664" y="1374"/>
                  <a:pt x="684" y="1344"/>
                </a:cubicBezTo>
                <a:cubicBezTo>
                  <a:pt x="703" y="1313"/>
                  <a:pt x="720" y="1322"/>
                  <a:pt x="733" y="1313"/>
                </a:cubicBezTo>
                <a:cubicBezTo>
                  <a:pt x="746" y="1305"/>
                  <a:pt x="736" y="1244"/>
                  <a:pt x="792" y="1241"/>
                </a:cubicBezTo>
                <a:cubicBezTo>
                  <a:pt x="847" y="1238"/>
                  <a:pt x="887" y="1252"/>
                  <a:pt x="906" y="1219"/>
                </a:cubicBezTo>
                <a:cubicBezTo>
                  <a:pt x="926" y="1185"/>
                  <a:pt x="952" y="1180"/>
                  <a:pt x="962" y="1152"/>
                </a:cubicBezTo>
                <a:cubicBezTo>
                  <a:pt x="968" y="1135"/>
                  <a:pt x="976" y="1125"/>
                  <a:pt x="985" y="1110"/>
                </a:cubicBezTo>
                <a:cubicBezTo>
                  <a:pt x="953" y="1082"/>
                  <a:pt x="922" y="1049"/>
                  <a:pt x="924" y="1018"/>
                </a:cubicBezTo>
                <a:cubicBezTo>
                  <a:pt x="913" y="1022"/>
                  <a:pt x="902" y="1028"/>
                  <a:pt x="897" y="1035"/>
                </a:cubicBezTo>
                <a:cubicBezTo>
                  <a:pt x="883" y="1052"/>
                  <a:pt x="874" y="1066"/>
                  <a:pt x="841" y="1049"/>
                </a:cubicBezTo>
                <a:cubicBezTo>
                  <a:pt x="808" y="1032"/>
                  <a:pt x="802" y="999"/>
                  <a:pt x="782" y="1024"/>
                </a:cubicBezTo>
                <a:cubicBezTo>
                  <a:pt x="762" y="1049"/>
                  <a:pt x="746" y="1044"/>
                  <a:pt x="723" y="1021"/>
                </a:cubicBezTo>
                <a:cubicBezTo>
                  <a:pt x="700" y="999"/>
                  <a:pt x="690" y="969"/>
                  <a:pt x="707" y="957"/>
                </a:cubicBezTo>
                <a:cubicBezTo>
                  <a:pt x="723" y="946"/>
                  <a:pt x="736" y="924"/>
                  <a:pt x="723" y="907"/>
                </a:cubicBezTo>
                <a:cubicBezTo>
                  <a:pt x="710" y="891"/>
                  <a:pt x="710" y="866"/>
                  <a:pt x="710" y="843"/>
                </a:cubicBezTo>
                <a:cubicBezTo>
                  <a:pt x="710" y="821"/>
                  <a:pt x="707" y="799"/>
                  <a:pt x="680" y="805"/>
                </a:cubicBezTo>
                <a:cubicBezTo>
                  <a:pt x="654" y="810"/>
                  <a:pt x="631" y="818"/>
                  <a:pt x="631" y="838"/>
                </a:cubicBezTo>
                <a:cubicBezTo>
                  <a:pt x="631" y="857"/>
                  <a:pt x="621" y="877"/>
                  <a:pt x="602" y="860"/>
                </a:cubicBezTo>
                <a:cubicBezTo>
                  <a:pt x="582" y="843"/>
                  <a:pt x="572" y="835"/>
                  <a:pt x="536" y="846"/>
                </a:cubicBezTo>
                <a:cubicBezTo>
                  <a:pt x="500" y="857"/>
                  <a:pt x="467" y="863"/>
                  <a:pt x="444" y="843"/>
                </a:cubicBezTo>
                <a:cubicBezTo>
                  <a:pt x="422" y="824"/>
                  <a:pt x="395" y="807"/>
                  <a:pt x="395" y="782"/>
                </a:cubicBezTo>
                <a:cubicBezTo>
                  <a:pt x="395" y="757"/>
                  <a:pt x="389" y="735"/>
                  <a:pt x="412" y="721"/>
                </a:cubicBezTo>
                <a:cubicBezTo>
                  <a:pt x="435" y="707"/>
                  <a:pt x="438" y="696"/>
                  <a:pt x="458" y="693"/>
                </a:cubicBezTo>
                <a:cubicBezTo>
                  <a:pt x="477" y="691"/>
                  <a:pt x="494" y="677"/>
                  <a:pt x="484" y="663"/>
                </a:cubicBezTo>
                <a:cubicBezTo>
                  <a:pt x="474" y="649"/>
                  <a:pt x="451" y="604"/>
                  <a:pt x="481" y="585"/>
                </a:cubicBezTo>
                <a:cubicBezTo>
                  <a:pt x="510" y="565"/>
                  <a:pt x="543" y="571"/>
                  <a:pt x="546" y="540"/>
                </a:cubicBezTo>
                <a:cubicBezTo>
                  <a:pt x="549" y="510"/>
                  <a:pt x="543" y="507"/>
                  <a:pt x="572" y="485"/>
                </a:cubicBezTo>
                <a:cubicBezTo>
                  <a:pt x="602" y="463"/>
                  <a:pt x="608" y="460"/>
                  <a:pt x="634" y="482"/>
                </a:cubicBezTo>
                <a:cubicBezTo>
                  <a:pt x="661" y="504"/>
                  <a:pt x="693" y="538"/>
                  <a:pt x="733" y="532"/>
                </a:cubicBezTo>
                <a:cubicBezTo>
                  <a:pt x="772" y="527"/>
                  <a:pt x="831" y="527"/>
                  <a:pt x="798" y="552"/>
                </a:cubicBezTo>
                <a:cubicBezTo>
                  <a:pt x="766" y="577"/>
                  <a:pt x="762" y="604"/>
                  <a:pt x="779" y="616"/>
                </a:cubicBezTo>
                <a:cubicBezTo>
                  <a:pt x="795" y="627"/>
                  <a:pt x="802" y="646"/>
                  <a:pt x="838" y="649"/>
                </a:cubicBezTo>
                <a:cubicBezTo>
                  <a:pt x="874" y="652"/>
                  <a:pt x="893" y="668"/>
                  <a:pt x="870" y="693"/>
                </a:cubicBezTo>
                <a:cubicBezTo>
                  <a:pt x="847" y="718"/>
                  <a:pt x="854" y="743"/>
                  <a:pt x="867" y="757"/>
                </a:cubicBezTo>
                <a:cubicBezTo>
                  <a:pt x="880" y="771"/>
                  <a:pt x="923" y="788"/>
                  <a:pt x="933" y="805"/>
                </a:cubicBezTo>
                <a:cubicBezTo>
                  <a:pt x="942" y="821"/>
                  <a:pt x="949" y="818"/>
                  <a:pt x="962" y="824"/>
                </a:cubicBezTo>
                <a:cubicBezTo>
                  <a:pt x="975" y="830"/>
                  <a:pt x="982" y="852"/>
                  <a:pt x="982" y="866"/>
                </a:cubicBezTo>
                <a:cubicBezTo>
                  <a:pt x="982" y="876"/>
                  <a:pt x="990" y="881"/>
                  <a:pt x="996" y="895"/>
                </a:cubicBezTo>
                <a:cubicBezTo>
                  <a:pt x="1007" y="897"/>
                  <a:pt x="1021" y="903"/>
                  <a:pt x="1035" y="908"/>
                </a:cubicBezTo>
                <a:cubicBezTo>
                  <a:pt x="1066" y="919"/>
                  <a:pt x="1079" y="886"/>
                  <a:pt x="1123" y="875"/>
                </a:cubicBezTo>
                <a:cubicBezTo>
                  <a:pt x="1166" y="864"/>
                  <a:pt x="1223" y="853"/>
                  <a:pt x="1232" y="823"/>
                </a:cubicBezTo>
                <a:cubicBezTo>
                  <a:pt x="1241" y="793"/>
                  <a:pt x="1241" y="693"/>
                  <a:pt x="1293" y="667"/>
                </a:cubicBezTo>
                <a:cubicBezTo>
                  <a:pt x="1311" y="659"/>
                  <a:pt x="1329" y="649"/>
                  <a:pt x="1348" y="636"/>
                </a:cubicBezTo>
                <a:cubicBezTo>
                  <a:pt x="1317" y="593"/>
                  <a:pt x="1259" y="533"/>
                  <a:pt x="1251" y="514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0" name="Freeform 33"/>
          <p:cNvSpPr>
            <a:spLocks/>
          </p:cNvSpPr>
          <p:nvPr/>
        </p:nvSpPr>
        <p:spPr bwMode="auto">
          <a:xfrm>
            <a:off x="5982213" y="2954860"/>
            <a:ext cx="240872" cy="218098"/>
          </a:xfrm>
          <a:custGeom>
            <a:avLst/>
            <a:gdLst>
              <a:gd name="T0" fmla="*/ 347 w 442"/>
              <a:gd name="T1" fmla="*/ 322 h 417"/>
              <a:gd name="T2" fmla="*/ 399 w 442"/>
              <a:gd name="T3" fmla="*/ 286 h 417"/>
              <a:gd name="T4" fmla="*/ 393 w 442"/>
              <a:gd name="T5" fmla="*/ 219 h 417"/>
              <a:gd name="T6" fmla="*/ 424 w 442"/>
              <a:gd name="T7" fmla="*/ 183 h 417"/>
              <a:gd name="T8" fmla="*/ 390 w 442"/>
              <a:gd name="T9" fmla="*/ 156 h 417"/>
              <a:gd name="T10" fmla="*/ 409 w 442"/>
              <a:gd name="T11" fmla="*/ 92 h 417"/>
              <a:gd name="T12" fmla="*/ 344 w 442"/>
              <a:gd name="T13" fmla="*/ 72 h 417"/>
              <a:gd name="T14" fmla="*/ 245 w 442"/>
              <a:gd name="T15" fmla="*/ 22 h 417"/>
              <a:gd name="T16" fmla="*/ 183 w 442"/>
              <a:gd name="T17" fmla="*/ 25 h 417"/>
              <a:gd name="T18" fmla="*/ 157 w 442"/>
              <a:gd name="T19" fmla="*/ 80 h 417"/>
              <a:gd name="T20" fmla="*/ 92 w 442"/>
              <a:gd name="T21" fmla="*/ 125 h 417"/>
              <a:gd name="T22" fmla="*/ 95 w 442"/>
              <a:gd name="T23" fmla="*/ 203 h 417"/>
              <a:gd name="T24" fmla="*/ 69 w 442"/>
              <a:gd name="T25" fmla="*/ 233 h 417"/>
              <a:gd name="T26" fmla="*/ 23 w 442"/>
              <a:gd name="T27" fmla="*/ 261 h 417"/>
              <a:gd name="T28" fmla="*/ 6 w 442"/>
              <a:gd name="T29" fmla="*/ 322 h 417"/>
              <a:gd name="T30" fmla="*/ 55 w 442"/>
              <a:gd name="T31" fmla="*/ 383 h 417"/>
              <a:gd name="T32" fmla="*/ 147 w 442"/>
              <a:gd name="T33" fmla="*/ 386 h 417"/>
              <a:gd name="T34" fmla="*/ 213 w 442"/>
              <a:gd name="T35" fmla="*/ 400 h 417"/>
              <a:gd name="T36" fmla="*/ 242 w 442"/>
              <a:gd name="T37" fmla="*/ 378 h 417"/>
              <a:gd name="T38" fmla="*/ 291 w 442"/>
              <a:gd name="T39" fmla="*/ 345 h 417"/>
              <a:gd name="T40" fmla="*/ 306 w 442"/>
              <a:gd name="T41" fmla="*/ 345 h 417"/>
              <a:gd name="T42" fmla="*/ 347 w 442"/>
              <a:gd name="T43" fmla="*/ 32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2" h="417">
                <a:moveTo>
                  <a:pt x="347" y="322"/>
                </a:moveTo>
                <a:cubicBezTo>
                  <a:pt x="383" y="325"/>
                  <a:pt x="406" y="311"/>
                  <a:pt x="399" y="286"/>
                </a:cubicBezTo>
                <a:cubicBezTo>
                  <a:pt x="393" y="261"/>
                  <a:pt x="367" y="247"/>
                  <a:pt x="393" y="219"/>
                </a:cubicBezTo>
                <a:cubicBezTo>
                  <a:pt x="408" y="204"/>
                  <a:pt x="416" y="194"/>
                  <a:pt x="424" y="183"/>
                </a:cubicBezTo>
                <a:cubicBezTo>
                  <a:pt x="408" y="176"/>
                  <a:pt x="401" y="163"/>
                  <a:pt x="390" y="156"/>
                </a:cubicBezTo>
                <a:cubicBezTo>
                  <a:pt x="373" y="144"/>
                  <a:pt x="377" y="117"/>
                  <a:pt x="409" y="92"/>
                </a:cubicBezTo>
                <a:cubicBezTo>
                  <a:pt x="442" y="67"/>
                  <a:pt x="383" y="67"/>
                  <a:pt x="344" y="72"/>
                </a:cubicBezTo>
                <a:cubicBezTo>
                  <a:pt x="304" y="78"/>
                  <a:pt x="272" y="44"/>
                  <a:pt x="245" y="22"/>
                </a:cubicBezTo>
                <a:cubicBezTo>
                  <a:pt x="219" y="0"/>
                  <a:pt x="213" y="3"/>
                  <a:pt x="183" y="25"/>
                </a:cubicBezTo>
                <a:cubicBezTo>
                  <a:pt x="154" y="47"/>
                  <a:pt x="160" y="50"/>
                  <a:pt x="157" y="80"/>
                </a:cubicBezTo>
                <a:cubicBezTo>
                  <a:pt x="154" y="111"/>
                  <a:pt x="121" y="105"/>
                  <a:pt x="92" y="125"/>
                </a:cubicBezTo>
                <a:cubicBezTo>
                  <a:pt x="62" y="144"/>
                  <a:pt x="85" y="189"/>
                  <a:pt x="95" y="203"/>
                </a:cubicBezTo>
                <a:cubicBezTo>
                  <a:pt x="105" y="217"/>
                  <a:pt x="88" y="231"/>
                  <a:pt x="69" y="233"/>
                </a:cubicBezTo>
                <a:cubicBezTo>
                  <a:pt x="49" y="236"/>
                  <a:pt x="46" y="247"/>
                  <a:pt x="23" y="261"/>
                </a:cubicBezTo>
                <a:cubicBezTo>
                  <a:pt x="0" y="275"/>
                  <a:pt x="6" y="297"/>
                  <a:pt x="6" y="322"/>
                </a:cubicBezTo>
                <a:cubicBezTo>
                  <a:pt x="6" y="347"/>
                  <a:pt x="33" y="364"/>
                  <a:pt x="55" y="383"/>
                </a:cubicBezTo>
                <a:cubicBezTo>
                  <a:pt x="78" y="403"/>
                  <a:pt x="111" y="397"/>
                  <a:pt x="147" y="386"/>
                </a:cubicBezTo>
                <a:cubicBezTo>
                  <a:pt x="183" y="375"/>
                  <a:pt x="193" y="383"/>
                  <a:pt x="213" y="400"/>
                </a:cubicBezTo>
                <a:cubicBezTo>
                  <a:pt x="232" y="417"/>
                  <a:pt x="242" y="397"/>
                  <a:pt x="242" y="378"/>
                </a:cubicBezTo>
                <a:cubicBezTo>
                  <a:pt x="242" y="358"/>
                  <a:pt x="265" y="350"/>
                  <a:pt x="291" y="345"/>
                </a:cubicBezTo>
                <a:cubicBezTo>
                  <a:pt x="297" y="343"/>
                  <a:pt x="302" y="344"/>
                  <a:pt x="306" y="345"/>
                </a:cubicBezTo>
                <a:cubicBezTo>
                  <a:pt x="318" y="332"/>
                  <a:pt x="333" y="321"/>
                  <a:pt x="347" y="322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1" name="Freeform 34"/>
          <p:cNvSpPr>
            <a:spLocks/>
          </p:cNvSpPr>
          <p:nvPr/>
        </p:nvSpPr>
        <p:spPr bwMode="auto">
          <a:xfrm>
            <a:off x="6146710" y="3050913"/>
            <a:ext cx="165673" cy="221489"/>
          </a:xfrm>
          <a:custGeom>
            <a:avLst/>
            <a:gdLst>
              <a:gd name="T0" fmla="*/ 292 w 306"/>
              <a:gd name="T1" fmla="*/ 223 h 423"/>
              <a:gd name="T2" fmla="*/ 272 w 306"/>
              <a:gd name="T3" fmla="*/ 181 h 423"/>
              <a:gd name="T4" fmla="*/ 243 w 306"/>
              <a:gd name="T5" fmla="*/ 162 h 423"/>
              <a:gd name="T6" fmla="*/ 177 w 306"/>
              <a:gd name="T7" fmla="*/ 114 h 423"/>
              <a:gd name="T8" fmla="*/ 180 w 306"/>
              <a:gd name="T9" fmla="*/ 50 h 423"/>
              <a:gd name="T10" fmla="*/ 148 w 306"/>
              <a:gd name="T11" fmla="*/ 6 h 423"/>
              <a:gd name="T12" fmla="*/ 123 w 306"/>
              <a:gd name="T13" fmla="*/ 0 h 423"/>
              <a:gd name="T14" fmla="*/ 92 w 306"/>
              <a:gd name="T15" fmla="*/ 36 h 423"/>
              <a:gd name="T16" fmla="*/ 98 w 306"/>
              <a:gd name="T17" fmla="*/ 103 h 423"/>
              <a:gd name="T18" fmla="*/ 46 w 306"/>
              <a:gd name="T19" fmla="*/ 139 h 423"/>
              <a:gd name="T20" fmla="*/ 5 w 306"/>
              <a:gd name="T21" fmla="*/ 162 h 423"/>
              <a:gd name="T22" fmla="*/ 20 w 306"/>
              <a:gd name="T23" fmla="*/ 200 h 423"/>
              <a:gd name="T24" fmla="*/ 33 w 306"/>
              <a:gd name="T25" fmla="*/ 264 h 423"/>
              <a:gd name="T26" fmla="*/ 17 w 306"/>
              <a:gd name="T27" fmla="*/ 314 h 423"/>
              <a:gd name="T28" fmla="*/ 33 w 306"/>
              <a:gd name="T29" fmla="*/ 378 h 423"/>
              <a:gd name="T30" fmla="*/ 92 w 306"/>
              <a:gd name="T31" fmla="*/ 381 h 423"/>
              <a:gd name="T32" fmla="*/ 151 w 306"/>
              <a:gd name="T33" fmla="*/ 406 h 423"/>
              <a:gd name="T34" fmla="*/ 207 w 306"/>
              <a:gd name="T35" fmla="*/ 392 h 423"/>
              <a:gd name="T36" fmla="*/ 234 w 306"/>
              <a:gd name="T37" fmla="*/ 375 h 423"/>
              <a:gd name="T38" fmla="*/ 236 w 306"/>
              <a:gd name="T39" fmla="*/ 362 h 423"/>
              <a:gd name="T40" fmla="*/ 280 w 306"/>
              <a:gd name="T41" fmla="*/ 269 h 423"/>
              <a:gd name="T42" fmla="*/ 306 w 306"/>
              <a:gd name="T43" fmla="*/ 252 h 423"/>
              <a:gd name="T44" fmla="*/ 292 w 306"/>
              <a:gd name="T45" fmla="*/ 2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6" h="423">
                <a:moveTo>
                  <a:pt x="292" y="223"/>
                </a:moveTo>
                <a:cubicBezTo>
                  <a:pt x="292" y="209"/>
                  <a:pt x="285" y="187"/>
                  <a:pt x="272" y="181"/>
                </a:cubicBezTo>
                <a:cubicBezTo>
                  <a:pt x="259" y="175"/>
                  <a:pt x="252" y="178"/>
                  <a:pt x="243" y="162"/>
                </a:cubicBezTo>
                <a:cubicBezTo>
                  <a:pt x="233" y="145"/>
                  <a:pt x="190" y="128"/>
                  <a:pt x="177" y="114"/>
                </a:cubicBezTo>
                <a:cubicBezTo>
                  <a:pt x="164" y="100"/>
                  <a:pt x="157" y="75"/>
                  <a:pt x="180" y="50"/>
                </a:cubicBezTo>
                <a:cubicBezTo>
                  <a:pt x="203" y="25"/>
                  <a:pt x="184" y="9"/>
                  <a:pt x="148" y="6"/>
                </a:cubicBezTo>
                <a:cubicBezTo>
                  <a:pt x="137" y="5"/>
                  <a:pt x="130" y="3"/>
                  <a:pt x="123" y="0"/>
                </a:cubicBezTo>
                <a:cubicBezTo>
                  <a:pt x="115" y="11"/>
                  <a:pt x="107" y="21"/>
                  <a:pt x="92" y="36"/>
                </a:cubicBezTo>
                <a:cubicBezTo>
                  <a:pt x="66" y="64"/>
                  <a:pt x="92" y="78"/>
                  <a:pt x="98" y="103"/>
                </a:cubicBezTo>
                <a:cubicBezTo>
                  <a:pt x="105" y="128"/>
                  <a:pt x="82" y="142"/>
                  <a:pt x="46" y="139"/>
                </a:cubicBezTo>
                <a:cubicBezTo>
                  <a:pt x="32" y="138"/>
                  <a:pt x="17" y="149"/>
                  <a:pt x="5" y="162"/>
                </a:cubicBezTo>
                <a:cubicBezTo>
                  <a:pt x="18" y="166"/>
                  <a:pt x="20" y="183"/>
                  <a:pt x="20" y="200"/>
                </a:cubicBezTo>
                <a:cubicBezTo>
                  <a:pt x="20" y="223"/>
                  <a:pt x="20" y="248"/>
                  <a:pt x="33" y="264"/>
                </a:cubicBezTo>
                <a:cubicBezTo>
                  <a:pt x="46" y="281"/>
                  <a:pt x="33" y="303"/>
                  <a:pt x="17" y="314"/>
                </a:cubicBezTo>
                <a:cubicBezTo>
                  <a:pt x="0" y="326"/>
                  <a:pt x="10" y="356"/>
                  <a:pt x="33" y="378"/>
                </a:cubicBezTo>
                <a:cubicBezTo>
                  <a:pt x="56" y="401"/>
                  <a:pt x="72" y="406"/>
                  <a:pt x="92" y="381"/>
                </a:cubicBezTo>
                <a:cubicBezTo>
                  <a:pt x="112" y="356"/>
                  <a:pt x="118" y="389"/>
                  <a:pt x="151" y="406"/>
                </a:cubicBezTo>
                <a:cubicBezTo>
                  <a:pt x="184" y="423"/>
                  <a:pt x="193" y="409"/>
                  <a:pt x="207" y="392"/>
                </a:cubicBezTo>
                <a:cubicBezTo>
                  <a:pt x="212" y="385"/>
                  <a:pt x="223" y="379"/>
                  <a:pt x="234" y="375"/>
                </a:cubicBezTo>
                <a:cubicBezTo>
                  <a:pt x="234" y="370"/>
                  <a:pt x="235" y="366"/>
                  <a:pt x="236" y="362"/>
                </a:cubicBezTo>
                <a:cubicBezTo>
                  <a:pt x="249" y="325"/>
                  <a:pt x="271" y="299"/>
                  <a:pt x="280" y="269"/>
                </a:cubicBezTo>
                <a:cubicBezTo>
                  <a:pt x="284" y="253"/>
                  <a:pt x="294" y="250"/>
                  <a:pt x="306" y="252"/>
                </a:cubicBezTo>
                <a:cubicBezTo>
                  <a:pt x="300" y="238"/>
                  <a:pt x="292" y="233"/>
                  <a:pt x="292" y="223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2" name="Freeform 35"/>
          <p:cNvSpPr>
            <a:spLocks/>
          </p:cNvSpPr>
          <p:nvPr/>
        </p:nvSpPr>
        <p:spPr bwMode="auto">
          <a:xfrm>
            <a:off x="6969200" y="4894012"/>
            <a:ext cx="236172" cy="465578"/>
          </a:xfrm>
          <a:custGeom>
            <a:avLst/>
            <a:gdLst>
              <a:gd name="T0" fmla="*/ 172 w 434"/>
              <a:gd name="T1" fmla="*/ 136 h 890"/>
              <a:gd name="T2" fmla="*/ 137 w 434"/>
              <a:gd name="T3" fmla="*/ 212 h 890"/>
              <a:gd name="T4" fmla="*/ 102 w 434"/>
              <a:gd name="T5" fmla="*/ 249 h 890"/>
              <a:gd name="T6" fmla="*/ 78 w 434"/>
              <a:gd name="T7" fmla="*/ 336 h 890"/>
              <a:gd name="T8" fmla="*/ 50 w 434"/>
              <a:gd name="T9" fmla="*/ 406 h 890"/>
              <a:gd name="T10" fmla="*/ 43 w 434"/>
              <a:gd name="T11" fmla="*/ 445 h 890"/>
              <a:gd name="T12" fmla="*/ 13 w 434"/>
              <a:gd name="T13" fmla="*/ 506 h 890"/>
              <a:gd name="T14" fmla="*/ 32 w 434"/>
              <a:gd name="T15" fmla="*/ 545 h 890"/>
              <a:gd name="T16" fmla="*/ 28 w 434"/>
              <a:gd name="T17" fmla="*/ 625 h 890"/>
              <a:gd name="T18" fmla="*/ 72 w 434"/>
              <a:gd name="T19" fmla="*/ 668 h 890"/>
              <a:gd name="T20" fmla="*/ 111 w 434"/>
              <a:gd name="T21" fmla="*/ 734 h 890"/>
              <a:gd name="T22" fmla="*/ 185 w 434"/>
              <a:gd name="T23" fmla="*/ 773 h 890"/>
              <a:gd name="T24" fmla="*/ 244 w 434"/>
              <a:gd name="T25" fmla="*/ 834 h 890"/>
              <a:gd name="T26" fmla="*/ 284 w 434"/>
              <a:gd name="T27" fmla="*/ 888 h 890"/>
              <a:gd name="T28" fmla="*/ 312 w 434"/>
              <a:gd name="T29" fmla="*/ 855 h 890"/>
              <a:gd name="T30" fmla="*/ 301 w 434"/>
              <a:gd name="T31" fmla="*/ 788 h 890"/>
              <a:gd name="T32" fmla="*/ 318 w 434"/>
              <a:gd name="T33" fmla="*/ 705 h 890"/>
              <a:gd name="T34" fmla="*/ 364 w 434"/>
              <a:gd name="T35" fmla="*/ 619 h 890"/>
              <a:gd name="T36" fmla="*/ 377 w 434"/>
              <a:gd name="T37" fmla="*/ 580 h 890"/>
              <a:gd name="T38" fmla="*/ 388 w 434"/>
              <a:gd name="T39" fmla="*/ 492 h 890"/>
              <a:gd name="T40" fmla="*/ 401 w 434"/>
              <a:gd name="T41" fmla="*/ 438 h 890"/>
              <a:gd name="T42" fmla="*/ 397 w 434"/>
              <a:gd name="T43" fmla="*/ 386 h 890"/>
              <a:gd name="T44" fmla="*/ 419 w 434"/>
              <a:gd name="T45" fmla="*/ 336 h 890"/>
              <a:gd name="T46" fmla="*/ 404 w 434"/>
              <a:gd name="T47" fmla="*/ 278 h 890"/>
              <a:gd name="T48" fmla="*/ 432 w 434"/>
              <a:gd name="T49" fmla="*/ 206 h 890"/>
              <a:gd name="T50" fmla="*/ 406 w 434"/>
              <a:gd name="T51" fmla="*/ 115 h 890"/>
              <a:gd name="T52" fmla="*/ 406 w 434"/>
              <a:gd name="T53" fmla="*/ 45 h 890"/>
              <a:gd name="T54" fmla="*/ 329 w 434"/>
              <a:gd name="T55" fmla="*/ 30 h 890"/>
              <a:gd name="T56" fmla="*/ 294 w 434"/>
              <a:gd name="T57" fmla="*/ 15 h 890"/>
              <a:gd name="T58" fmla="*/ 238 w 434"/>
              <a:gd name="T59" fmla="*/ 62 h 890"/>
              <a:gd name="T60" fmla="*/ 183 w 434"/>
              <a:gd name="T61" fmla="*/ 93 h 890"/>
              <a:gd name="T62" fmla="*/ 172 w 434"/>
              <a:gd name="T63" fmla="*/ 136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4" h="890">
                <a:moveTo>
                  <a:pt x="172" y="136"/>
                </a:moveTo>
                <a:cubicBezTo>
                  <a:pt x="172" y="136"/>
                  <a:pt x="166" y="208"/>
                  <a:pt x="137" y="212"/>
                </a:cubicBezTo>
                <a:cubicBezTo>
                  <a:pt x="109" y="215"/>
                  <a:pt x="111" y="225"/>
                  <a:pt x="102" y="249"/>
                </a:cubicBezTo>
                <a:cubicBezTo>
                  <a:pt x="93" y="273"/>
                  <a:pt x="93" y="317"/>
                  <a:pt x="78" y="336"/>
                </a:cubicBezTo>
                <a:cubicBezTo>
                  <a:pt x="63" y="354"/>
                  <a:pt x="48" y="391"/>
                  <a:pt x="50" y="406"/>
                </a:cubicBezTo>
                <a:cubicBezTo>
                  <a:pt x="52" y="421"/>
                  <a:pt x="56" y="434"/>
                  <a:pt x="43" y="445"/>
                </a:cubicBezTo>
                <a:cubicBezTo>
                  <a:pt x="30" y="456"/>
                  <a:pt x="8" y="484"/>
                  <a:pt x="13" y="506"/>
                </a:cubicBezTo>
                <a:cubicBezTo>
                  <a:pt x="17" y="529"/>
                  <a:pt x="32" y="516"/>
                  <a:pt x="32" y="545"/>
                </a:cubicBezTo>
                <a:cubicBezTo>
                  <a:pt x="32" y="575"/>
                  <a:pt x="0" y="595"/>
                  <a:pt x="28" y="625"/>
                </a:cubicBezTo>
                <a:cubicBezTo>
                  <a:pt x="56" y="655"/>
                  <a:pt x="67" y="649"/>
                  <a:pt x="72" y="668"/>
                </a:cubicBezTo>
                <a:cubicBezTo>
                  <a:pt x="76" y="686"/>
                  <a:pt x="83" y="710"/>
                  <a:pt x="111" y="734"/>
                </a:cubicBezTo>
                <a:cubicBezTo>
                  <a:pt x="139" y="758"/>
                  <a:pt x="166" y="747"/>
                  <a:pt x="185" y="773"/>
                </a:cubicBezTo>
                <a:cubicBezTo>
                  <a:pt x="205" y="799"/>
                  <a:pt x="240" y="808"/>
                  <a:pt x="244" y="834"/>
                </a:cubicBezTo>
                <a:cubicBezTo>
                  <a:pt x="249" y="860"/>
                  <a:pt x="266" y="886"/>
                  <a:pt x="284" y="888"/>
                </a:cubicBezTo>
                <a:cubicBezTo>
                  <a:pt x="301" y="890"/>
                  <a:pt x="325" y="881"/>
                  <a:pt x="312" y="855"/>
                </a:cubicBezTo>
                <a:cubicBezTo>
                  <a:pt x="299" y="829"/>
                  <a:pt x="308" y="816"/>
                  <a:pt x="301" y="788"/>
                </a:cubicBezTo>
                <a:cubicBezTo>
                  <a:pt x="294" y="760"/>
                  <a:pt x="294" y="727"/>
                  <a:pt x="318" y="705"/>
                </a:cubicBezTo>
                <a:cubicBezTo>
                  <a:pt x="342" y="682"/>
                  <a:pt x="362" y="645"/>
                  <a:pt x="364" y="619"/>
                </a:cubicBezTo>
                <a:cubicBezTo>
                  <a:pt x="366" y="593"/>
                  <a:pt x="358" y="593"/>
                  <a:pt x="377" y="580"/>
                </a:cubicBezTo>
                <a:cubicBezTo>
                  <a:pt x="397" y="568"/>
                  <a:pt x="371" y="512"/>
                  <a:pt x="388" y="492"/>
                </a:cubicBezTo>
                <a:cubicBezTo>
                  <a:pt x="406" y="471"/>
                  <a:pt x="415" y="451"/>
                  <a:pt x="401" y="438"/>
                </a:cubicBezTo>
                <a:cubicBezTo>
                  <a:pt x="388" y="425"/>
                  <a:pt x="380" y="395"/>
                  <a:pt x="397" y="386"/>
                </a:cubicBezTo>
                <a:cubicBezTo>
                  <a:pt x="415" y="377"/>
                  <a:pt x="432" y="356"/>
                  <a:pt x="419" y="336"/>
                </a:cubicBezTo>
                <a:cubicBezTo>
                  <a:pt x="406" y="315"/>
                  <a:pt x="397" y="306"/>
                  <a:pt x="404" y="278"/>
                </a:cubicBezTo>
                <a:cubicBezTo>
                  <a:pt x="410" y="251"/>
                  <a:pt x="430" y="239"/>
                  <a:pt x="432" y="206"/>
                </a:cubicBezTo>
                <a:cubicBezTo>
                  <a:pt x="434" y="173"/>
                  <a:pt x="401" y="149"/>
                  <a:pt x="406" y="115"/>
                </a:cubicBezTo>
                <a:cubicBezTo>
                  <a:pt x="410" y="82"/>
                  <a:pt x="423" y="58"/>
                  <a:pt x="406" y="45"/>
                </a:cubicBezTo>
                <a:cubicBezTo>
                  <a:pt x="388" y="32"/>
                  <a:pt x="340" y="41"/>
                  <a:pt x="329" y="30"/>
                </a:cubicBezTo>
                <a:cubicBezTo>
                  <a:pt x="318" y="19"/>
                  <a:pt x="312" y="0"/>
                  <a:pt x="294" y="15"/>
                </a:cubicBezTo>
                <a:cubicBezTo>
                  <a:pt x="277" y="30"/>
                  <a:pt x="259" y="56"/>
                  <a:pt x="238" y="62"/>
                </a:cubicBezTo>
                <a:cubicBezTo>
                  <a:pt x="216" y="67"/>
                  <a:pt x="198" y="78"/>
                  <a:pt x="183" y="93"/>
                </a:cubicBezTo>
                <a:cubicBezTo>
                  <a:pt x="168" y="108"/>
                  <a:pt x="172" y="113"/>
                  <a:pt x="172" y="136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3" name="Freeform 36"/>
          <p:cNvSpPr>
            <a:spLocks/>
          </p:cNvSpPr>
          <p:nvPr/>
        </p:nvSpPr>
        <p:spPr bwMode="auto">
          <a:xfrm>
            <a:off x="7456818" y="4955035"/>
            <a:ext cx="44649" cy="24861"/>
          </a:xfrm>
          <a:custGeom>
            <a:avLst/>
            <a:gdLst>
              <a:gd name="T0" fmla="*/ 53 w 81"/>
              <a:gd name="T1" fmla="*/ 2 h 48"/>
              <a:gd name="T2" fmla="*/ 5 w 81"/>
              <a:gd name="T3" fmla="*/ 19 h 48"/>
              <a:gd name="T4" fmla="*/ 31 w 81"/>
              <a:gd name="T5" fmla="*/ 45 h 48"/>
              <a:gd name="T6" fmla="*/ 53 w 81"/>
              <a:gd name="T7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48">
                <a:moveTo>
                  <a:pt x="53" y="2"/>
                </a:moveTo>
                <a:cubicBezTo>
                  <a:pt x="53" y="2"/>
                  <a:pt x="0" y="0"/>
                  <a:pt x="5" y="19"/>
                </a:cubicBezTo>
                <a:cubicBezTo>
                  <a:pt x="9" y="37"/>
                  <a:pt x="5" y="41"/>
                  <a:pt x="31" y="45"/>
                </a:cubicBezTo>
                <a:cubicBezTo>
                  <a:pt x="57" y="48"/>
                  <a:pt x="81" y="15"/>
                  <a:pt x="53" y="2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4" name="Freeform 37"/>
          <p:cNvSpPr>
            <a:spLocks/>
          </p:cNvSpPr>
          <p:nvPr/>
        </p:nvSpPr>
        <p:spPr bwMode="auto">
          <a:xfrm>
            <a:off x="7516743" y="4927914"/>
            <a:ext cx="29375" cy="36161"/>
          </a:xfrm>
          <a:custGeom>
            <a:avLst/>
            <a:gdLst>
              <a:gd name="T0" fmla="*/ 33 w 55"/>
              <a:gd name="T1" fmla="*/ 0 h 69"/>
              <a:gd name="T2" fmla="*/ 3 w 55"/>
              <a:gd name="T3" fmla="*/ 34 h 69"/>
              <a:gd name="T4" fmla="*/ 35 w 55"/>
              <a:gd name="T5" fmla="*/ 50 h 69"/>
              <a:gd name="T6" fmla="*/ 33 w 55"/>
              <a:gd name="T7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" h="69">
                <a:moveTo>
                  <a:pt x="33" y="0"/>
                </a:moveTo>
                <a:cubicBezTo>
                  <a:pt x="33" y="0"/>
                  <a:pt x="0" y="15"/>
                  <a:pt x="3" y="34"/>
                </a:cubicBezTo>
                <a:cubicBezTo>
                  <a:pt x="5" y="52"/>
                  <a:pt x="31" y="69"/>
                  <a:pt x="35" y="50"/>
                </a:cubicBezTo>
                <a:cubicBezTo>
                  <a:pt x="40" y="32"/>
                  <a:pt x="55" y="4"/>
                  <a:pt x="33" y="0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7653041" y="5227722"/>
            <a:ext cx="42300" cy="29381"/>
          </a:xfrm>
          <a:custGeom>
            <a:avLst/>
            <a:gdLst>
              <a:gd name="T0" fmla="*/ 45 w 78"/>
              <a:gd name="T1" fmla="*/ 9 h 55"/>
              <a:gd name="T2" fmla="*/ 2 w 78"/>
              <a:gd name="T3" fmla="*/ 11 h 55"/>
              <a:gd name="T4" fmla="*/ 19 w 78"/>
              <a:gd name="T5" fmla="*/ 40 h 55"/>
              <a:gd name="T6" fmla="*/ 50 w 78"/>
              <a:gd name="T7" fmla="*/ 44 h 55"/>
              <a:gd name="T8" fmla="*/ 45 w 78"/>
              <a:gd name="T9" fmla="*/ 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55">
                <a:moveTo>
                  <a:pt x="45" y="9"/>
                </a:moveTo>
                <a:cubicBezTo>
                  <a:pt x="45" y="9"/>
                  <a:pt x="0" y="0"/>
                  <a:pt x="2" y="11"/>
                </a:cubicBezTo>
                <a:cubicBezTo>
                  <a:pt x="4" y="22"/>
                  <a:pt x="15" y="28"/>
                  <a:pt x="19" y="40"/>
                </a:cubicBezTo>
                <a:cubicBezTo>
                  <a:pt x="24" y="53"/>
                  <a:pt x="43" y="55"/>
                  <a:pt x="50" y="44"/>
                </a:cubicBezTo>
                <a:cubicBezTo>
                  <a:pt x="56" y="33"/>
                  <a:pt x="78" y="9"/>
                  <a:pt x="45" y="9"/>
                </a:cubicBezTo>
                <a:close/>
              </a:path>
            </a:pathLst>
          </a:custGeom>
          <a:solidFill>
            <a:schemeClr val="accent3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88146" y="4504495"/>
            <a:ext cx="2976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93" name="泪滴形 92"/>
          <p:cNvSpPr/>
          <p:nvPr/>
        </p:nvSpPr>
        <p:spPr>
          <a:xfrm rot="8100000">
            <a:off x="2369793" y="2607919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泪滴形 94"/>
          <p:cNvSpPr/>
          <p:nvPr/>
        </p:nvSpPr>
        <p:spPr>
          <a:xfrm rot="8100000">
            <a:off x="4387322" y="4127827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泪滴形 95"/>
          <p:cNvSpPr/>
          <p:nvPr/>
        </p:nvSpPr>
        <p:spPr>
          <a:xfrm rot="8100000">
            <a:off x="7083237" y="1735643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泪滴形 96"/>
          <p:cNvSpPr/>
          <p:nvPr/>
        </p:nvSpPr>
        <p:spPr>
          <a:xfrm rot="8100000">
            <a:off x="5510096" y="3175202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泪滴形 97"/>
          <p:cNvSpPr/>
          <p:nvPr/>
        </p:nvSpPr>
        <p:spPr>
          <a:xfrm rot="8100000">
            <a:off x="5780025" y="4033357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泪滴形 98"/>
          <p:cNvSpPr/>
          <p:nvPr/>
        </p:nvSpPr>
        <p:spPr>
          <a:xfrm rot="8100000">
            <a:off x="5311925" y="5042822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泪滴形 99"/>
          <p:cNvSpPr/>
          <p:nvPr/>
        </p:nvSpPr>
        <p:spPr>
          <a:xfrm rot="8100000">
            <a:off x="6469285" y="4625838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泪滴形 100"/>
          <p:cNvSpPr/>
          <p:nvPr/>
        </p:nvSpPr>
        <p:spPr>
          <a:xfrm rot="8100000">
            <a:off x="6210992" y="3281653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088146" y="4021316"/>
            <a:ext cx="234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03" name="泪滴形 102"/>
          <p:cNvSpPr/>
          <p:nvPr/>
        </p:nvSpPr>
        <p:spPr>
          <a:xfrm rot="8100000">
            <a:off x="6832415" y="3763049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泪滴形 103"/>
          <p:cNvSpPr/>
          <p:nvPr/>
        </p:nvSpPr>
        <p:spPr>
          <a:xfrm rot="8100000">
            <a:off x="5973017" y="2767709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泪滴形 104"/>
          <p:cNvSpPr/>
          <p:nvPr/>
        </p:nvSpPr>
        <p:spPr>
          <a:xfrm rot="8100000">
            <a:off x="5853954" y="4948691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泪滴形 105"/>
          <p:cNvSpPr/>
          <p:nvPr/>
        </p:nvSpPr>
        <p:spPr>
          <a:xfrm rot="8100000">
            <a:off x="3512591" y="3492970"/>
            <a:ext cx="264010" cy="264010"/>
          </a:xfrm>
          <a:prstGeom prst="teardrop">
            <a:avLst>
              <a:gd name="adj" fmla="val 120766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270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B6D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088146" y="2290055"/>
            <a:ext cx="3072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  上海  广东  浙江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  湖北  四川  广西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  青海  山西  福建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8151210" y="3616108"/>
            <a:ext cx="3072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10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8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0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10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2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90" grpId="0"/>
          <p:bldP spid="93" grpId="0" animBg="1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  <p:bldP spid="101" grpId="0" animBg="1"/>
          <p:bldP spid="102" grpId="0"/>
          <p:bldP spid="103" grpId="0" animBg="1"/>
          <p:bldP spid="104" grpId="0" animBg="1"/>
          <p:bldP spid="105" grpId="0" animBg="1"/>
          <p:bldP spid="106" grpId="0" animBg="1"/>
          <p:bldP spid="10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0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10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2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90" grpId="0"/>
          <p:bldP spid="93" grpId="0" animBg="1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  <p:bldP spid="101" grpId="0" animBg="1"/>
          <p:bldP spid="102" grpId="0"/>
          <p:bldP spid="103" grpId="0" animBg="1"/>
          <p:bldP spid="104" grpId="0" animBg="1"/>
          <p:bldP spid="105" grpId="0" animBg="1"/>
          <p:bldP spid="106" grpId="0" animBg="1"/>
          <p:bldP spid="10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企业荣誉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Honor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92297" y="1936376"/>
            <a:ext cx="5022791" cy="3397904"/>
            <a:chOff x="1850133" y="2299176"/>
            <a:chExt cx="4486499" cy="3035104"/>
          </a:xfr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133" y="2299176"/>
              <a:ext cx="4486499" cy="3035104"/>
            </a:xfrm>
            <a:prstGeom prst="rect">
              <a:avLst/>
            </a:prstGeom>
            <a:effectLst/>
          </p:spPr>
        </p:pic>
        <p:sp>
          <p:nvSpPr>
            <p:cNvPr id="10" name="矩形 9"/>
            <p:cNvSpPr/>
            <p:nvPr/>
          </p:nvSpPr>
          <p:spPr>
            <a:xfrm>
              <a:off x="2041072" y="2478676"/>
              <a:ext cx="4108268" cy="267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0" y="2137332"/>
            <a:ext cx="4598600" cy="299856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28522" y="1936376"/>
            <a:ext cx="5022791" cy="3397904"/>
            <a:chOff x="1850133" y="2299176"/>
            <a:chExt cx="4486499" cy="3035104"/>
          </a:xfr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133" y="2299176"/>
              <a:ext cx="4486499" cy="3035104"/>
            </a:xfrm>
            <a:prstGeom prst="rect">
              <a:avLst/>
            </a:prstGeom>
            <a:effectLst/>
          </p:spPr>
        </p:pic>
        <p:sp>
          <p:nvSpPr>
            <p:cNvPr id="22" name="矩形 21"/>
            <p:cNvSpPr/>
            <p:nvPr/>
          </p:nvSpPr>
          <p:spPr>
            <a:xfrm>
              <a:off x="2041072" y="2478676"/>
              <a:ext cx="4108268" cy="267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0" t="6739" r="3373" b="6992"/>
          <a:stretch/>
        </p:blipFill>
        <p:spPr>
          <a:xfrm>
            <a:off x="6542285" y="2137332"/>
            <a:ext cx="4598600" cy="29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1621706" cy="68580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4066949" y="0"/>
            <a:ext cx="6272149" cy="6858000"/>
          </a:xfrm>
          <a:custGeom>
            <a:avLst/>
            <a:gdLst>
              <a:gd name="connsiteX0" fmla="*/ 0 w 6755994"/>
              <a:gd name="connsiteY0" fmla="*/ 0 h 6858000"/>
              <a:gd name="connsiteX1" fmla="*/ 6755994 w 6755994"/>
              <a:gd name="connsiteY1" fmla="*/ 0 h 6858000"/>
              <a:gd name="connsiteX2" fmla="*/ 6755994 w 6755994"/>
              <a:gd name="connsiteY2" fmla="*/ 6858000 h 6858000"/>
              <a:gd name="connsiteX3" fmla="*/ 1 w 6755994"/>
              <a:gd name="connsiteY3" fmla="*/ 6858000 h 6858000"/>
              <a:gd name="connsiteX4" fmla="*/ 1393031 w 6755994"/>
              <a:gd name="connsiteY4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994" h="6858000">
                <a:moveTo>
                  <a:pt x="0" y="0"/>
                </a:moveTo>
                <a:lnTo>
                  <a:pt x="6755994" y="0"/>
                </a:lnTo>
                <a:lnTo>
                  <a:pt x="6755994" y="6858000"/>
                </a:lnTo>
                <a:lnTo>
                  <a:pt x="1" y="6858000"/>
                </a:lnTo>
                <a:lnTo>
                  <a:pt x="1393031" y="342900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066949" y="0"/>
            <a:ext cx="8125051" cy="6858000"/>
          </a:xfrm>
          <a:custGeom>
            <a:avLst/>
            <a:gdLst>
              <a:gd name="connsiteX0" fmla="*/ 0 w 6755994"/>
              <a:gd name="connsiteY0" fmla="*/ 0 h 6858000"/>
              <a:gd name="connsiteX1" fmla="*/ 6755994 w 6755994"/>
              <a:gd name="connsiteY1" fmla="*/ 0 h 6858000"/>
              <a:gd name="connsiteX2" fmla="*/ 6755994 w 6755994"/>
              <a:gd name="connsiteY2" fmla="*/ 6858000 h 6858000"/>
              <a:gd name="connsiteX3" fmla="*/ 1 w 6755994"/>
              <a:gd name="connsiteY3" fmla="*/ 6858000 h 6858000"/>
              <a:gd name="connsiteX4" fmla="*/ 1393031 w 6755994"/>
              <a:gd name="connsiteY4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994" h="6858000">
                <a:moveTo>
                  <a:pt x="0" y="0"/>
                </a:moveTo>
                <a:lnTo>
                  <a:pt x="6755994" y="0"/>
                </a:lnTo>
                <a:lnTo>
                  <a:pt x="6755994" y="6858000"/>
                </a:lnTo>
                <a:lnTo>
                  <a:pt x="1" y="6858000"/>
                </a:lnTo>
                <a:lnTo>
                  <a:pt x="1393031" y="34290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9"/>
          <p:cNvSpPr>
            <a:spLocks noChangeArrowheads="1"/>
          </p:cNvSpPr>
          <p:nvPr/>
        </p:nvSpPr>
        <p:spPr bwMode="auto">
          <a:xfrm flipH="1">
            <a:off x="6140944" y="1117924"/>
            <a:ext cx="33131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 eaLnBrk="0" hangingPunct="0"/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目录 </a:t>
            </a:r>
            <a:r>
              <a:rPr lang="en-US" altLang="zh-CN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/ 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CONTENTS</a:t>
            </a:r>
          </a:p>
        </p:txBody>
      </p:sp>
      <p:sp>
        <p:nvSpPr>
          <p:cNvPr id="8" name="TextBox 64"/>
          <p:cNvSpPr>
            <a:spLocks noChangeArrowheads="1"/>
          </p:cNvSpPr>
          <p:nvPr/>
        </p:nvSpPr>
        <p:spPr bwMode="auto">
          <a:xfrm>
            <a:off x="6140944" y="1967772"/>
            <a:ext cx="3651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01 /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关于我们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About Us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65"/>
          <p:cNvSpPr>
            <a:spLocks noChangeArrowheads="1"/>
          </p:cNvSpPr>
          <p:nvPr/>
        </p:nvSpPr>
        <p:spPr bwMode="auto">
          <a:xfrm>
            <a:off x="6140944" y="2583280"/>
            <a:ext cx="4919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02 /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企业文化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Corporate Culture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6"/>
          <p:cNvSpPr>
            <a:spLocks noChangeArrowheads="1"/>
          </p:cNvSpPr>
          <p:nvPr/>
        </p:nvSpPr>
        <p:spPr bwMode="auto">
          <a:xfrm>
            <a:off x="6140944" y="3198788"/>
            <a:ext cx="5239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03 /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产品与服务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&amp; Service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7"/>
          <p:cNvSpPr>
            <a:spLocks noChangeArrowheads="1"/>
          </p:cNvSpPr>
          <p:nvPr/>
        </p:nvSpPr>
        <p:spPr bwMode="auto">
          <a:xfrm>
            <a:off x="6140944" y="4429804"/>
            <a:ext cx="4031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05 /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展望未来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Look Ahead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67"/>
          <p:cNvSpPr>
            <a:spLocks noChangeArrowheads="1"/>
          </p:cNvSpPr>
          <p:nvPr/>
        </p:nvSpPr>
        <p:spPr bwMode="auto">
          <a:xfrm>
            <a:off x="6140944" y="5045312"/>
            <a:ext cx="3882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06 /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联系我们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Contact Us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66"/>
          <p:cNvSpPr>
            <a:spLocks noChangeArrowheads="1"/>
          </p:cNvSpPr>
          <p:nvPr/>
        </p:nvSpPr>
        <p:spPr bwMode="auto">
          <a:xfrm>
            <a:off x="6140944" y="3814296"/>
            <a:ext cx="4722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04 /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市场概况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Situation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73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8282 0 " pathEditMode="relative" rAng="0" ptsTypes="AA">
                                      <p:cBhvr>
                                        <p:cTn id="17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/>
      <p:bldP spid="8" grpId="0"/>
      <p:bldP spid="9" grpId="0"/>
      <p:bldP spid="10" grpId="0"/>
      <p:bldP spid="14" grpId="0"/>
      <p:bldP spid="15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领导关怀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Leadership Concern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grid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32" t="9954" r="24222" b="7516"/>
          <a:stretch/>
        </p:blipFill>
        <p:spPr>
          <a:xfrm>
            <a:off x="4165239" y="1705963"/>
            <a:ext cx="3862800" cy="3862800"/>
          </a:xfrm>
          <a:prstGeom prst="rect">
            <a:avLst/>
          </a:prstGeom>
          <a:effectLst>
            <a:outerShdw blurRad="254000" dist="1016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8" y="3713955"/>
            <a:ext cx="3089218" cy="1853531"/>
          </a:xfrm>
          <a:prstGeom prst="rect">
            <a:avLst/>
          </a:prstGeom>
          <a:effectLst>
            <a:outerShdw blurRad="254000" dist="1016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8" y="1705963"/>
            <a:ext cx="3089218" cy="1853531"/>
          </a:xfrm>
          <a:prstGeom prst="rect">
            <a:avLst/>
          </a:prstGeom>
          <a:effectLst>
            <a:outerShdw blurRad="254000" dist="1016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44" y="3713955"/>
            <a:ext cx="3089218" cy="1853531"/>
          </a:xfrm>
          <a:prstGeom prst="rect">
            <a:avLst/>
          </a:prstGeom>
          <a:effectLst>
            <a:outerShdw blurRad="254000" dist="1016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44" y="1705963"/>
            <a:ext cx="3089218" cy="1853531"/>
          </a:xfrm>
          <a:prstGeom prst="rect">
            <a:avLst/>
          </a:prstGeom>
          <a:effectLst>
            <a:outerShdw blurRad="254000" dist="101600" dir="2700000" algn="tl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85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支持与合作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Support and Cooperation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194165" y="1490759"/>
            <a:ext cx="2192007" cy="4318752"/>
          </a:xfrm>
          <a:custGeom>
            <a:avLst/>
            <a:gdLst/>
            <a:ahLst/>
            <a:cxnLst/>
            <a:rect l="l" t="t" r="r" b="b"/>
            <a:pathLst>
              <a:path w="1620180" h="3192123">
                <a:moveTo>
                  <a:pt x="175619" y="98"/>
                </a:moveTo>
                <a:cubicBezTo>
                  <a:pt x="189197" y="-316"/>
                  <a:pt x="203071" y="565"/>
                  <a:pt x="217047" y="2846"/>
                </a:cubicBezTo>
                <a:lnTo>
                  <a:pt x="1498868" y="213511"/>
                </a:lnTo>
                <a:cubicBezTo>
                  <a:pt x="1566467" y="224396"/>
                  <a:pt x="1620180" y="281064"/>
                  <a:pt x="1620180" y="346377"/>
                </a:cubicBezTo>
                <a:lnTo>
                  <a:pt x="1620180" y="792725"/>
                </a:lnTo>
                <a:lnTo>
                  <a:pt x="1620180" y="2187291"/>
                </a:lnTo>
                <a:lnTo>
                  <a:pt x="1620180" y="2633639"/>
                </a:lnTo>
                <a:cubicBezTo>
                  <a:pt x="1620180" y="2702473"/>
                  <a:pt x="1571582" y="2746975"/>
                  <a:pt x="1519330" y="2763944"/>
                </a:cubicBezTo>
                <a:lnTo>
                  <a:pt x="250299" y="3181111"/>
                </a:lnTo>
                <a:cubicBezTo>
                  <a:pt x="126428" y="3221771"/>
                  <a:pt x="0" y="3144613"/>
                  <a:pt x="0" y="3035439"/>
                </a:cubicBezTo>
                <a:lnTo>
                  <a:pt x="0" y="2589091"/>
                </a:lnTo>
                <a:lnTo>
                  <a:pt x="0" y="608633"/>
                </a:lnTo>
                <a:lnTo>
                  <a:pt x="0" y="162285"/>
                </a:lnTo>
                <a:cubicBezTo>
                  <a:pt x="0" y="69279"/>
                  <a:pt x="80571" y="2991"/>
                  <a:pt x="175619" y="9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Freeform 25"/>
          <p:cNvSpPr>
            <a:spLocks/>
          </p:cNvSpPr>
          <p:nvPr/>
        </p:nvSpPr>
        <p:spPr bwMode="auto">
          <a:xfrm>
            <a:off x="1194165" y="2035679"/>
            <a:ext cx="451049" cy="618420"/>
          </a:xfrm>
          <a:custGeom>
            <a:avLst/>
            <a:gdLst>
              <a:gd name="T0" fmla="*/ 232 w 913"/>
              <a:gd name="T1" fmla="*/ 1362 h 1362"/>
              <a:gd name="T2" fmla="*/ 0 w 913"/>
              <a:gd name="T3" fmla="*/ 1322 h 1362"/>
              <a:gd name="T4" fmla="*/ 0 w 913"/>
              <a:gd name="T5" fmla="*/ 40 h 1362"/>
              <a:gd name="T6" fmla="*/ 232 w 913"/>
              <a:gd name="T7" fmla="*/ 0 h 1362"/>
              <a:gd name="T8" fmla="*/ 913 w 913"/>
              <a:gd name="T9" fmla="*/ 681 h 1362"/>
              <a:gd name="T10" fmla="*/ 232 w 913"/>
              <a:gd name="T11" fmla="*/ 1362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1362">
                <a:moveTo>
                  <a:pt x="232" y="1362"/>
                </a:moveTo>
                <a:cubicBezTo>
                  <a:pt x="150" y="1362"/>
                  <a:pt x="72" y="1348"/>
                  <a:pt x="0" y="1322"/>
                </a:cubicBezTo>
                <a:lnTo>
                  <a:pt x="0" y="40"/>
                </a:lnTo>
                <a:cubicBezTo>
                  <a:pt x="72" y="14"/>
                  <a:pt x="150" y="0"/>
                  <a:pt x="232" y="0"/>
                </a:cubicBezTo>
                <a:cubicBezTo>
                  <a:pt x="608" y="0"/>
                  <a:pt x="913" y="305"/>
                  <a:pt x="913" y="681"/>
                </a:cubicBezTo>
                <a:cubicBezTo>
                  <a:pt x="913" y="1057"/>
                  <a:pt x="608" y="1362"/>
                  <a:pt x="232" y="136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43340" y="2206390"/>
            <a:ext cx="2989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01</a:t>
            </a:r>
            <a:endParaRPr kumimoji="0" lang="zh-CN" altLang="en-US" b="1" i="0" u="none" strike="noStrike" kern="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85016" y="2740607"/>
            <a:ext cx="1810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37" name="矩形 36"/>
          <p:cNvSpPr/>
          <p:nvPr/>
        </p:nvSpPr>
        <p:spPr>
          <a:xfrm>
            <a:off x="1714756" y="2160223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714226" y="1490759"/>
            <a:ext cx="2192007" cy="4318752"/>
          </a:xfrm>
          <a:custGeom>
            <a:avLst/>
            <a:gdLst/>
            <a:ahLst/>
            <a:cxnLst/>
            <a:rect l="l" t="t" r="r" b="b"/>
            <a:pathLst>
              <a:path w="1620180" h="3192123">
                <a:moveTo>
                  <a:pt x="175619" y="98"/>
                </a:moveTo>
                <a:cubicBezTo>
                  <a:pt x="189197" y="-316"/>
                  <a:pt x="203071" y="565"/>
                  <a:pt x="217047" y="2846"/>
                </a:cubicBezTo>
                <a:lnTo>
                  <a:pt x="1498868" y="213511"/>
                </a:lnTo>
                <a:cubicBezTo>
                  <a:pt x="1566467" y="224396"/>
                  <a:pt x="1620180" y="281064"/>
                  <a:pt x="1620180" y="346377"/>
                </a:cubicBezTo>
                <a:lnTo>
                  <a:pt x="1620180" y="792725"/>
                </a:lnTo>
                <a:lnTo>
                  <a:pt x="1620180" y="2187291"/>
                </a:lnTo>
                <a:lnTo>
                  <a:pt x="1620180" y="2633639"/>
                </a:lnTo>
                <a:cubicBezTo>
                  <a:pt x="1620180" y="2702473"/>
                  <a:pt x="1571582" y="2746975"/>
                  <a:pt x="1519330" y="2763944"/>
                </a:cubicBezTo>
                <a:lnTo>
                  <a:pt x="250299" y="3181111"/>
                </a:lnTo>
                <a:cubicBezTo>
                  <a:pt x="126428" y="3221771"/>
                  <a:pt x="0" y="3144613"/>
                  <a:pt x="0" y="3035439"/>
                </a:cubicBezTo>
                <a:lnTo>
                  <a:pt x="0" y="2589091"/>
                </a:lnTo>
                <a:lnTo>
                  <a:pt x="0" y="608633"/>
                </a:lnTo>
                <a:lnTo>
                  <a:pt x="0" y="162285"/>
                </a:lnTo>
                <a:cubicBezTo>
                  <a:pt x="0" y="69279"/>
                  <a:pt x="80571" y="2991"/>
                  <a:pt x="175619" y="9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>
            <a:off x="3714226" y="2035679"/>
            <a:ext cx="451049" cy="618420"/>
          </a:xfrm>
          <a:custGeom>
            <a:avLst/>
            <a:gdLst>
              <a:gd name="T0" fmla="*/ 232 w 913"/>
              <a:gd name="T1" fmla="*/ 1362 h 1362"/>
              <a:gd name="T2" fmla="*/ 0 w 913"/>
              <a:gd name="T3" fmla="*/ 1322 h 1362"/>
              <a:gd name="T4" fmla="*/ 0 w 913"/>
              <a:gd name="T5" fmla="*/ 40 h 1362"/>
              <a:gd name="T6" fmla="*/ 232 w 913"/>
              <a:gd name="T7" fmla="*/ 0 h 1362"/>
              <a:gd name="T8" fmla="*/ 913 w 913"/>
              <a:gd name="T9" fmla="*/ 681 h 1362"/>
              <a:gd name="T10" fmla="*/ 232 w 913"/>
              <a:gd name="T11" fmla="*/ 1362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1362">
                <a:moveTo>
                  <a:pt x="232" y="1362"/>
                </a:moveTo>
                <a:cubicBezTo>
                  <a:pt x="150" y="1362"/>
                  <a:pt x="72" y="1348"/>
                  <a:pt x="0" y="1322"/>
                </a:cubicBezTo>
                <a:lnTo>
                  <a:pt x="0" y="40"/>
                </a:lnTo>
                <a:cubicBezTo>
                  <a:pt x="72" y="14"/>
                  <a:pt x="150" y="0"/>
                  <a:pt x="232" y="0"/>
                </a:cubicBezTo>
                <a:cubicBezTo>
                  <a:pt x="608" y="0"/>
                  <a:pt x="913" y="305"/>
                  <a:pt x="913" y="681"/>
                </a:cubicBezTo>
                <a:cubicBezTo>
                  <a:pt x="913" y="1057"/>
                  <a:pt x="608" y="1362"/>
                  <a:pt x="232" y="1362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63401" y="2206390"/>
            <a:ext cx="2989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02</a:t>
            </a:r>
            <a:endParaRPr kumimoji="0" lang="zh-CN" altLang="en-US" b="1" i="0" u="none" strike="noStrike" kern="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05077" y="2740607"/>
            <a:ext cx="1810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3" name="矩形 42"/>
          <p:cNvSpPr/>
          <p:nvPr/>
        </p:nvSpPr>
        <p:spPr>
          <a:xfrm>
            <a:off x="4234817" y="2160223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6234287" y="1490759"/>
            <a:ext cx="2192007" cy="4318752"/>
          </a:xfrm>
          <a:custGeom>
            <a:avLst/>
            <a:gdLst/>
            <a:ahLst/>
            <a:cxnLst/>
            <a:rect l="l" t="t" r="r" b="b"/>
            <a:pathLst>
              <a:path w="1620180" h="3192123">
                <a:moveTo>
                  <a:pt x="175619" y="98"/>
                </a:moveTo>
                <a:cubicBezTo>
                  <a:pt x="189197" y="-316"/>
                  <a:pt x="203071" y="565"/>
                  <a:pt x="217047" y="2846"/>
                </a:cubicBezTo>
                <a:lnTo>
                  <a:pt x="1498868" y="213511"/>
                </a:lnTo>
                <a:cubicBezTo>
                  <a:pt x="1566467" y="224396"/>
                  <a:pt x="1620180" y="281064"/>
                  <a:pt x="1620180" y="346377"/>
                </a:cubicBezTo>
                <a:lnTo>
                  <a:pt x="1620180" y="792725"/>
                </a:lnTo>
                <a:lnTo>
                  <a:pt x="1620180" y="2187291"/>
                </a:lnTo>
                <a:lnTo>
                  <a:pt x="1620180" y="2633639"/>
                </a:lnTo>
                <a:cubicBezTo>
                  <a:pt x="1620180" y="2702473"/>
                  <a:pt x="1571582" y="2746975"/>
                  <a:pt x="1519330" y="2763944"/>
                </a:cubicBezTo>
                <a:lnTo>
                  <a:pt x="250299" y="3181111"/>
                </a:lnTo>
                <a:cubicBezTo>
                  <a:pt x="126428" y="3221771"/>
                  <a:pt x="0" y="3144613"/>
                  <a:pt x="0" y="3035439"/>
                </a:cubicBezTo>
                <a:lnTo>
                  <a:pt x="0" y="2589091"/>
                </a:lnTo>
                <a:lnTo>
                  <a:pt x="0" y="608633"/>
                </a:lnTo>
                <a:lnTo>
                  <a:pt x="0" y="162285"/>
                </a:lnTo>
                <a:cubicBezTo>
                  <a:pt x="0" y="69279"/>
                  <a:pt x="80571" y="2991"/>
                  <a:pt x="175619" y="9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>
            <a:off x="6234287" y="2035679"/>
            <a:ext cx="451049" cy="618420"/>
          </a:xfrm>
          <a:custGeom>
            <a:avLst/>
            <a:gdLst>
              <a:gd name="T0" fmla="*/ 232 w 913"/>
              <a:gd name="T1" fmla="*/ 1362 h 1362"/>
              <a:gd name="T2" fmla="*/ 0 w 913"/>
              <a:gd name="T3" fmla="*/ 1322 h 1362"/>
              <a:gd name="T4" fmla="*/ 0 w 913"/>
              <a:gd name="T5" fmla="*/ 40 h 1362"/>
              <a:gd name="T6" fmla="*/ 232 w 913"/>
              <a:gd name="T7" fmla="*/ 0 h 1362"/>
              <a:gd name="T8" fmla="*/ 913 w 913"/>
              <a:gd name="T9" fmla="*/ 681 h 1362"/>
              <a:gd name="T10" fmla="*/ 232 w 913"/>
              <a:gd name="T11" fmla="*/ 1362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1362">
                <a:moveTo>
                  <a:pt x="232" y="1362"/>
                </a:moveTo>
                <a:cubicBezTo>
                  <a:pt x="150" y="1362"/>
                  <a:pt x="72" y="1348"/>
                  <a:pt x="0" y="1322"/>
                </a:cubicBezTo>
                <a:lnTo>
                  <a:pt x="0" y="40"/>
                </a:lnTo>
                <a:cubicBezTo>
                  <a:pt x="72" y="14"/>
                  <a:pt x="150" y="0"/>
                  <a:pt x="232" y="0"/>
                </a:cubicBezTo>
                <a:cubicBezTo>
                  <a:pt x="608" y="0"/>
                  <a:pt x="913" y="305"/>
                  <a:pt x="913" y="681"/>
                </a:cubicBezTo>
                <a:cubicBezTo>
                  <a:pt x="913" y="1057"/>
                  <a:pt x="608" y="1362"/>
                  <a:pt x="232" y="13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283462" y="2206390"/>
            <a:ext cx="2989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03</a:t>
            </a:r>
            <a:endParaRPr kumimoji="0" lang="zh-CN" altLang="en-US" b="1" i="0" u="none" strike="noStrike" kern="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25138" y="2740607"/>
            <a:ext cx="1810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9" name="矩形 48"/>
          <p:cNvSpPr/>
          <p:nvPr/>
        </p:nvSpPr>
        <p:spPr>
          <a:xfrm>
            <a:off x="6754878" y="2160223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8754347" y="1490759"/>
            <a:ext cx="2192007" cy="4318752"/>
          </a:xfrm>
          <a:custGeom>
            <a:avLst/>
            <a:gdLst/>
            <a:ahLst/>
            <a:cxnLst/>
            <a:rect l="l" t="t" r="r" b="b"/>
            <a:pathLst>
              <a:path w="1620180" h="3192123">
                <a:moveTo>
                  <a:pt x="175619" y="98"/>
                </a:moveTo>
                <a:cubicBezTo>
                  <a:pt x="189197" y="-316"/>
                  <a:pt x="203071" y="565"/>
                  <a:pt x="217047" y="2846"/>
                </a:cubicBezTo>
                <a:lnTo>
                  <a:pt x="1498868" y="213511"/>
                </a:lnTo>
                <a:cubicBezTo>
                  <a:pt x="1566467" y="224396"/>
                  <a:pt x="1620180" y="281064"/>
                  <a:pt x="1620180" y="346377"/>
                </a:cubicBezTo>
                <a:lnTo>
                  <a:pt x="1620180" y="792725"/>
                </a:lnTo>
                <a:lnTo>
                  <a:pt x="1620180" y="2187291"/>
                </a:lnTo>
                <a:lnTo>
                  <a:pt x="1620180" y="2633639"/>
                </a:lnTo>
                <a:cubicBezTo>
                  <a:pt x="1620180" y="2702473"/>
                  <a:pt x="1571582" y="2746975"/>
                  <a:pt x="1519330" y="2763944"/>
                </a:cubicBezTo>
                <a:lnTo>
                  <a:pt x="250299" y="3181111"/>
                </a:lnTo>
                <a:cubicBezTo>
                  <a:pt x="126428" y="3221771"/>
                  <a:pt x="0" y="3144613"/>
                  <a:pt x="0" y="3035439"/>
                </a:cubicBezTo>
                <a:lnTo>
                  <a:pt x="0" y="2589091"/>
                </a:lnTo>
                <a:lnTo>
                  <a:pt x="0" y="608633"/>
                </a:lnTo>
                <a:lnTo>
                  <a:pt x="0" y="162285"/>
                </a:lnTo>
                <a:cubicBezTo>
                  <a:pt x="0" y="69279"/>
                  <a:pt x="80571" y="2991"/>
                  <a:pt x="175619" y="9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Freeform 25"/>
          <p:cNvSpPr>
            <a:spLocks/>
          </p:cNvSpPr>
          <p:nvPr/>
        </p:nvSpPr>
        <p:spPr bwMode="auto">
          <a:xfrm>
            <a:off x="8754347" y="2035679"/>
            <a:ext cx="451049" cy="618420"/>
          </a:xfrm>
          <a:custGeom>
            <a:avLst/>
            <a:gdLst>
              <a:gd name="T0" fmla="*/ 232 w 913"/>
              <a:gd name="T1" fmla="*/ 1362 h 1362"/>
              <a:gd name="T2" fmla="*/ 0 w 913"/>
              <a:gd name="T3" fmla="*/ 1322 h 1362"/>
              <a:gd name="T4" fmla="*/ 0 w 913"/>
              <a:gd name="T5" fmla="*/ 40 h 1362"/>
              <a:gd name="T6" fmla="*/ 232 w 913"/>
              <a:gd name="T7" fmla="*/ 0 h 1362"/>
              <a:gd name="T8" fmla="*/ 913 w 913"/>
              <a:gd name="T9" fmla="*/ 681 h 1362"/>
              <a:gd name="T10" fmla="*/ 232 w 913"/>
              <a:gd name="T11" fmla="*/ 1362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1362">
                <a:moveTo>
                  <a:pt x="232" y="1362"/>
                </a:moveTo>
                <a:cubicBezTo>
                  <a:pt x="150" y="1362"/>
                  <a:pt x="72" y="1348"/>
                  <a:pt x="0" y="1322"/>
                </a:cubicBezTo>
                <a:lnTo>
                  <a:pt x="0" y="40"/>
                </a:lnTo>
                <a:cubicBezTo>
                  <a:pt x="72" y="14"/>
                  <a:pt x="150" y="0"/>
                  <a:pt x="232" y="0"/>
                </a:cubicBezTo>
                <a:cubicBezTo>
                  <a:pt x="608" y="0"/>
                  <a:pt x="913" y="305"/>
                  <a:pt x="913" y="681"/>
                </a:cubicBezTo>
                <a:cubicBezTo>
                  <a:pt x="913" y="1057"/>
                  <a:pt x="608" y="1362"/>
                  <a:pt x="232" y="136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803522" y="2206390"/>
            <a:ext cx="2989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04</a:t>
            </a:r>
            <a:endParaRPr kumimoji="0" lang="zh-CN" altLang="en-US" b="1" i="0" u="none" strike="noStrike" kern="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945198" y="2740607"/>
            <a:ext cx="1810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55" name="矩形 54"/>
          <p:cNvSpPr/>
          <p:nvPr/>
        </p:nvSpPr>
        <p:spPr>
          <a:xfrm>
            <a:off x="9274938" y="2160223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28477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75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2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4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325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8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7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9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8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025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2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4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1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3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2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275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9" grpId="0" animBg="1"/>
      <p:bldP spid="10" grpId="0" animBg="1"/>
      <p:bldP spid="10" grpId="1" animBg="1"/>
      <p:bldP spid="10" grpId="2" animBg="1"/>
      <p:bldP spid="12" grpId="0"/>
      <p:bldP spid="12" grpId="1"/>
      <p:bldP spid="12" grpId="2"/>
      <p:bldP spid="36" grpId="0"/>
      <p:bldP spid="37" grpId="0"/>
      <p:bldP spid="37" grpId="1"/>
      <p:bldP spid="37" grpId="2"/>
      <p:bldP spid="39" grpId="0" animBg="1"/>
      <p:bldP spid="40" grpId="0" animBg="1"/>
      <p:bldP spid="40" grpId="1" animBg="1"/>
      <p:bldP spid="40" grpId="2" animBg="1"/>
      <p:bldP spid="41" grpId="0"/>
      <p:bldP spid="41" grpId="1"/>
      <p:bldP spid="41" grpId="2"/>
      <p:bldP spid="42" grpId="0"/>
      <p:bldP spid="43" grpId="0"/>
      <p:bldP spid="43" grpId="1"/>
      <p:bldP spid="43" grpId="2"/>
      <p:bldP spid="45" grpId="0" animBg="1"/>
      <p:bldP spid="46" grpId="0" animBg="1"/>
      <p:bldP spid="46" grpId="1" animBg="1"/>
      <p:bldP spid="46" grpId="2" animBg="1"/>
      <p:bldP spid="47" grpId="0"/>
      <p:bldP spid="47" grpId="1"/>
      <p:bldP spid="47" grpId="2"/>
      <p:bldP spid="48" grpId="0"/>
      <p:bldP spid="49" grpId="0"/>
      <p:bldP spid="49" grpId="1"/>
      <p:bldP spid="49" grpId="2"/>
      <p:bldP spid="51" grpId="0" animBg="1"/>
      <p:bldP spid="52" grpId="0" animBg="1"/>
      <p:bldP spid="52" grpId="1" animBg="1"/>
      <p:bldP spid="52" grpId="2" animBg="1"/>
      <p:bldP spid="53" grpId="0"/>
      <p:bldP spid="53" grpId="1"/>
      <p:bldP spid="53" grpId="2"/>
      <p:bldP spid="54" grpId="0"/>
      <p:bldP spid="55" grpId="0"/>
      <p:bldP spid="55" grpId="1"/>
      <p:bldP spid="55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成就分享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Achievement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083048" y="4485571"/>
            <a:ext cx="5044470" cy="1306596"/>
          </a:xfrm>
          <a:custGeom>
            <a:avLst/>
            <a:gdLst>
              <a:gd name="T0" fmla="*/ 1097195 w 21600"/>
              <a:gd name="T1" fmla="*/ 443234 h 21600"/>
              <a:gd name="T2" fmla="*/ 1097195 w 21600"/>
              <a:gd name="T3" fmla="*/ 443234 h 21600"/>
              <a:gd name="T4" fmla="*/ 1097195 w 21600"/>
              <a:gd name="T5" fmla="*/ 443234 h 21600"/>
              <a:gd name="T6" fmla="*/ 1097195 w 21600"/>
              <a:gd name="T7" fmla="*/ 44323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290" y="0"/>
                </a:moveTo>
                <a:lnTo>
                  <a:pt x="1332" y="13223"/>
                </a:lnTo>
                <a:lnTo>
                  <a:pt x="0" y="21599"/>
                </a:lnTo>
                <a:lnTo>
                  <a:pt x="21600" y="8376"/>
                </a:lnTo>
                <a:lnTo>
                  <a:pt x="20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568540" y="3687096"/>
            <a:ext cx="4076808" cy="1304253"/>
          </a:xfrm>
          <a:custGeom>
            <a:avLst/>
            <a:gdLst>
              <a:gd name="T0" fmla="*/ 887056 w 21600"/>
              <a:gd name="T1" fmla="*/ 442646 h 21600"/>
              <a:gd name="T2" fmla="*/ 887056 w 21600"/>
              <a:gd name="T3" fmla="*/ 442646 h 21600"/>
              <a:gd name="T4" fmla="*/ 887056 w 21600"/>
              <a:gd name="T5" fmla="*/ 442646 h 21600"/>
              <a:gd name="T6" fmla="*/ 887056 w 21600"/>
              <a:gd name="T7" fmla="*/ 442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966" y="0"/>
                </a:moveTo>
                <a:lnTo>
                  <a:pt x="1619" y="13212"/>
                </a:lnTo>
                <a:lnTo>
                  <a:pt x="0" y="21600"/>
                </a:lnTo>
                <a:lnTo>
                  <a:pt x="21600" y="8329"/>
                </a:lnTo>
                <a:lnTo>
                  <a:pt x="199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2054033" y="2886279"/>
            <a:ext cx="3105823" cy="1304253"/>
          </a:xfrm>
          <a:custGeom>
            <a:avLst/>
            <a:gdLst>
              <a:gd name="T0" fmla="*/ 675741 w 21600"/>
              <a:gd name="T1" fmla="*/ 442057 h 21600"/>
              <a:gd name="T2" fmla="*/ 675741 w 21600"/>
              <a:gd name="T3" fmla="*/ 442057 h 21600"/>
              <a:gd name="T4" fmla="*/ 675741 w 21600"/>
              <a:gd name="T5" fmla="*/ 442057 h 21600"/>
              <a:gd name="T6" fmla="*/ 675741 w 21600"/>
              <a:gd name="T7" fmla="*/ 4420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473" y="0"/>
                </a:moveTo>
                <a:lnTo>
                  <a:pt x="2107" y="13259"/>
                </a:lnTo>
                <a:lnTo>
                  <a:pt x="0" y="21600"/>
                </a:lnTo>
                <a:lnTo>
                  <a:pt x="21600" y="8369"/>
                </a:lnTo>
                <a:lnTo>
                  <a:pt x="194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1" name="AutoShape 13"/>
          <p:cNvSpPr>
            <a:spLocks/>
          </p:cNvSpPr>
          <p:nvPr/>
        </p:nvSpPr>
        <p:spPr bwMode="auto">
          <a:xfrm>
            <a:off x="2539526" y="2080779"/>
            <a:ext cx="2134837" cy="1311280"/>
          </a:xfrm>
          <a:custGeom>
            <a:avLst/>
            <a:gdLst>
              <a:gd name="T0" fmla="*/ 464425 w 21600"/>
              <a:gd name="T1" fmla="*/ 444412 h 21600"/>
              <a:gd name="T2" fmla="*/ 464425 w 21600"/>
              <a:gd name="T3" fmla="*/ 444412 h 21600"/>
              <a:gd name="T4" fmla="*/ 464425 w 21600"/>
              <a:gd name="T5" fmla="*/ 444412 h 21600"/>
              <a:gd name="T6" fmla="*/ 464425 w 21600"/>
              <a:gd name="T7" fmla="*/ 44441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479" y="0"/>
                </a:moveTo>
                <a:lnTo>
                  <a:pt x="3093" y="13274"/>
                </a:lnTo>
                <a:lnTo>
                  <a:pt x="0" y="21600"/>
                </a:lnTo>
                <a:lnTo>
                  <a:pt x="21599" y="8411"/>
                </a:lnTo>
                <a:lnTo>
                  <a:pt x="184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2" name="AutoShape 14"/>
          <p:cNvSpPr>
            <a:spLocks/>
          </p:cNvSpPr>
          <p:nvPr/>
        </p:nvSpPr>
        <p:spPr bwMode="auto">
          <a:xfrm>
            <a:off x="1568540" y="4485571"/>
            <a:ext cx="4558976" cy="505779"/>
          </a:xfrm>
          <a:custGeom>
            <a:avLst/>
            <a:gdLst>
              <a:gd name="T0" fmla="*/ 991831 w 21600"/>
              <a:gd name="T1" fmla="*/ 171879 h 21600"/>
              <a:gd name="T2" fmla="*/ 991831 w 21600"/>
              <a:gd name="T3" fmla="*/ 171879 h 21600"/>
              <a:gd name="T4" fmla="*/ 991831 w 21600"/>
              <a:gd name="T5" fmla="*/ 171879 h 21600"/>
              <a:gd name="T6" fmla="*/ 991831 w 21600"/>
              <a:gd name="T7" fmla="*/ 17187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20151" y="0"/>
                </a:lnTo>
                <a:lnTo>
                  <a:pt x="1448" y="0"/>
                </a:lnTo>
                <a:lnTo>
                  <a:pt x="0" y="21600"/>
                </a:lnTo>
                <a:lnTo>
                  <a:pt x="21599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3" name="AutoShape 15"/>
          <p:cNvSpPr>
            <a:spLocks/>
          </p:cNvSpPr>
          <p:nvPr/>
        </p:nvSpPr>
        <p:spPr bwMode="auto">
          <a:xfrm>
            <a:off x="2054033" y="3687096"/>
            <a:ext cx="3591315" cy="503437"/>
          </a:xfrm>
          <a:custGeom>
            <a:avLst/>
            <a:gdLst>
              <a:gd name="T0" fmla="*/ 781104 w 21600"/>
              <a:gd name="T1" fmla="*/ 170702 h 21600"/>
              <a:gd name="T2" fmla="*/ 781104 w 21600"/>
              <a:gd name="T3" fmla="*/ 170702 h 21600"/>
              <a:gd name="T4" fmla="*/ 781104 w 21600"/>
              <a:gd name="T5" fmla="*/ 170702 h 21600"/>
              <a:gd name="T6" fmla="*/ 781104 w 21600"/>
              <a:gd name="T7" fmla="*/ 17070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23" y="0"/>
                </a:moveTo>
                <a:lnTo>
                  <a:pt x="0" y="21599"/>
                </a:lnTo>
                <a:lnTo>
                  <a:pt x="21600" y="21599"/>
                </a:lnTo>
                <a:lnTo>
                  <a:pt x="19744" y="0"/>
                </a:lnTo>
                <a:lnTo>
                  <a:pt x="18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3021695" y="2080779"/>
            <a:ext cx="1652669" cy="510462"/>
          </a:xfrm>
          <a:custGeom>
            <a:avLst/>
            <a:gdLst>
              <a:gd name="T0" fmla="*/ 359061 w 21600"/>
              <a:gd name="T1" fmla="*/ 173056 h 21600"/>
              <a:gd name="T2" fmla="*/ 359061 w 21600"/>
              <a:gd name="T3" fmla="*/ 173056 h 21600"/>
              <a:gd name="T4" fmla="*/ 359061 w 21600"/>
              <a:gd name="T5" fmla="*/ 173056 h 21600"/>
              <a:gd name="T6" fmla="*/ 359061 w 21600"/>
              <a:gd name="T7" fmla="*/ 17305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17563" y="0"/>
                </a:lnTo>
                <a:lnTo>
                  <a:pt x="4072" y="0"/>
                </a:lnTo>
                <a:lnTo>
                  <a:pt x="0" y="21599"/>
                </a:lnTo>
                <a:lnTo>
                  <a:pt x="21599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5" name="AutoShape 17"/>
          <p:cNvSpPr>
            <a:spLocks/>
          </p:cNvSpPr>
          <p:nvPr/>
        </p:nvSpPr>
        <p:spPr bwMode="auto">
          <a:xfrm>
            <a:off x="2539526" y="2886279"/>
            <a:ext cx="2620331" cy="505779"/>
          </a:xfrm>
          <a:custGeom>
            <a:avLst/>
            <a:gdLst>
              <a:gd name="T0" fmla="*/ 570377 w 21600"/>
              <a:gd name="T1" fmla="*/ 171290 h 21600"/>
              <a:gd name="T2" fmla="*/ 570377 w 21600"/>
              <a:gd name="T3" fmla="*/ 171290 h 21600"/>
              <a:gd name="T4" fmla="*/ 570377 w 21600"/>
              <a:gd name="T5" fmla="*/ 171290 h 21600"/>
              <a:gd name="T6" fmla="*/ 570377 w 21600"/>
              <a:gd name="T7" fmla="*/ 17129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518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081" y="0"/>
                </a:lnTo>
                <a:lnTo>
                  <a:pt x="25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sp>
        <p:nvSpPr>
          <p:cNvPr id="56" name="AutoShape 18"/>
          <p:cNvSpPr>
            <a:spLocks/>
          </p:cNvSpPr>
          <p:nvPr/>
        </p:nvSpPr>
        <p:spPr bwMode="auto">
          <a:xfrm>
            <a:off x="1083048" y="5286388"/>
            <a:ext cx="5526635" cy="505779"/>
          </a:xfrm>
          <a:custGeom>
            <a:avLst/>
            <a:gdLst>
              <a:gd name="T0" fmla="*/ 1202558 w 21600"/>
              <a:gd name="T1" fmla="*/ 171879 h 21600"/>
              <a:gd name="T2" fmla="*/ 1202558 w 21600"/>
              <a:gd name="T3" fmla="*/ 171879 h 21600"/>
              <a:gd name="T4" fmla="*/ 1202558 w 21600"/>
              <a:gd name="T5" fmla="*/ 171879 h 21600"/>
              <a:gd name="T6" fmla="*/ 1202558 w 21600"/>
              <a:gd name="T7" fmla="*/ 17187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215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0405" y="0"/>
                </a:lnTo>
                <a:lnTo>
                  <a:pt x="12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0" tIns="0" rIns="0" bIns="0"/>
          <a:lstStyle/>
          <a:p>
            <a:pPr defTabSz="914400" eaLnBrk="1">
              <a:defRPr/>
            </a:pPr>
            <a:endParaRPr lang="zh-CN" altLang="en-US" sz="900">
              <a:solidFill>
                <a:srgbClr val="000000"/>
              </a:solidFill>
              <a:latin typeface="+mn-lt"/>
              <a:ea typeface="MS PGothic" panose="020B0600070205080204" pitchFamily="34" charset="-128"/>
              <a:cs typeface="Helvetica"/>
              <a:sym typeface="Calibri" panose="020F0502020204030204" pitchFamily="34" charset="0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4796287" y="2336010"/>
            <a:ext cx="2932981" cy="0"/>
          </a:xfrm>
          <a:prstGeom prst="line">
            <a:avLst/>
          </a:prstGeom>
          <a:ln w="127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261317" y="3139168"/>
            <a:ext cx="2467951" cy="0"/>
          </a:xfrm>
          <a:prstGeom prst="line">
            <a:avLst/>
          </a:prstGeom>
          <a:ln w="127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697415" y="3938814"/>
            <a:ext cx="2031853" cy="0"/>
          </a:xfrm>
          <a:prstGeom prst="line">
            <a:avLst/>
          </a:prstGeom>
          <a:ln w="127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217920" y="4738460"/>
            <a:ext cx="1511348" cy="0"/>
          </a:xfrm>
          <a:prstGeom prst="line">
            <a:avLst/>
          </a:prstGeom>
          <a:ln w="127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682154" y="5539277"/>
            <a:ext cx="1047114" cy="0"/>
          </a:xfrm>
          <a:prstGeom prst="line">
            <a:avLst/>
          </a:prstGeom>
          <a:ln w="127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2984916" y="5352268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1" name="矩形 80"/>
          <p:cNvSpPr/>
          <p:nvPr/>
        </p:nvSpPr>
        <p:spPr>
          <a:xfrm>
            <a:off x="2984916" y="4552622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2" name="矩形 81"/>
          <p:cNvSpPr/>
          <p:nvPr/>
        </p:nvSpPr>
        <p:spPr>
          <a:xfrm>
            <a:off x="2984916" y="3752977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3" name="矩形 82"/>
          <p:cNvSpPr/>
          <p:nvPr/>
        </p:nvSpPr>
        <p:spPr>
          <a:xfrm>
            <a:off x="2984916" y="2953331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5" name="矩形 84"/>
          <p:cNvSpPr/>
          <p:nvPr/>
        </p:nvSpPr>
        <p:spPr>
          <a:xfrm>
            <a:off x="2984916" y="2151344"/>
            <a:ext cx="1722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86" name="矩形 85"/>
          <p:cNvSpPr/>
          <p:nvPr/>
        </p:nvSpPr>
        <p:spPr>
          <a:xfrm>
            <a:off x="7947469" y="1976664"/>
            <a:ext cx="3194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7" name="矩形 86"/>
          <p:cNvSpPr/>
          <p:nvPr/>
        </p:nvSpPr>
        <p:spPr>
          <a:xfrm>
            <a:off x="7947469" y="2768665"/>
            <a:ext cx="3194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8" name="矩形 87"/>
          <p:cNvSpPr/>
          <p:nvPr/>
        </p:nvSpPr>
        <p:spPr>
          <a:xfrm>
            <a:off x="7947469" y="3568311"/>
            <a:ext cx="3194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9" name="矩形 88"/>
          <p:cNvSpPr/>
          <p:nvPr/>
        </p:nvSpPr>
        <p:spPr>
          <a:xfrm>
            <a:off x="7947469" y="4367957"/>
            <a:ext cx="3194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90" name="矩形 89"/>
          <p:cNvSpPr/>
          <p:nvPr/>
        </p:nvSpPr>
        <p:spPr>
          <a:xfrm>
            <a:off x="7947469" y="5167603"/>
            <a:ext cx="3194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91" name="Freeform 178"/>
          <p:cNvSpPr>
            <a:spLocks noChangeAspect="1" noEditPoints="1"/>
          </p:cNvSpPr>
          <p:nvPr/>
        </p:nvSpPr>
        <p:spPr bwMode="auto">
          <a:xfrm>
            <a:off x="3482582" y="1346781"/>
            <a:ext cx="727566" cy="662497"/>
          </a:xfrm>
          <a:custGeom>
            <a:avLst/>
            <a:gdLst>
              <a:gd name="T0" fmla="*/ 369 w 1200"/>
              <a:gd name="T1" fmla="*/ 86 h 1100"/>
              <a:gd name="T2" fmla="*/ 388 w 1200"/>
              <a:gd name="T3" fmla="*/ 323 h 1100"/>
              <a:gd name="T4" fmla="*/ 479 w 1200"/>
              <a:gd name="T5" fmla="*/ 541 h 1100"/>
              <a:gd name="T6" fmla="*/ 513 w 1200"/>
              <a:gd name="T7" fmla="*/ 547 h 1100"/>
              <a:gd name="T8" fmla="*/ 520 w 1200"/>
              <a:gd name="T9" fmla="*/ 512 h 1100"/>
              <a:gd name="T10" fmla="*/ 436 w 1200"/>
              <a:gd name="T11" fmla="*/ 313 h 1100"/>
              <a:gd name="T12" fmla="*/ 419 w 1200"/>
              <a:gd name="T13" fmla="*/ 86 h 1100"/>
              <a:gd name="T14" fmla="*/ 394 w 1200"/>
              <a:gd name="T15" fmla="*/ 61 h 1100"/>
              <a:gd name="T16" fmla="*/ 369 w 1200"/>
              <a:gd name="T17" fmla="*/ 86 h 1100"/>
              <a:gd name="T18" fmla="*/ 395 w 1200"/>
              <a:gd name="T19" fmla="*/ 543 h 1100"/>
              <a:gd name="T20" fmla="*/ 304 w 1200"/>
              <a:gd name="T21" fmla="*/ 124 h 1100"/>
              <a:gd name="T22" fmla="*/ 276 w 1200"/>
              <a:gd name="T23" fmla="*/ 185 h 1100"/>
              <a:gd name="T24" fmla="*/ 238 w 1200"/>
              <a:gd name="T25" fmla="*/ 119 h 1100"/>
              <a:gd name="T26" fmla="*/ 66 w 1200"/>
              <a:gd name="T27" fmla="*/ 80 h 1100"/>
              <a:gd name="T28" fmla="*/ 185 w 1200"/>
              <a:gd name="T29" fmla="*/ 379 h 1100"/>
              <a:gd name="T30" fmla="*/ 395 w 1200"/>
              <a:gd name="T31" fmla="*/ 543 h 1100"/>
              <a:gd name="T32" fmla="*/ 900 w 1200"/>
              <a:gd name="T33" fmla="*/ 134 h 1100"/>
              <a:gd name="T34" fmla="*/ 812 w 1200"/>
              <a:gd name="T35" fmla="*/ 539 h 1100"/>
              <a:gd name="T36" fmla="*/ 1015 w 1200"/>
              <a:gd name="T37" fmla="*/ 379 h 1100"/>
              <a:gd name="T38" fmla="*/ 1133 w 1200"/>
              <a:gd name="T39" fmla="*/ 80 h 1100"/>
              <a:gd name="T40" fmla="*/ 962 w 1200"/>
              <a:gd name="T41" fmla="*/ 119 h 1100"/>
              <a:gd name="T42" fmla="*/ 924 w 1200"/>
              <a:gd name="T43" fmla="*/ 185 h 1100"/>
              <a:gd name="T44" fmla="*/ 900 w 1200"/>
              <a:gd name="T45" fmla="*/ 134 h 1100"/>
              <a:gd name="T46" fmla="*/ 361 w 1200"/>
              <a:gd name="T47" fmla="*/ 1039 h 1100"/>
              <a:gd name="T48" fmla="*/ 434 w 1200"/>
              <a:gd name="T49" fmla="*/ 1039 h 1100"/>
              <a:gd name="T50" fmla="*/ 529 w 1200"/>
              <a:gd name="T51" fmla="*/ 810 h 1100"/>
              <a:gd name="T52" fmla="*/ 515 w 1200"/>
              <a:gd name="T53" fmla="*/ 810 h 1100"/>
              <a:gd name="T54" fmla="*/ 473 w 1200"/>
              <a:gd name="T55" fmla="*/ 769 h 1100"/>
              <a:gd name="T56" fmla="*/ 473 w 1200"/>
              <a:gd name="T57" fmla="*/ 769 h 1100"/>
              <a:gd name="T58" fmla="*/ 515 w 1200"/>
              <a:gd name="T59" fmla="*/ 727 h 1100"/>
              <a:gd name="T60" fmla="*/ 537 w 1200"/>
              <a:gd name="T61" fmla="*/ 727 h 1100"/>
              <a:gd name="T62" fmla="*/ 425 w 1200"/>
              <a:gd name="T63" fmla="*/ 594 h 1100"/>
              <a:gd name="T64" fmla="*/ 408 w 1200"/>
              <a:gd name="T65" fmla="*/ 623 h 1100"/>
              <a:gd name="T66" fmla="*/ 138 w 1200"/>
              <a:gd name="T67" fmla="*/ 420 h 1100"/>
              <a:gd name="T68" fmla="*/ 2 w 1200"/>
              <a:gd name="T69" fmla="*/ 41 h 1100"/>
              <a:gd name="T70" fmla="*/ 0 w 1200"/>
              <a:gd name="T71" fmla="*/ 0 h 1100"/>
              <a:gd name="T72" fmla="*/ 40 w 1200"/>
              <a:gd name="T73" fmla="*/ 10 h 1100"/>
              <a:gd name="T74" fmla="*/ 289 w 1200"/>
              <a:gd name="T75" fmla="*/ 67 h 1100"/>
              <a:gd name="T76" fmla="*/ 306 w 1200"/>
              <a:gd name="T77" fmla="*/ 71 h 1100"/>
              <a:gd name="T78" fmla="*/ 309 w 1200"/>
              <a:gd name="T79" fmla="*/ 29 h 1100"/>
              <a:gd name="T80" fmla="*/ 574 w 1200"/>
              <a:gd name="T81" fmla="*/ 29 h 1100"/>
              <a:gd name="T82" fmla="*/ 631 w 1200"/>
              <a:gd name="T83" fmla="*/ 29 h 1100"/>
              <a:gd name="T84" fmla="*/ 896 w 1200"/>
              <a:gd name="T85" fmla="*/ 29 h 1100"/>
              <a:gd name="T86" fmla="*/ 898 w 1200"/>
              <a:gd name="T87" fmla="*/ 70 h 1100"/>
              <a:gd name="T88" fmla="*/ 911 w 1200"/>
              <a:gd name="T89" fmla="*/ 67 h 1100"/>
              <a:gd name="T90" fmla="*/ 1160 w 1200"/>
              <a:gd name="T91" fmla="*/ 10 h 1100"/>
              <a:gd name="T92" fmla="*/ 1200 w 1200"/>
              <a:gd name="T93" fmla="*/ 0 h 1100"/>
              <a:gd name="T94" fmla="*/ 1198 w 1200"/>
              <a:gd name="T95" fmla="*/ 41 h 1100"/>
              <a:gd name="T96" fmla="*/ 1062 w 1200"/>
              <a:gd name="T97" fmla="*/ 420 h 1100"/>
              <a:gd name="T98" fmla="*/ 792 w 1200"/>
              <a:gd name="T99" fmla="*/ 623 h 1100"/>
              <a:gd name="T100" fmla="*/ 777 w 1200"/>
              <a:gd name="T101" fmla="*/ 598 h 1100"/>
              <a:gd name="T102" fmla="*/ 668 w 1200"/>
              <a:gd name="T103" fmla="*/ 727 h 1100"/>
              <a:gd name="T104" fmla="*/ 688 w 1200"/>
              <a:gd name="T105" fmla="*/ 727 h 1100"/>
              <a:gd name="T106" fmla="*/ 729 w 1200"/>
              <a:gd name="T107" fmla="*/ 769 h 1100"/>
              <a:gd name="T108" fmla="*/ 729 w 1200"/>
              <a:gd name="T109" fmla="*/ 769 h 1100"/>
              <a:gd name="T110" fmla="*/ 688 w 1200"/>
              <a:gd name="T111" fmla="*/ 810 h 1100"/>
              <a:gd name="T112" fmla="*/ 676 w 1200"/>
              <a:gd name="T113" fmla="*/ 810 h 1100"/>
              <a:gd name="T114" fmla="*/ 770 w 1200"/>
              <a:gd name="T115" fmla="*/ 1039 h 1100"/>
              <a:gd name="T116" fmla="*/ 846 w 1200"/>
              <a:gd name="T117" fmla="*/ 1039 h 1100"/>
              <a:gd name="T118" fmla="*/ 865 w 1200"/>
              <a:gd name="T119" fmla="*/ 1100 h 1100"/>
              <a:gd name="T120" fmla="*/ 342 w 1200"/>
              <a:gd name="T121" fmla="*/ 1100 h 1100"/>
              <a:gd name="T122" fmla="*/ 361 w 1200"/>
              <a:gd name="T123" fmla="*/ 1039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0" h="1100">
                <a:moveTo>
                  <a:pt x="369" y="86"/>
                </a:moveTo>
                <a:cubicBezTo>
                  <a:pt x="368" y="168"/>
                  <a:pt x="372" y="247"/>
                  <a:pt x="388" y="323"/>
                </a:cubicBezTo>
                <a:cubicBezTo>
                  <a:pt x="404" y="400"/>
                  <a:pt x="432" y="473"/>
                  <a:pt x="479" y="541"/>
                </a:cubicBezTo>
                <a:cubicBezTo>
                  <a:pt x="486" y="552"/>
                  <a:pt x="502" y="555"/>
                  <a:pt x="513" y="547"/>
                </a:cubicBezTo>
                <a:cubicBezTo>
                  <a:pt x="525" y="539"/>
                  <a:pt x="528" y="524"/>
                  <a:pt x="520" y="512"/>
                </a:cubicBezTo>
                <a:cubicBezTo>
                  <a:pt x="477" y="450"/>
                  <a:pt x="451" y="383"/>
                  <a:pt x="436" y="313"/>
                </a:cubicBezTo>
                <a:cubicBezTo>
                  <a:pt x="421" y="241"/>
                  <a:pt x="418" y="165"/>
                  <a:pt x="419" y="86"/>
                </a:cubicBezTo>
                <a:cubicBezTo>
                  <a:pt x="419" y="72"/>
                  <a:pt x="408" y="61"/>
                  <a:pt x="394" y="61"/>
                </a:cubicBezTo>
                <a:cubicBezTo>
                  <a:pt x="380" y="61"/>
                  <a:pt x="369" y="72"/>
                  <a:pt x="369" y="86"/>
                </a:cubicBezTo>
                <a:close/>
                <a:moveTo>
                  <a:pt x="395" y="543"/>
                </a:moveTo>
                <a:cubicBezTo>
                  <a:pt x="333" y="426"/>
                  <a:pt x="303" y="286"/>
                  <a:pt x="304" y="124"/>
                </a:cubicBezTo>
                <a:lnTo>
                  <a:pt x="276" y="185"/>
                </a:lnTo>
                <a:lnTo>
                  <a:pt x="238" y="119"/>
                </a:lnTo>
                <a:lnTo>
                  <a:pt x="66" y="80"/>
                </a:lnTo>
                <a:cubicBezTo>
                  <a:pt x="79" y="214"/>
                  <a:pt x="123" y="307"/>
                  <a:pt x="185" y="379"/>
                </a:cubicBezTo>
                <a:cubicBezTo>
                  <a:pt x="243" y="446"/>
                  <a:pt x="318" y="496"/>
                  <a:pt x="395" y="543"/>
                </a:cubicBezTo>
                <a:close/>
                <a:moveTo>
                  <a:pt x="900" y="134"/>
                </a:moveTo>
                <a:cubicBezTo>
                  <a:pt x="901" y="290"/>
                  <a:pt x="871" y="425"/>
                  <a:pt x="812" y="539"/>
                </a:cubicBezTo>
                <a:cubicBezTo>
                  <a:pt x="886" y="493"/>
                  <a:pt x="958" y="444"/>
                  <a:pt x="1015" y="379"/>
                </a:cubicBezTo>
                <a:cubicBezTo>
                  <a:pt x="1077" y="307"/>
                  <a:pt x="1121" y="214"/>
                  <a:pt x="1133" y="80"/>
                </a:cubicBezTo>
                <a:lnTo>
                  <a:pt x="962" y="119"/>
                </a:lnTo>
                <a:lnTo>
                  <a:pt x="924" y="185"/>
                </a:lnTo>
                <a:lnTo>
                  <a:pt x="900" y="134"/>
                </a:lnTo>
                <a:close/>
                <a:moveTo>
                  <a:pt x="361" y="1039"/>
                </a:moveTo>
                <a:lnTo>
                  <a:pt x="434" y="1039"/>
                </a:lnTo>
                <a:cubicBezTo>
                  <a:pt x="489" y="987"/>
                  <a:pt x="521" y="912"/>
                  <a:pt x="529" y="810"/>
                </a:cubicBezTo>
                <a:lnTo>
                  <a:pt x="515" y="810"/>
                </a:lnTo>
                <a:cubicBezTo>
                  <a:pt x="492" y="810"/>
                  <a:pt x="473" y="792"/>
                  <a:pt x="473" y="769"/>
                </a:cubicBezTo>
                <a:lnTo>
                  <a:pt x="473" y="769"/>
                </a:lnTo>
                <a:cubicBezTo>
                  <a:pt x="473" y="746"/>
                  <a:pt x="492" y="727"/>
                  <a:pt x="515" y="727"/>
                </a:cubicBezTo>
                <a:lnTo>
                  <a:pt x="537" y="727"/>
                </a:lnTo>
                <a:cubicBezTo>
                  <a:pt x="494" y="687"/>
                  <a:pt x="456" y="643"/>
                  <a:pt x="425" y="594"/>
                </a:cubicBezTo>
                <a:lnTo>
                  <a:pt x="408" y="623"/>
                </a:lnTo>
                <a:cubicBezTo>
                  <a:pt x="311" y="566"/>
                  <a:pt x="214" y="507"/>
                  <a:pt x="138" y="420"/>
                </a:cubicBezTo>
                <a:cubicBezTo>
                  <a:pt x="61" y="331"/>
                  <a:pt x="8" y="214"/>
                  <a:pt x="2" y="41"/>
                </a:cubicBezTo>
                <a:lnTo>
                  <a:pt x="0" y="0"/>
                </a:lnTo>
                <a:lnTo>
                  <a:pt x="40" y="10"/>
                </a:lnTo>
                <a:lnTo>
                  <a:pt x="289" y="67"/>
                </a:lnTo>
                <a:lnTo>
                  <a:pt x="306" y="71"/>
                </a:lnTo>
                <a:cubicBezTo>
                  <a:pt x="307" y="57"/>
                  <a:pt x="308" y="43"/>
                  <a:pt x="309" y="29"/>
                </a:cubicBezTo>
                <a:lnTo>
                  <a:pt x="574" y="29"/>
                </a:lnTo>
                <a:lnTo>
                  <a:pt x="631" y="29"/>
                </a:lnTo>
                <a:lnTo>
                  <a:pt x="896" y="29"/>
                </a:lnTo>
                <a:cubicBezTo>
                  <a:pt x="897" y="43"/>
                  <a:pt x="898" y="56"/>
                  <a:pt x="898" y="70"/>
                </a:cubicBezTo>
                <a:lnTo>
                  <a:pt x="911" y="67"/>
                </a:lnTo>
                <a:lnTo>
                  <a:pt x="1160" y="10"/>
                </a:lnTo>
                <a:lnTo>
                  <a:pt x="1200" y="0"/>
                </a:lnTo>
                <a:lnTo>
                  <a:pt x="1198" y="41"/>
                </a:lnTo>
                <a:cubicBezTo>
                  <a:pt x="1192" y="214"/>
                  <a:pt x="1139" y="331"/>
                  <a:pt x="1062" y="420"/>
                </a:cubicBezTo>
                <a:cubicBezTo>
                  <a:pt x="986" y="507"/>
                  <a:pt x="889" y="566"/>
                  <a:pt x="792" y="623"/>
                </a:cubicBezTo>
                <a:lnTo>
                  <a:pt x="777" y="598"/>
                </a:lnTo>
                <a:cubicBezTo>
                  <a:pt x="746" y="645"/>
                  <a:pt x="710" y="688"/>
                  <a:pt x="668" y="727"/>
                </a:cubicBezTo>
                <a:lnTo>
                  <a:pt x="688" y="727"/>
                </a:lnTo>
                <a:cubicBezTo>
                  <a:pt x="711" y="727"/>
                  <a:pt x="729" y="746"/>
                  <a:pt x="729" y="769"/>
                </a:cubicBezTo>
                <a:lnTo>
                  <a:pt x="729" y="769"/>
                </a:lnTo>
                <a:cubicBezTo>
                  <a:pt x="729" y="792"/>
                  <a:pt x="711" y="810"/>
                  <a:pt x="688" y="810"/>
                </a:cubicBezTo>
                <a:lnTo>
                  <a:pt x="676" y="810"/>
                </a:lnTo>
                <a:cubicBezTo>
                  <a:pt x="683" y="912"/>
                  <a:pt x="716" y="987"/>
                  <a:pt x="770" y="1039"/>
                </a:cubicBezTo>
                <a:lnTo>
                  <a:pt x="846" y="1039"/>
                </a:lnTo>
                <a:lnTo>
                  <a:pt x="865" y="1100"/>
                </a:lnTo>
                <a:lnTo>
                  <a:pt x="342" y="1100"/>
                </a:lnTo>
                <a:lnTo>
                  <a:pt x="361" y="10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62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9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9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125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625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125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8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3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475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975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475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65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1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6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80" grpId="0"/>
      <p:bldP spid="81" grpId="0"/>
      <p:bldP spid="82" grpId="0"/>
      <p:bldP spid="83" grpId="0"/>
      <p:bldP spid="85" grpId="0"/>
      <p:bldP spid="86" grpId="0"/>
      <p:bldP spid="87" grpId="0"/>
      <p:bldP spid="88" grpId="0"/>
      <p:bldP spid="89" grpId="0"/>
      <p:bldP spid="90" grpId="0"/>
      <p:bldP spid="91" grpId="0" animBg="1"/>
      <p:bldP spid="91" grpId="1" animBg="1"/>
      <p:bldP spid="91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6575" y="1"/>
            <a:ext cx="14918575" cy="685799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178630" y="511631"/>
            <a:ext cx="5834742" cy="58347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1456" y="1004457"/>
            <a:ext cx="4849090" cy="4849088"/>
          </a:xfrm>
          <a:prstGeom prst="ellipse">
            <a:avLst/>
          </a:prstGeom>
          <a:solidFill>
            <a:schemeClr val="tx2">
              <a:alpha val="88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TextBox 64"/>
          <p:cNvSpPr>
            <a:spLocks noChangeArrowheads="1"/>
          </p:cNvSpPr>
          <p:nvPr/>
        </p:nvSpPr>
        <p:spPr bwMode="auto">
          <a:xfrm>
            <a:off x="4020338" y="2946398"/>
            <a:ext cx="415132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企业文化</a:t>
            </a:r>
            <a:endParaRPr lang="en-US" altLang="zh-CN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Corporate Culture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4"/>
          <p:cNvSpPr>
            <a:spLocks noChangeArrowheads="1"/>
          </p:cNvSpPr>
          <p:nvPr/>
        </p:nvSpPr>
        <p:spPr bwMode="auto">
          <a:xfrm>
            <a:off x="5304727" y="2022328"/>
            <a:ext cx="1582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PART 02</a:t>
            </a:r>
          </a:p>
        </p:txBody>
      </p:sp>
      <p:sp>
        <p:nvSpPr>
          <p:cNvPr id="15" name="矩形 14"/>
          <p:cNvSpPr/>
          <p:nvPr/>
        </p:nvSpPr>
        <p:spPr>
          <a:xfrm>
            <a:off x="4296001" y="2727973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6001" y="4790817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8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227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-1.48148E-6 L 0.31576 -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59259E-6 L -0.31979 2.59259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0" grpId="0" animBg="1"/>
      <p:bldP spid="10" grpId="1" animBg="1"/>
      <p:bldP spid="10" grpId="2" animBg="1"/>
      <p:bldP spid="13" grpId="0"/>
      <p:bldP spid="13" grpId="1"/>
      <p:bldP spid="13" grpId="2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公司核心文化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Corporate core culture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1265101" y="2061054"/>
            <a:ext cx="3422512" cy="1424364"/>
          </a:xfrm>
          <a:custGeom>
            <a:avLst/>
            <a:gdLst>
              <a:gd name="T0" fmla="*/ 624 w 12570"/>
              <a:gd name="T1" fmla="*/ 0 h 5202"/>
              <a:gd name="T2" fmla="*/ 11249 w 12570"/>
              <a:gd name="T3" fmla="*/ 0 h 5202"/>
              <a:gd name="T4" fmla="*/ 11873 w 12570"/>
              <a:gd name="T5" fmla="*/ 624 h 5202"/>
              <a:gd name="T6" fmla="*/ 11873 w 12570"/>
              <a:gd name="T7" fmla="*/ 1904 h 5202"/>
              <a:gd name="T8" fmla="*/ 12570 w 12570"/>
              <a:gd name="T9" fmla="*/ 2601 h 5202"/>
              <a:gd name="T10" fmla="*/ 11873 w 12570"/>
              <a:gd name="T11" fmla="*/ 3298 h 5202"/>
              <a:gd name="T12" fmla="*/ 11873 w 12570"/>
              <a:gd name="T13" fmla="*/ 4578 h 5202"/>
              <a:gd name="T14" fmla="*/ 11249 w 12570"/>
              <a:gd name="T15" fmla="*/ 5202 h 5202"/>
              <a:gd name="T16" fmla="*/ 624 w 12570"/>
              <a:gd name="T17" fmla="*/ 5202 h 5202"/>
              <a:gd name="T18" fmla="*/ 0 w 12570"/>
              <a:gd name="T19" fmla="*/ 4578 h 5202"/>
              <a:gd name="T20" fmla="*/ 0 w 12570"/>
              <a:gd name="T21" fmla="*/ 624 h 5202"/>
              <a:gd name="T22" fmla="*/ 624 w 12570"/>
              <a:gd name="T23" fmla="*/ 0 h 5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70" h="5202">
                <a:moveTo>
                  <a:pt x="624" y="0"/>
                </a:moveTo>
                <a:lnTo>
                  <a:pt x="11249" y="0"/>
                </a:lnTo>
                <a:cubicBezTo>
                  <a:pt x="11592" y="0"/>
                  <a:pt x="11873" y="281"/>
                  <a:pt x="11873" y="624"/>
                </a:cubicBezTo>
                <a:lnTo>
                  <a:pt x="11873" y="1904"/>
                </a:lnTo>
                <a:lnTo>
                  <a:pt x="12570" y="2601"/>
                </a:lnTo>
                <a:lnTo>
                  <a:pt x="11873" y="3298"/>
                </a:lnTo>
                <a:lnTo>
                  <a:pt x="11873" y="4578"/>
                </a:lnTo>
                <a:cubicBezTo>
                  <a:pt x="11873" y="4921"/>
                  <a:pt x="11592" y="5202"/>
                  <a:pt x="11249" y="5202"/>
                </a:cubicBezTo>
                <a:lnTo>
                  <a:pt x="624" y="5202"/>
                </a:lnTo>
                <a:cubicBezTo>
                  <a:pt x="281" y="5202"/>
                  <a:pt x="0" y="4921"/>
                  <a:pt x="0" y="4578"/>
                </a:cubicBezTo>
                <a:lnTo>
                  <a:pt x="0" y="624"/>
                </a:lnTo>
                <a:cubicBezTo>
                  <a:pt x="0" y="281"/>
                  <a:pt x="281" y="0"/>
                  <a:pt x="62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 flipH="1">
            <a:off x="7504386" y="2061054"/>
            <a:ext cx="3422512" cy="1424364"/>
          </a:xfrm>
          <a:custGeom>
            <a:avLst/>
            <a:gdLst>
              <a:gd name="T0" fmla="*/ 624 w 12570"/>
              <a:gd name="T1" fmla="*/ 0 h 5202"/>
              <a:gd name="T2" fmla="*/ 11249 w 12570"/>
              <a:gd name="T3" fmla="*/ 0 h 5202"/>
              <a:gd name="T4" fmla="*/ 11873 w 12570"/>
              <a:gd name="T5" fmla="*/ 624 h 5202"/>
              <a:gd name="T6" fmla="*/ 11873 w 12570"/>
              <a:gd name="T7" fmla="*/ 1904 h 5202"/>
              <a:gd name="T8" fmla="*/ 12570 w 12570"/>
              <a:gd name="T9" fmla="*/ 2601 h 5202"/>
              <a:gd name="T10" fmla="*/ 11873 w 12570"/>
              <a:gd name="T11" fmla="*/ 3298 h 5202"/>
              <a:gd name="T12" fmla="*/ 11873 w 12570"/>
              <a:gd name="T13" fmla="*/ 4578 h 5202"/>
              <a:gd name="T14" fmla="*/ 11249 w 12570"/>
              <a:gd name="T15" fmla="*/ 5202 h 5202"/>
              <a:gd name="T16" fmla="*/ 624 w 12570"/>
              <a:gd name="T17" fmla="*/ 5202 h 5202"/>
              <a:gd name="T18" fmla="*/ 0 w 12570"/>
              <a:gd name="T19" fmla="*/ 4578 h 5202"/>
              <a:gd name="T20" fmla="*/ 0 w 12570"/>
              <a:gd name="T21" fmla="*/ 624 h 5202"/>
              <a:gd name="T22" fmla="*/ 624 w 12570"/>
              <a:gd name="T23" fmla="*/ 0 h 5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70" h="5202">
                <a:moveTo>
                  <a:pt x="624" y="0"/>
                </a:moveTo>
                <a:lnTo>
                  <a:pt x="11249" y="0"/>
                </a:lnTo>
                <a:cubicBezTo>
                  <a:pt x="11592" y="0"/>
                  <a:pt x="11873" y="281"/>
                  <a:pt x="11873" y="624"/>
                </a:cubicBezTo>
                <a:lnTo>
                  <a:pt x="11873" y="1904"/>
                </a:lnTo>
                <a:lnTo>
                  <a:pt x="12570" y="2601"/>
                </a:lnTo>
                <a:lnTo>
                  <a:pt x="11873" y="3298"/>
                </a:lnTo>
                <a:lnTo>
                  <a:pt x="11873" y="4578"/>
                </a:lnTo>
                <a:cubicBezTo>
                  <a:pt x="11873" y="4921"/>
                  <a:pt x="11592" y="5202"/>
                  <a:pt x="11249" y="5202"/>
                </a:cubicBezTo>
                <a:lnTo>
                  <a:pt x="624" y="5202"/>
                </a:lnTo>
                <a:cubicBezTo>
                  <a:pt x="281" y="5202"/>
                  <a:pt x="0" y="4921"/>
                  <a:pt x="0" y="4578"/>
                </a:cubicBezTo>
                <a:lnTo>
                  <a:pt x="0" y="624"/>
                </a:lnTo>
                <a:cubicBezTo>
                  <a:pt x="0" y="281"/>
                  <a:pt x="281" y="0"/>
                  <a:pt x="62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265101" y="3797708"/>
            <a:ext cx="3422512" cy="1424364"/>
          </a:xfrm>
          <a:custGeom>
            <a:avLst/>
            <a:gdLst>
              <a:gd name="T0" fmla="*/ 624 w 12570"/>
              <a:gd name="T1" fmla="*/ 0 h 5202"/>
              <a:gd name="T2" fmla="*/ 11249 w 12570"/>
              <a:gd name="T3" fmla="*/ 0 h 5202"/>
              <a:gd name="T4" fmla="*/ 11873 w 12570"/>
              <a:gd name="T5" fmla="*/ 624 h 5202"/>
              <a:gd name="T6" fmla="*/ 11873 w 12570"/>
              <a:gd name="T7" fmla="*/ 1904 h 5202"/>
              <a:gd name="T8" fmla="*/ 12570 w 12570"/>
              <a:gd name="T9" fmla="*/ 2601 h 5202"/>
              <a:gd name="T10" fmla="*/ 11873 w 12570"/>
              <a:gd name="T11" fmla="*/ 3298 h 5202"/>
              <a:gd name="T12" fmla="*/ 11873 w 12570"/>
              <a:gd name="T13" fmla="*/ 4578 h 5202"/>
              <a:gd name="T14" fmla="*/ 11249 w 12570"/>
              <a:gd name="T15" fmla="*/ 5202 h 5202"/>
              <a:gd name="T16" fmla="*/ 624 w 12570"/>
              <a:gd name="T17" fmla="*/ 5202 h 5202"/>
              <a:gd name="T18" fmla="*/ 0 w 12570"/>
              <a:gd name="T19" fmla="*/ 4578 h 5202"/>
              <a:gd name="T20" fmla="*/ 0 w 12570"/>
              <a:gd name="T21" fmla="*/ 624 h 5202"/>
              <a:gd name="T22" fmla="*/ 624 w 12570"/>
              <a:gd name="T23" fmla="*/ 0 h 5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70" h="5202">
                <a:moveTo>
                  <a:pt x="624" y="0"/>
                </a:moveTo>
                <a:lnTo>
                  <a:pt x="11249" y="0"/>
                </a:lnTo>
                <a:cubicBezTo>
                  <a:pt x="11592" y="0"/>
                  <a:pt x="11873" y="281"/>
                  <a:pt x="11873" y="624"/>
                </a:cubicBezTo>
                <a:lnTo>
                  <a:pt x="11873" y="1904"/>
                </a:lnTo>
                <a:lnTo>
                  <a:pt x="12570" y="2601"/>
                </a:lnTo>
                <a:lnTo>
                  <a:pt x="11873" y="3298"/>
                </a:lnTo>
                <a:lnTo>
                  <a:pt x="11873" y="4578"/>
                </a:lnTo>
                <a:cubicBezTo>
                  <a:pt x="11873" y="4921"/>
                  <a:pt x="11592" y="5202"/>
                  <a:pt x="11249" y="5202"/>
                </a:cubicBezTo>
                <a:lnTo>
                  <a:pt x="624" y="5202"/>
                </a:lnTo>
                <a:cubicBezTo>
                  <a:pt x="281" y="5202"/>
                  <a:pt x="0" y="4921"/>
                  <a:pt x="0" y="4578"/>
                </a:cubicBezTo>
                <a:lnTo>
                  <a:pt x="0" y="624"/>
                </a:lnTo>
                <a:cubicBezTo>
                  <a:pt x="0" y="281"/>
                  <a:pt x="281" y="0"/>
                  <a:pt x="62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flipH="1">
            <a:off x="7504386" y="3797708"/>
            <a:ext cx="3422512" cy="1424364"/>
          </a:xfrm>
          <a:custGeom>
            <a:avLst/>
            <a:gdLst>
              <a:gd name="T0" fmla="*/ 624 w 12570"/>
              <a:gd name="T1" fmla="*/ 0 h 5202"/>
              <a:gd name="T2" fmla="*/ 11249 w 12570"/>
              <a:gd name="T3" fmla="*/ 0 h 5202"/>
              <a:gd name="T4" fmla="*/ 11873 w 12570"/>
              <a:gd name="T5" fmla="*/ 624 h 5202"/>
              <a:gd name="T6" fmla="*/ 11873 w 12570"/>
              <a:gd name="T7" fmla="*/ 1904 h 5202"/>
              <a:gd name="T8" fmla="*/ 12570 w 12570"/>
              <a:gd name="T9" fmla="*/ 2601 h 5202"/>
              <a:gd name="T10" fmla="*/ 11873 w 12570"/>
              <a:gd name="T11" fmla="*/ 3298 h 5202"/>
              <a:gd name="T12" fmla="*/ 11873 w 12570"/>
              <a:gd name="T13" fmla="*/ 4578 h 5202"/>
              <a:gd name="T14" fmla="*/ 11249 w 12570"/>
              <a:gd name="T15" fmla="*/ 5202 h 5202"/>
              <a:gd name="T16" fmla="*/ 624 w 12570"/>
              <a:gd name="T17" fmla="*/ 5202 h 5202"/>
              <a:gd name="T18" fmla="*/ 0 w 12570"/>
              <a:gd name="T19" fmla="*/ 4578 h 5202"/>
              <a:gd name="T20" fmla="*/ 0 w 12570"/>
              <a:gd name="T21" fmla="*/ 624 h 5202"/>
              <a:gd name="T22" fmla="*/ 624 w 12570"/>
              <a:gd name="T23" fmla="*/ 0 h 5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70" h="5202">
                <a:moveTo>
                  <a:pt x="624" y="0"/>
                </a:moveTo>
                <a:lnTo>
                  <a:pt x="11249" y="0"/>
                </a:lnTo>
                <a:cubicBezTo>
                  <a:pt x="11592" y="0"/>
                  <a:pt x="11873" y="281"/>
                  <a:pt x="11873" y="624"/>
                </a:cubicBezTo>
                <a:lnTo>
                  <a:pt x="11873" y="1904"/>
                </a:lnTo>
                <a:lnTo>
                  <a:pt x="12570" y="2601"/>
                </a:lnTo>
                <a:lnTo>
                  <a:pt x="11873" y="3298"/>
                </a:lnTo>
                <a:lnTo>
                  <a:pt x="11873" y="4578"/>
                </a:lnTo>
                <a:cubicBezTo>
                  <a:pt x="11873" y="4921"/>
                  <a:pt x="11592" y="5202"/>
                  <a:pt x="11249" y="5202"/>
                </a:cubicBezTo>
                <a:lnTo>
                  <a:pt x="624" y="5202"/>
                </a:lnTo>
                <a:cubicBezTo>
                  <a:pt x="281" y="5202"/>
                  <a:pt x="0" y="4921"/>
                  <a:pt x="0" y="4578"/>
                </a:cubicBezTo>
                <a:lnTo>
                  <a:pt x="0" y="624"/>
                </a:lnTo>
                <a:cubicBezTo>
                  <a:pt x="0" y="281"/>
                  <a:pt x="281" y="0"/>
                  <a:pt x="62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椭圆 12"/>
          <p:cNvSpPr/>
          <p:nvPr/>
        </p:nvSpPr>
        <p:spPr>
          <a:xfrm>
            <a:off x="4944737" y="2496986"/>
            <a:ext cx="2302526" cy="2302526"/>
          </a:xfrm>
          <a:prstGeom prst="ellipse">
            <a:avLst/>
          </a:prstGeom>
          <a:solidFill>
            <a:srgbClr val="003366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noFill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37110" y="2445245"/>
            <a:ext cx="655982" cy="655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80386" y="3048084"/>
            <a:ext cx="1431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核心文化</a:t>
            </a:r>
          </a:p>
        </p:txBody>
      </p:sp>
      <p:sp>
        <p:nvSpPr>
          <p:cNvPr id="16" name="椭圆 15"/>
          <p:cNvSpPr/>
          <p:nvPr/>
        </p:nvSpPr>
        <p:spPr>
          <a:xfrm>
            <a:off x="10598907" y="2445245"/>
            <a:ext cx="655982" cy="6559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noFill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37110" y="4190121"/>
            <a:ext cx="655982" cy="6559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noFill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598907" y="4190121"/>
            <a:ext cx="655982" cy="655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7"/>
          <p:cNvSpPr>
            <a:spLocks noEditPoints="1"/>
          </p:cNvSpPr>
          <p:nvPr/>
        </p:nvSpPr>
        <p:spPr bwMode="auto">
          <a:xfrm>
            <a:off x="1100702" y="4353714"/>
            <a:ext cx="328795" cy="328795"/>
          </a:xfrm>
          <a:custGeom>
            <a:avLst/>
            <a:gdLst>
              <a:gd name="T0" fmla="*/ 604 w 1208"/>
              <a:gd name="T1" fmla="*/ 744 h 1210"/>
              <a:gd name="T2" fmla="*/ 604 w 1208"/>
              <a:gd name="T3" fmla="*/ 1023 h 1210"/>
              <a:gd name="T4" fmla="*/ 596 w 1208"/>
              <a:gd name="T5" fmla="*/ 1023 h 1210"/>
              <a:gd name="T6" fmla="*/ 596 w 1208"/>
              <a:gd name="T7" fmla="*/ 1023 h 1210"/>
              <a:gd name="T8" fmla="*/ 524 w 1208"/>
              <a:gd name="T9" fmla="*/ 1023 h 1210"/>
              <a:gd name="T10" fmla="*/ 4 w 1208"/>
              <a:gd name="T11" fmla="*/ 508 h 1210"/>
              <a:gd name="T12" fmla="*/ 596 w 1208"/>
              <a:gd name="T13" fmla="*/ 744 h 1210"/>
              <a:gd name="T14" fmla="*/ 604 w 1208"/>
              <a:gd name="T15" fmla="*/ 744 h 1210"/>
              <a:gd name="T16" fmla="*/ 457 w 1208"/>
              <a:gd name="T17" fmla="*/ 183 h 1210"/>
              <a:gd name="T18" fmla="*/ 446 w 1208"/>
              <a:gd name="T19" fmla="*/ 177 h 1210"/>
              <a:gd name="T20" fmla="*/ 443 w 1208"/>
              <a:gd name="T21" fmla="*/ 164 h 1210"/>
              <a:gd name="T22" fmla="*/ 475 w 1208"/>
              <a:gd name="T23" fmla="*/ 20 h 1210"/>
              <a:gd name="T24" fmla="*/ 469 w 1208"/>
              <a:gd name="T25" fmla="*/ 4 h 1210"/>
              <a:gd name="T26" fmla="*/ 452 w 1208"/>
              <a:gd name="T27" fmla="*/ 4 h 1210"/>
              <a:gd name="T28" fmla="*/ 11 w 1208"/>
              <a:gd name="T29" fmla="*/ 315 h 1210"/>
              <a:gd name="T30" fmla="*/ 4 w 1208"/>
              <a:gd name="T31" fmla="*/ 327 h 1210"/>
              <a:gd name="T32" fmla="*/ 11 w 1208"/>
              <a:gd name="T33" fmla="*/ 340 h 1210"/>
              <a:gd name="T34" fmla="*/ 452 w 1208"/>
              <a:gd name="T35" fmla="*/ 651 h 1210"/>
              <a:gd name="T36" fmla="*/ 469 w 1208"/>
              <a:gd name="T37" fmla="*/ 651 h 1210"/>
              <a:gd name="T38" fmla="*/ 476 w 1208"/>
              <a:gd name="T39" fmla="*/ 635 h 1210"/>
              <a:gd name="T40" fmla="*/ 443 w 1208"/>
              <a:gd name="T41" fmla="*/ 490 h 1210"/>
              <a:gd name="T42" fmla="*/ 446 w 1208"/>
              <a:gd name="T43" fmla="*/ 477 h 1210"/>
              <a:gd name="T44" fmla="*/ 457 w 1208"/>
              <a:gd name="T45" fmla="*/ 471 h 1210"/>
              <a:gd name="T46" fmla="*/ 604 w 1208"/>
              <a:gd name="T47" fmla="*/ 466 h 1210"/>
              <a:gd name="T48" fmla="*/ 604 w 1208"/>
              <a:gd name="T49" fmla="*/ 188 h 1210"/>
              <a:gd name="T50" fmla="*/ 457 w 1208"/>
              <a:gd name="T51" fmla="*/ 183 h 1210"/>
              <a:gd name="T52" fmla="*/ 604 w 1208"/>
              <a:gd name="T53" fmla="*/ 1023 h 1210"/>
              <a:gd name="T54" fmla="*/ 604 w 1208"/>
              <a:gd name="T55" fmla="*/ 744 h 1210"/>
              <a:gd name="T56" fmla="*/ 751 w 1208"/>
              <a:gd name="T57" fmla="*/ 739 h 1210"/>
              <a:gd name="T58" fmla="*/ 763 w 1208"/>
              <a:gd name="T59" fmla="*/ 733 h 1210"/>
              <a:gd name="T60" fmla="*/ 765 w 1208"/>
              <a:gd name="T61" fmla="*/ 720 h 1210"/>
              <a:gd name="T62" fmla="*/ 733 w 1208"/>
              <a:gd name="T63" fmla="*/ 576 h 1210"/>
              <a:gd name="T64" fmla="*/ 739 w 1208"/>
              <a:gd name="T65" fmla="*/ 559 h 1210"/>
              <a:gd name="T66" fmla="*/ 756 w 1208"/>
              <a:gd name="T67" fmla="*/ 560 h 1210"/>
              <a:gd name="T68" fmla="*/ 1198 w 1208"/>
              <a:gd name="T69" fmla="*/ 871 h 1210"/>
              <a:gd name="T70" fmla="*/ 1204 w 1208"/>
              <a:gd name="T71" fmla="*/ 883 h 1210"/>
              <a:gd name="T72" fmla="*/ 1198 w 1208"/>
              <a:gd name="T73" fmla="*/ 895 h 1210"/>
              <a:gd name="T74" fmla="*/ 756 w 1208"/>
              <a:gd name="T75" fmla="*/ 1207 h 1210"/>
              <a:gd name="T76" fmla="*/ 739 w 1208"/>
              <a:gd name="T77" fmla="*/ 1207 h 1210"/>
              <a:gd name="T78" fmla="*/ 733 w 1208"/>
              <a:gd name="T79" fmla="*/ 1191 h 1210"/>
              <a:gd name="T80" fmla="*/ 765 w 1208"/>
              <a:gd name="T81" fmla="*/ 1046 h 1210"/>
              <a:gd name="T82" fmla="*/ 763 w 1208"/>
              <a:gd name="T83" fmla="*/ 1033 h 1210"/>
              <a:gd name="T84" fmla="*/ 751 w 1208"/>
              <a:gd name="T85" fmla="*/ 1027 h 1210"/>
              <a:gd name="T86" fmla="*/ 604 w 1208"/>
              <a:gd name="T87" fmla="*/ 1023 h 1210"/>
              <a:gd name="T88" fmla="*/ 604 w 1208"/>
              <a:gd name="T89" fmla="*/ 466 h 1210"/>
              <a:gd name="T90" fmla="*/ 612 w 1208"/>
              <a:gd name="T91" fmla="*/ 466 h 1210"/>
              <a:gd name="T92" fmla="*/ 612 w 1208"/>
              <a:gd name="T93" fmla="*/ 466 h 1210"/>
              <a:gd name="T94" fmla="*/ 1204 w 1208"/>
              <a:gd name="T95" fmla="*/ 702 h 1210"/>
              <a:gd name="T96" fmla="*/ 684 w 1208"/>
              <a:gd name="T97" fmla="*/ 188 h 1210"/>
              <a:gd name="T98" fmla="*/ 612 w 1208"/>
              <a:gd name="T99" fmla="*/ 188 h 1210"/>
              <a:gd name="T100" fmla="*/ 612 w 1208"/>
              <a:gd name="T101" fmla="*/ 188 h 1210"/>
              <a:gd name="T102" fmla="*/ 604 w 1208"/>
              <a:gd name="T103" fmla="*/ 188 h 1210"/>
              <a:gd name="T104" fmla="*/ 604 w 1208"/>
              <a:gd name="T105" fmla="*/ 466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8" h="1210">
                <a:moveTo>
                  <a:pt x="604" y="744"/>
                </a:moveTo>
                <a:lnTo>
                  <a:pt x="604" y="1023"/>
                </a:lnTo>
                <a:lnTo>
                  <a:pt x="596" y="1023"/>
                </a:lnTo>
                <a:lnTo>
                  <a:pt x="596" y="1023"/>
                </a:lnTo>
                <a:lnTo>
                  <a:pt x="524" y="1023"/>
                </a:lnTo>
                <a:cubicBezTo>
                  <a:pt x="123" y="1023"/>
                  <a:pt x="0" y="813"/>
                  <a:pt x="4" y="508"/>
                </a:cubicBezTo>
                <a:cubicBezTo>
                  <a:pt x="192" y="693"/>
                  <a:pt x="196" y="744"/>
                  <a:pt x="596" y="744"/>
                </a:cubicBezTo>
                <a:lnTo>
                  <a:pt x="604" y="744"/>
                </a:lnTo>
                <a:close/>
                <a:moveTo>
                  <a:pt x="457" y="183"/>
                </a:moveTo>
                <a:cubicBezTo>
                  <a:pt x="453" y="183"/>
                  <a:pt x="448" y="181"/>
                  <a:pt x="446" y="177"/>
                </a:cubicBezTo>
                <a:cubicBezTo>
                  <a:pt x="443" y="173"/>
                  <a:pt x="442" y="169"/>
                  <a:pt x="443" y="164"/>
                </a:cubicBezTo>
                <a:lnTo>
                  <a:pt x="475" y="20"/>
                </a:lnTo>
                <a:cubicBezTo>
                  <a:pt x="477" y="13"/>
                  <a:pt x="474" y="7"/>
                  <a:pt x="469" y="4"/>
                </a:cubicBezTo>
                <a:cubicBezTo>
                  <a:pt x="464" y="0"/>
                  <a:pt x="457" y="0"/>
                  <a:pt x="452" y="4"/>
                </a:cubicBezTo>
                <a:cubicBezTo>
                  <a:pt x="305" y="108"/>
                  <a:pt x="158" y="212"/>
                  <a:pt x="11" y="315"/>
                </a:cubicBezTo>
                <a:cubicBezTo>
                  <a:pt x="6" y="318"/>
                  <a:pt x="4" y="322"/>
                  <a:pt x="4" y="327"/>
                </a:cubicBezTo>
                <a:cubicBezTo>
                  <a:pt x="4" y="332"/>
                  <a:pt x="6" y="337"/>
                  <a:pt x="11" y="340"/>
                </a:cubicBezTo>
                <a:lnTo>
                  <a:pt x="452" y="651"/>
                </a:lnTo>
                <a:cubicBezTo>
                  <a:pt x="458" y="654"/>
                  <a:pt x="464" y="654"/>
                  <a:pt x="469" y="651"/>
                </a:cubicBezTo>
                <a:cubicBezTo>
                  <a:pt x="475" y="647"/>
                  <a:pt x="477" y="641"/>
                  <a:pt x="476" y="635"/>
                </a:cubicBezTo>
                <a:lnTo>
                  <a:pt x="443" y="490"/>
                </a:lnTo>
                <a:cubicBezTo>
                  <a:pt x="442" y="485"/>
                  <a:pt x="443" y="481"/>
                  <a:pt x="446" y="477"/>
                </a:cubicBezTo>
                <a:cubicBezTo>
                  <a:pt x="449" y="473"/>
                  <a:pt x="453" y="471"/>
                  <a:pt x="457" y="471"/>
                </a:cubicBezTo>
                <a:cubicBezTo>
                  <a:pt x="507" y="471"/>
                  <a:pt x="555" y="467"/>
                  <a:pt x="604" y="466"/>
                </a:cubicBezTo>
                <a:lnTo>
                  <a:pt x="604" y="188"/>
                </a:lnTo>
                <a:cubicBezTo>
                  <a:pt x="556" y="187"/>
                  <a:pt x="507" y="185"/>
                  <a:pt x="457" y="183"/>
                </a:cubicBezTo>
                <a:close/>
                <a:moveTo>
                  <a:pt x="604" y="1023"/>
                </a:moveTo>
                <a:lnTo>
                  <a:pt x="604" y="744"/>
                </a:lnTo>
                <a:cubicBezTo>
                  <a:pt x="653" y="744"/>
                  <a:pt x="701" y="740"/>
                  <a:pt x="751" y="739"/>
                </a:cubicBezTo>
                <a:cubicBezTo>
                  <a:pt x="756" y="739"/>
                  <a:pt x="760" y="737"/>
                  <a:pt x="763" y="733"/>
                </a:cubicBezTo>
                <a:cubicBezTo>
                  <a:pt x="765" y="729"/>
                  <a:pt x="766" y="725"/>
                  <a:pt x="765" y="720"/>
                </a:cubicBezTo>
                <a:lnTo>
                  <a:pt x="733" y="576"/>
                </a:lnTo>
                <a:cubicBezTo>
                  <a:pt x="731" y="569"/>
                  <a:pt x="734" y="563"/>
                  <a:pt x="739" y="559"/>
                </a:cubicBezTo>
                <a:cubicBezTo>
                  <a:pt x="744" y="556"/>
                  <a:pt x="751" y="556"/>
                  <a:pt x="756" y="560"/>
                </a:cubicBezTo>
                <a:lnTo>
                  <a:pt x="1198" y="871"/>
                </a:lnTo>
                <a:cubicBezTo>
                  <a:pt x="1202" y="874"/>
                  <a:pt x="1204" y="878"/>
                  <a:pt x="1204" y="883"/>
                </a:cubicBezTo>
                <a:cubicBezTo>
                  <a:pt x="1204" y="888"/>
                  <a:pt x="1202" y="892"/>
                  <a:pt x="1198" y="895"/>
                </a:cubicBezTo>
                <a:cubicBezTo>
                  <a:pt x="1050" y="999"/>
                  <a:pt x="903" y="1103"/>
                  <a:pt x="756" y="1207"/>
                </a:cubicBezTo>
                <a:cubicBezTo>
                  <a:pt x="751" y="1210"/>
                  <a:pt x="744" y="1210"/>
                  <a:pt x="739" y="1207"/>
                </a:cubicBezTo>
                <a:cubicBezTo>
                  <a:pt x="734" y="1203"/>
                  <a:pt x="732" y="1197"/>
                  <a:pt x="733" y="1191"/>
                </a:cubicBezTo>
                <a:lnTo>
                  <a:pt x="765" y="1046"/>
                </a:lnTo>
                <a:cubicBezTo>
                  <a:pt x="766" y="1041"/>
                  <a:pt x="766" y="1037"/>
                  <a:pt x="763" y="1033"/>
                </a:cubicBezTo>
                <a:cubicBezTo>
                  <a:pt x="760" y="1029"/>
                  <a:pt x="756" y="1027"/>
                  <a:pt x="751" y="1027"/>
                </a:cubicBezTo>
                <a:cubicBezTo>
                  <a:pt x="701" y="1026"/>
                  <a:pt x="652" y="1023"/>
                  <a:pt x="604" y="1023"/>
                </a:cubicBezTo>
                <a:close/>
                <a:moveTo>
                  <a:pt x="604" y="466"/>
                </a:moveTo>
                <a:lnTo>
                  <a:pt x="612" y="466"/>
                </a:lnTo>
                <a:lnTo>
                  <a:pt x="612" y="466"/>
                </a:lnTo>
                <a:cubicBezTo>
                  <a:pt x="1012" y="466"/>
                  <a:pt x="1017" y="518"/>
                  <a:pt x="1204" y="702"/>
                </a:cubicBezTo>
                <a:cubicBezTo>
                  <a:pt x="1208" y="397"/>
                  <a:pt x="1085" y="188"/>
                  <a:pt x="684" y="188"/>
                </a:cubicBezTo>
                <a:lnTo>
                  <a:pt x="612" y="188"/>
                </a:lnTo>
                <a:lnTo>
                  <a:pt x="612" y="188"/>
                </a:lnTo>
                <a:lnTo>
                  <a:pt x="604" y="188"/>
                </a:lnTo>
                <a:lnTo>
                  <a:pt x="604" y="4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77"/>
          <p:cNvSpPr>
            <a:spLocks noChangeAspect="1" noEditPoints="1"/>
          </p:cNvSpPr>
          <p:nvPr/>
        </p:nvSpPr>
        <p:spPr bwMode="auto">
          <a:xfrm>
            <a:off x="1072636" y="2552795"/>
            <a:ext cx="396000" cy="447651"/>
          </a:xfrm>
          <a:custGeom>
            <a:avLst/>
            <a:gdLst>
              <a:gd name="T0" fmla="*/ 127 w 275"/>
              <a:gd name="T1" fmla="*/ 53 h 311"/>
              <a:gd name="T2" fmla="*/ 132 w 275"/>
              <a:gd name="T3" fmla="*/ 37 h 311"/>
              <a:gd name="T4" fmla="*/ 138 w 275"/>
              <a:gd name="T5" fmla="*/ 0 h 311"/>
              <a:gd name="T6" fmla="*/ 143 w 275"/>
              <a:gd name="T7" fmla="*/ 37 h 311"/>
              <a:gd name="T8" fmla="*/ 148 w 275"/>
              <a:gd name="T9" fmla="*/ 53 h 311"/>
              <a:gd name="T10" fmla="*/ 3 w 275"/>
              <a:gd name="T11" fmla="*/ 77 h 311"/>
              <a:gd name="T12" fmla="*/ 38 w 275"/>
              <a:gd name="T13" fmla="*/ 91 h 311"/>
              <a:gd name="T14" fmla="*/ 55 w 275"/>
              <a:gd name="T15" fmla="*/ 95 h 311"/>
              <a:gd name="T16" fmla="*/ 44 w 275"/>
              <a:gd name="T17" fmla="*/ 113 h 311"/>
              <a:gd name="T18" fmla="*/ 32 w 275"/>
              <a:gd name="T19" fmla="*/ 101 h 311"/>
              <a:gd name="T20" fmla="*/ 3 w 275"/>
              <a:gd name="T21" fmla="*/ 77 h 311"/>
              <a:gd name="T22" fmla="*/ 221 w 275"/>
              <a:gd name="T23" fmla="*/ 95 h 311"/>
              <a:gd name="T24" fmla="*/ 237 w 275"/>
              <a:gd name="T25" fmla="*/ 91 h 311"/>
              <a:gd name="T26" fmla="*/ 272 w 275"/>
              <a:gd name="T27" fmla="*/ 78 h 311"/>
              <a:gd name="T28" fmla="*/ 243 w 275"/>
              <a:gd name="T29" fmla="*/ 101 h 311"/>
              <a:gd name="T30" fmla="*/ 231 w 275"/>
              <a:gd name="T31" fmla="*/ 113 h 311"/>
              <a:gd name="T32" fmla="*/ 55 w 275"/>
              <a:gd name="T33" fmla="*/ 215 h 311"/>
              <a:gd name="T34" fmla="*/ 38 w 275"/>
              <a:gd name="T35" fmla="*/ 219 h 311"/>
              <a:gd name="T36" fmla="*/ 3 w 275"/>
              <a:gd name="T37" fmla="*/ 233 h 311"/>
              <a:gd name="T38" fmla="*/ 32 w 275"/>
              <a:gd name="T39" fmla="*/ 209 h 311"/>
              <a:gd name="T40" fmla="*/ 44 w 275"/>
              <a:gd name="T41" fmla="*/ 197 h 311"/>
              <a:gd name="T42" fmla="*/ 186 w 275"/>
              <a:gd name="T43" fmla="*/ 139 h 311"/>
              <a:gd name="T44" fmla="*/ 161 w 275"/>
              <a:gd name="T45" fmla="*/ 130 h 311"/>
              <a:gd name="T46" fmla="*/ 148 w 275"/>
              <a:gd name="T47" fmla="*/ 122 h 311"/>
              <a:gd name="T48" fmla="*/ 138 w 275"/>
              <a:gd name="T49" fmla="*/ 104 h 311"/>
              <a:gd name="T50" fmla="*/ 127 w 275"/>
              <a:gd name="T51" fmla="*/ 122 h 311"/>
              <a:gd name="T52" fmla="*/ 99 w 275"/>
              <a:gd name="T53" fmla="*/ 121 h 311"/>
              <a:gd name="T54" fmla="*/ 89 w 275"/>
              <a:gd name="T55" fmla="*/ 139 h 311"/>
              <a:gd name="T56" fmla="*/ 104 w 275"/>
              <a:gd name="T57" fmla="*/ 163 h 311"/>
              <a:gd name="T58" fmla="*/ 99 w 275"/>
              <a:gd name="T59" fmla="*/ 189 h 311"/>
              <a:gd name="T60" fmla="*/ 119 w 275"/>
              <a:gd name="T61" fmla="*/ 185 h 311"/>
              <a:gd name="T62" fmla="*/ 127 w 275"/>
              <a:gd name="T63" fmla="*/ 206 h 311"/>
              <a:gd name="T64" fmla="*/ 148 w 275"/>
              <a:gd name="T65" fmla="*/ 205 h 311"/>
              <a:gd name="T66" fmla="*/ 161 w 275"/>
              <a:gd name="T67" fmla="*/ 181 h 311"/>
              <a:gd name="T68" fmla="*/ 181 w 275"/>
              <a:gd name="T69" fmla="*/ 183 h 311"/>
              <a:gd name="T70" fmla="*/ 172 w 275"/>
              <a:gd name="T71" fmla="*/ 163 h 311"/>
              <a:gd name="T72" fmla="*/ 156 w 275"/>
              <a:gd name="T73" fmla="*/ 167 h 311"/>
              <a:gd name="T74" fmla="*/ 126 w 275"/>
              <a:gd name="T75" fmla="*/ 174 h 311"/>
              <a:gd name="T76" fmla="*/ 119 w 275"/>
              <a:gd name="T77" fmla="*/ 144 h 311"/>
              <a:gd name="T78" fmla="*/ 149 w 275"/>
              <a:gd name="T79" fmla="*/ 137 h 311"/>
              <a:gd name="T80" fmla="*/ 156 w 275"/>
              <a:gd name="T81" fmla="*/ 167 h 311"/>
              <a:gd name="T82" fmla="*/ 148 w 275"/>
              <a:gd name="T83" fmla="*/ 257 h 311"/>
              <a:gd name="T84" fmla="*/ 143 w 275"/>
              <a:gd name="T85" fmla="*/ 274 h 311"/>
              <a:gd name="T86" fmla="*/ 137 w 275"/>
              <a:gd name="T87" fmla="*/ 311 h 311"/>
              <a:gd name="T88" fmla="*/ 132 w 275"/>
              <a:gd name="T89" fmla="*/ 274 h 311"/>
              <a:gd name="T90" fmla="*/ 127 w 275"/>
              <a:gd name="T91" fmla="*/ 257 h 311"/>
              <a:gd name="T92" fmla="*/ 272 w 275"/>
              <a:gd name="T93" fmla="*/ 233 h 311"/>
              <a:gd name="T94" fmla="*/ 237 w 275"/>
              <a:gd name="T95" fmla="*/ 219 h 311"/>
              <a:gd name="T96" fmla="*/ 221 w 275"/>
              <a:gd name="T97" fmla="*/ 215 h 311"/>
              <a:gd name="T98" fmla="*/ 231 w 275"/>
              <a:gd name="T99" fmla="*/ 197 h 311"/>
              <a:gd name="T100" fmla="*/ 243 w 275"/>
              <a:gd name="T101" fmla="*/ 209 h 311"/>
              <a:gd name="T102" fmla="*/ 272 w 275"/>
              <a:gd name="T103" fmla="*/ 233 h 311"/>
              <a:gd name="T104" fmla="*/ 61 w 275"/>
              <a:gd name="T105" fmla="*/ 107 h 311"/>
              <a:gd name="T106" fmla="*/ 215 w 275"/>
              <a:gd name="T107" fmla="*/ 204 h 311"/>
              <a:gd name="T108" fmla="*/ 191 w 275"/>
              <a:gd name="T109" fmla="*/ 189 h 311"/>
              <a:gd name="T110" fmla="*/ 104 w 275"/>
              <a:gd name="T111" fmla="*/ 208 h 311"/>
              <a:gd name="T112" fmla="*/ 85 w 275"/>
              <a:gd name="T113" fmla="*/ 122 h 311"/>
              <a:gd name="T114" fmla="*/ 171 w 275"/>
              <a:gd name="T115" fmla="*/ 102 h 311"/>
              <a:gd name="T116" fmla="*/ 146 w 275"/>
              <a:gd name="T117" fmla="*/ 161 h 311"/>
              <a:gd name="T118" fmla="*/ 129 w 275"/>
              <a:gd name="T119" fmla="*/ 150 h 311"/>
              <a:gd name="T120" fmla="*/ 146 w 275"/>
              <a:gd name="T121" fmla="*/ 16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5" h="311">
                <a:moveTo>
                  <a:pt x="138" y="53"/>
                </a:moveTo>
                <a:cubicBezTo>
                  <a:pt x="134" y="53"/>
                  <a:pt x="131" y="53"/>
                  <a:pt x="127" y="5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2"/>
                  <a:pt x="129" y="39"/>
                  <a:pt x="132" y="37"/>
                </a:cubicBezTo>
                <a:cubicBezTo>
                  <a:pt x="130" y="24"/>
                  <a:pt x="128" y="14"/>
                  <a:pt x="128" y="9"/>
                </a:cubicBezTo>
                <a:cubicBezTo>
                  <a:pt x="128" y="4"/>
                  <a:pt x="132" y="0"/>
                  <a:pt x="138" y="0"/>
                </a:cubicBezTo>
                <a:cubicBezTo>
                  <a:pt x="143" y="0"/>
                  <a:pt x="147" y="4"/>
                  <a:pt x="147" y="9"/>
                </a:cubicBezTo>
                <a:cubicBezTo>
                  <a:pt x="147" y="14"/>
                  <a:pt x="145" y="23"/>
                  <a:pt x="143" y="37"/>
                </a:cubicBezTo>
                <a:cubicBezTo>
                  <a:pt x="146" y="39"/>
                  <a:pt x="148" y="42"/>
                  <a:pt x="148" y="46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5" y="53"/>
                  <a:pt x="141" y="53"/>
                  <a:pt x="138" y="53"/>
                </a:cubicBezTo>
                <a:close/>
                <a:moveTo>
                  <a:pt x="3" y="77"/>
                </a:moveTo>
                <a:cubicBezTo>
                  <a:pt x="6" y="73"/>
                  <a:pt x="11" y="71"/>
                  <a:pt x="16" y="74"/>
                </a:cubicBezTo>
                <a:cubicBezTo>
                  <a:pt x="20" y="76"/>
                  <a:pt x="27" y="82"/>
                  <a:pt x="38" y="91"/>
                </a:cubicBezTo>
                <a:cubicBezTo>
                  <a:pt x="41" y="90"/>
                  <a:pt x="45" y="90"/>
                  <a:pt x="48" y="91"/>
                </a:cubicBezTo>
                <a:cubicBezTo>
                  <a:pt x="55" y="95"/>
                  <a:pt x="55" y="95"/>
                  <a:pt x="55" y="95"/>
                </a:cubicBezTo>
                <a:cubicBezTo>
                  <a:pt x="53" y="97"/>
                  <a:pt x="52" y="99"/>
                  <a:pt x="51" y="101"/>
                </a:cubicBezTo>
                <a:cubicBezTo>
                  <a:pt x="48" y="105"/>
                  <a:pt x="46" y="109"/>
                  <a:pt x="44" y="113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4" y="108"/>
                  <a:pt x="32" y="105"/>
                  <a:pt x="32" y="101"/>
                </a:cubicBezTo>
                <a:cubicBezTo>
                  <a:pt x="20" y="96"/>
                  <a:pt x="10" y="93"/>
                  <a:pt x="6" y="90"/>
                </a:cubicBezTo>
                <a:cubicBezTo>
                  <a:pt x="2" y="88"/>
                  <a:pt x="0" y="82"/>
                  <a:pt x="3" y="77"/>
                </a:cubicBezTo>
                <a:close/>
                <a:moveTo>
                  <a:pt x="231" y="113"/>
                </a:moveTo>
                <a:cubicBezTo>
                  <a:pt x="228" y="107"/>
                  <a:pt x="225" y="101"/>
                  <a:pt x="221" y="95"/>
                </a:cubicBezTo>
                <a:cubicBezTo>
                  <a:pt x="227" y="91"/>
                  <a:pt x="227" y="91"/>
                  <a:pt x="227" y="91"/>
                </a:cubicBezTo>
                <a:cubicBezTo>
                  <a:pt x="230" y="90"/>
                  <a:pt x="234" y="90"/>
                  <a:pt x="237" y="91"/>
                </a:cubicBezTo>
                <a:cubicBezTo>
                  <a:pt x="248" y="83"/>
                  <a:pt x="256" y="76"/>
                  <a:pt x="259" y="74"/>
                </a:cubicBezTo>
                <a:cubicBezTo>
                  <a:pt x="264" y="72"/>
                  <a:pt x="270" y="73"/>
                  <a:pt x="272" y="78"/>
                </a:cubicBezTo>
                <a:cubicBezTo>
                  <a:pt x="275" y="82"/>
                  <a:pt x="273" y="88"/>
                  <a:pt x="269" y="91"/>
                </a:cubicBezTo>
                <a:cubicBezTo>
                  <a:pt x="265" y="93"/>
                  <a:pt x="256" y="96"/>
                  <a:pt x="243" y="101"/>
                </a:cubicBezTo>
                <a:cubicBezTo>
                  <a:pt x="243" y="105"/>
                  <a:pt x="241" y="108"/>
                  <a:pt x="238" y="110"/>
                </a:cubicBezTo>
                <a:lnTo>
                  <a:pt x="231" y="113"/>
                </a:lnTo>
                <a:close/>
                <a:moveTo>
                  <a:pt x="44" y="197"/>
                </a:moveTo>
                <a:cubicBezTo>
                  <a:pt x="47" y="204"/>
                  <a:pt x="51" y="210"/>
                  <a:pt x="55" y="215"/>
                </a:cubicBezTo>
                <a:cubicBezTo>
                  <a:pt x="48" y="219"/>
                  <a:pt x="48" y="219"/>
                  <a:pt x="48" y="219"/>
                </a:cubicBezTo>
                <a:cubicBezTo>
                  <a:pt x="45" y="221"/>
                  <a:pt x="41" y="221"/>
                  <a:pt x="38" y="219"/>
                </a:cubicBezTo>
                <a:cubicBezTo>
                  <a:pt x="27" y="228"/>
                  <a:pt x="20" y="234"/>
                  <a:pt x="16" y="236"/>
                </a:cubicBezTo>
                <a:cubicBezTo>
                  <a:pt x="11" y="239"/>
                  <a:pt x="5" y="237"/>
                  <a:pt x="3" y="233"/>
                </a:cubicBezTo>
                <a:cubicBezTo>
                  <a:pt x="0" y="228"/>
                  <a:pt x="2" y="223"/>
                  <a:pt x="6" y="220"/>
                </a:cubicBezTo>
                <a:cubicBezTo>
                  <a:pt x="10" y="218"/>
                  <a:pt x="19" y="215"/>
                  <a:pt x="32" y="209"/>
                </a:cubicBezTo>
                <a:cubicBezTo>
                  <a:pt x="32" y="206"/>
                  <a:pt x="34" y="203"/>
                  <a:pt x="37" y="201"/>
                </a:cubicBezTo>
                <a:lnTo>
                  <a:pt x="44" y="197"/>
                </a:lnTo>
                <a:close/>
                <a:moveTo>
                  <a:pt x="172" y="148"/>
                </a:moveTo>
                <a:cubicBezTo>
                  <a:pt x="186" y="139"/>
                  <a:pt x="186" y="139"/>
                  <a:pt x="186" y="139"/>
                </a:cubicBezTo>
                <a:cubicBezTo>
                  <a:pt x="184" y="132"/>
                  <a:pt x="181" y="126"/>
                  <a:pt x="176" y="121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0" y="128"/>
                  <a:pt x="158" y="127"/>
                  <a:pt x="156" y="126"/>
                </a:cubicBezTo>
                <a:cubicBezTo>
                  <a:pt x="154" y="124"/>
                  <a:pt x="151" y="123"/>
                  <a:pt x="148" y="122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5" y="104"/>
                  <a:pt x="141" y="104"/>
                  <a:pt x="138" y="104"/>
                </a:cubicBezTo>
                <a:cubicBezTo>
                  <a:pt x="134" y="104"/>
                  <a:pt x="131" y="104"/>
                  <a:pt x="127" y="105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2" y="124"/>
                  <a:pt x="118" y="126"/>
                  <a:pt x="114" y="130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3"/>
                  <a:pt x="96" y="125"/>
                  <a:pt x="94" y="128"/>
                </a:cubicBezTo>
                <a:cubicBezTo>
                  <a:pt x="92" y="132"/>
                  <a:pt x="90" y="135"/>
                  <a:pt x="89" y="139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3" y="153"/>
                  <a:pt x="103" y="158"/>
                  <a:pt x="104" y="163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8"/>
                  <a:pt x="95" y="184"/>
                  <a:pt x="99" y="189"/>
                </a:cubicBezTo>
                <a:cubicBezTo>
                  <a:pt x="114" y="181"/>
                  <a:pt x="114" y="181"/>
                  <a:pt x="114" y="181"/>
                </a:cubicBezTo>
                <a:cubicBezTo>
                  <a:pt x="116" y="182"/>
                  <a:pt x="117" y="184"/>
                  <a:pt x="119" y="185"/>
                </a:cubicBezTo>
                <a:cubicBezTo>
                  <a:pt x="122" y="186"/>
                  <a:pt x="124" y="188"/>
                  <a:pt x="127" y="188"/>
                </a:cubicBezTo>
                <a:cubicBezTo>
                  <a:pt x="127" y="206"/>
                  <a:pt x="127" y="206"/>
                  <a:pt x="127" y="206"/>
                </a:cubicBezTo>
                <a:cubicBezTo>
                  <a:pt x="130" y="206"/>
                  <a:pt x="134" y="207"/>
                  <a:pt x="138" y="207"/>
                </a:cubicBezTo>
                <a:cubicBezTo>
                  <a:pt x="141" y="207"/>
                  <a:pt x="145" y="206"/>
                  <a:pt x="148" y="205"/>
                </a:cubicBezTo>
                <a:cubicBezTo>
                  <a:pt x="148" y="189"/>
                  <a:pt x="148" y="189"/>
                  <a:pt x="148" y="189"/>
                </a:cubicBezTo>
                <a:cubicBezTo>
                  <a:pt x="153" y="187"/>
                  <a:pt x="157" y="184"/>
                  <a:pt x="161" y="181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78" y="187"/>
                  <a:pt x="180" y="185"/>
                  <a:pt x="181" y="183"/>
                </a:cubicBezTo>
                <a:cubicBezTo>
                  <a:pt x="183" y="179"/>
                  <a:pt x="185" y="175"/>
                  <a:pt x="186" y="171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8"/>
                  <a:pt x="173" y="153"/>
                  <a:pt x="172" y="148"/>
                </a:cubicBezTo>
                <a:close/>
                <a:moveTo>
                  <a:pt x="156" y="167"/>
                </a:moveTo>
                <a:cubicBezTo>
                  <a:pt x="152" y="173"/>
                  <a:pt x="145" y="177"/>
                  <a:pt x="138" y="177"/>
                </a:cubicBezTo>
                <a:cubicBezTo>
                  <a:pt x="133" y="177"/>
                  <a:pt x="129" y="176"/>
                  <a:pt x="126" y="174"/>
                </a:cubicBezTo>
                <a:cubicBezTo>
                  <a:pt x="121" y="171"/>
                  <a:pt x="118" y="166"/>
                  <a:pt x="116" y="160"/>
                </a:cubicBezTo>
                <a:cubicBezTo>
                  <a:pt x="115" y="154"/>
                  <a:pt x="116" y="149"/>
                  <a:pt x="119" y="144"/>
                </a:cubicBezTo>
                <a:cubicBezTo>
                  <a:pt x="123" y="137"/>
                  <a:pt x="130" y="134"/>
                  <a:pt x="138" y="134"/>
                </a:cubicBezTo>
                <a:cubicBezTo>
                  <a:pt x="142" y="134"/>
                  <a:pt x="146" y="135"/>
                  <a:pt x="149" y="137"/>
                </a:cubicBezTo>
                <a:cubicBezTo>
                  <a:pt x="154" y="140"/>
                  <a:pt x="157" y="145"/>
                  <a:pt x="159" y="150"/>
                </a:cubicBezTo>
                <a:cubicBezTo>
                  <a:pt x="160" y="156"/>
                  <a:pt x="159" y="162"/>
                  <a:pt x="156" y="167"/>
                </a:cubicBezTo>
                <a:close/>
                <a:moveTo>
                  <a:pt x="138" y="258"/>
                </a:moveTo>
                <a:cubicBezTo>
                  <a:pt x="141" y="258"/>
                  <a:pt x="145" y="257"/>
                  <a:pt x="148" y="257"/>
                </a:cubicBezTo>
                <a:cubicBezTo>
                  <a:pt x="148" y="265"/>
                  <a:pt x="148" y="265"/>
                  <a:pt x="148" y="265"/>
                </a:cubicBezTo>
                <a:cubicBezTo>
                  <a:pt x="148" y="268"/>
                  <a:pt x="146" y="272"/>
                  <a:pt x="143" y="274"/>
                </a:cubicBezTo>
                <a:cubicBezTo>
                  <a:pt x="145" y="287"/>
                  <a:pt x="147" y="297"/>
                  <a:pt x="147" y="301"/>
                </a:cubicBezTo>
                <a:cubicBezTo>
                  <a:pt x="147" y="307"/>
                  <a:pt x="143" y="311"/>
                  <a:pt x="137" y="311"/>
                </a:cubicBezTo>
                <a:cubicBezTo>
                  <a:pt x="132" y="311"/>
                  <a:pt x="128" y="307"/>
                  <a:pt x="128" y="301"/>
                </a:cubicBezTo>
                <a:cubicBezTo>
                  <a:pt x="128" y="297"/>
                  <a:pt x="130" y="287"/>
                  <a:pt x="132" y="274"/>
                </a:cubicBezTo>
                <a:cubicBezTo>
                  <a:pt x="129" y="272"/>
                  <a:pt x="127" y="268"/>
                  <a:pt x="127" y="265"/>
                </a:cubicBezTo>
                <a:cubicBezTo>
                  <a:pt x="127" y="257"/>
                  <a:pt x="127" y="257"/>
                  <a:pt x="127" y="257"/>
                </a:cubicBezTo>
                <a:cubicBezTo>
                  <a:pt x="131" y="257"/>
                  <a:pt x="134" y="258"/>
                  <a:pt x="138" y="258"/>
                </a:cubicBezTo>
                <a:close/>
                <a:moveTo>
                  <a:pt x="272" y="233"/>
                </a:moveTo>
                <a:cubicBezTo>
                  <a:pt x="270" y="238"/>
                  <a:pt x="264" y="239"/>
                  <a:pt x="259" y="237"/>
                </a:cubicBezTo>
                <a:cubicBezTo>
                  <a:pt x="255" y="235"/>
                  <a:pt x="248" y="228"/>
                  <a:pt x="237" y="219"/>
                </a:cubicBezTo>
                <a:cubicBezTo>
                  <a:pt x="234" y="221"/>
                  <a:pt x="230" y="221"/>
                  <a:pt x="227" y="219"/>
                </a:cubicBezTo>
                <a:cubicBezTo>
                  <a:pt x="221" y="215"/>
                  <a:pt x="221" y="215"/>
                  <a:pt x="221" y="215"/>
                </a:cubicBezTo>
                <a:cubicBezTo>
                  <a:pt x="222" y="214"/>
                  <a:pt x="223" y="212"/>
                  <a:pt x="224" y="210"/>
                </a:cubicBezTo>
                <a:cubicBezTo>
                  <a:pt x="227" y="206"/>
                  <a:pt x="229" y="202"/>
                  <a:pt x="231" y="197"/>
                </a:cubicBezTo>
                <a:cubicBezTo>
                  <a:pt x="238" y="201"/>
                  <a:pt x="238" y="201"/>
                  <a:pt x="238" y="201"/>
                </a:cubicBezTo>
                <a:cubicBezTo>
                  <a:pt x="241" y="203"/>
                  <a:pt x="243" y="206"/>
                  <a:pt x="243" y="209"/>
                </a:cubicBezTo>
                <a:cubicBezTo>
                  <a:pt x="255" y="215"/>
                  <a:pt x="265" y="218"/>
                  <a:pt x="269" y="220"/>
                </a:cubicBezTo>
                <a:cubicBezTo>
                  <a:pt x="273" y="223"/>
                  <a:pt x="275" y="229"/>
                  <a:pt x="272" y="233"/>
                </a:cubicBezTo>
                <a:close/>
                <a:moveTo>
                  <a:pt x="186" y="78"/>
                </a:moveTo>
                <a:cubicBezTo>
                  <a:pt x="144" y="51"/>
                  <a:pt x="87" y="64"/>
                  <a:pt x="61" y="107"/>
                </a:cubicBezTo>
                <a:cubicBezTo>
                  <a:pt x="34" y="149"/>
                  <a:pt x="47" y="205"/>
                  <a:pt x="89" y="232"/>
                </a:cubicBezTo>
                <a:cubicBezTo>
                  <a:pt x="132" y="259"/>
                  <a:pt x="188" y="246"/>
                  <a:pt x="215" y="204"/>
                </a:cubicBezTo>
                <a:cubicBezTo>
                  <a:pt x="241" y="161"/>
                  <a:pt x="229" y="105"/>
                  <a:pt x="186" y="78"/>
                </a:cubicBezTo>
                <a:close/>
                <a:moveTo>
                  <a:pt x="191" y="189"/>
                </a:moveTo>
                <a:cubicBezTo>
                  <a:pt x="179" y="207"/>
                  <a:pt x="159" y="218"/>
                  <a:pt x="138" y="218"/>
                </a:cubicBezTo>
                <a:cubicBezTo>
                  <a:pt x="126" y="218"/>
                  <a:pt x="114" y="215"/>
                  <a:pt x="104" y="208"/>
                </a:cubicBezTo>
                <a:cubicBezTo>
                  <a:pt x="90" y="199"/>
                  <a:pt x="80" y="185"/>
                  <a:pt x="76" y="169"/>
                </a:cubicBezTo>
                <a:cubicBezTo>
                  <a:pt x="73" y="153"/>
                  <a:pt x="76" y="136"/>
                  <a:pt x="85" y="122"/>
                </a:cubicBezTo>
                <a:cubicBezTo>
                  <a:pt x="96" y="104"/>
                  <a:pt x="116" y="93"/>
                  <a:pt x="138" y="93"/>
                </a:cubicBezTo>
                <a:cubicBezTo>
                  <a:pt x="150" y="93"/>
                  <a:pt x="161" y="96"/>
                  <a:pt x="171" y="102"/>
                </a:cubicBezTo>
                <a:cubicBezTo>
                  <a:pt x="200" y="121"/>
                  <a:pt x="209" y="159"/>
                  <a:pt x="191" y="189"/>
                </a:cubicBezTo>
                <a:close/>
                <a:moveTo>
                  <a:pt x="146" y="161"/>
                </a:moveTo>
                <a:cubicBezTo>
                  <a:pt x="143" y="166"/>
                  <a:pt x="137" y="167"/>
                  <a:pt x="132" y="164"/>
                </a:cubicBezTo>
                <a:cubicBezTo>
                  <a:pt x="127" y="161"/>
                  <a:pt x="126" y="155"/>
                  <a:pt x="129" y="150"/>
                </a:cubicBezTo>
                <a:cubicBezTo>
                  <a:pt x="132" y="145"/>
                  <a:pt x="138" y="143"/>
                  <a:pt x="143" y="147"/>
                </a:cubicBezTo>
                <a:cubicBezTo>
                  <a:pt x="148" y="150"/>
                  <a:pt x="149" y="156"/>
                  <a:pt x="146" y="1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Freeform 40"/>
          <p:cNvSpPr>
            <a:spLocks noChangeAspect="1"/>
          </p:cNvSpPr>
          <p:nvPr/>
        </p:nvSpPr>
        <p:spPr bwMode="auto">
          <a:xfrm>
            <a:off x="10747064" y="2593909"/>
            <a:ext cx="392889" cy="355726"/>
          </a:xfrm>
          <a:custGeom>
            <a:avLst/>
            <a:gdLst>
              <a:gd name="T0" fmla="*/ 161 w 188"/>
              <a:gd name="T1" fmla="*/ 58 h 170"/>
              <a:gd name="T2" fmla="*/ 147 w 188"/>
              <a:gd name="T3" fmla="*/ 51 h 170"/>
              <a:gd name="T4" fmla="*/ 142 w 188"/>
              <a:gd name="T5" fmla="*/ 54 h 170"/>
              <a:gd name="T6" fmla="*/ 149 w 188"/>
              <a:gd name="T7" fmla="*/ 85 h 170"/>
              <a:gd name="T8" fmla="*/ 85 w 188"/>
              <a:gd name="T9" fmla="*/ 149 h 170"/>
              <a:gd name="T10" fmla="*/ 21 w 188"/>
              <a:gd name="T11" fmla="*/ 85 h 170"/>
              <a:gd name="T12" fmla="*/ 85 w 188"/>
              <a:gd name="T13" fmla="*/ 21 h 170"/>
              <a:gd name="T14" fmla="*/ 135 w 188"/>
              <a:gd name="T15" fmla="*/ 45 h 170"/>
              <a:gd name="T16" fmla="*/ 125 w 188"/>
              <a:gd name="T17" fmla="*/ 51 h 170"/>
              <a:gd name="T18" fmla="*/ 85 w 188"/>
              <a:gd name="T19" fmla="*/ 33 h 170"/>
              <a:gd name="T20" fmla="*/ 33 w 188"/>
              <a:gd name="T21" fmla="*/ 85 h 170"/>
              <a:gd name="T22" fmla="*/ 85 w 188"/>
              <a:gd name="T23" fmla="*/ 137 h 170"/>
              <a:gd name="T24" fmla="*/ 138 w 188"/>
              <a:gd name="T25" fmla="*/ 85 h 170"/>
              <a:gd name="T26" fmla="*/ 132 w 188"/>
              <a:gd name="T27" fmla="*/ 61 h 170"/>
              <a:gd name="T28" fmla="*/ 115 w 188"/>
              <a:gd name="T29" fmla="*/ 72 h 170"/>
              <a:gd name="T30" fmla="*/ 118 w 188"/>
              <a:gd name="T31" fmla="*/ 85 h 170"/>
              <a:gd name="T32" fmla="*/ 85 w 188"/>
              <a:gd name="T33" fmla="*/ 118 h 170"/>
              <a:gd name="T34" fmla="*/ 53 w 188"/>
              <a:gd name="T35" fmla="*/ 85 h 170"/>
              <a:gd name="T36" fmla="*/ 85 w 188"/>
              <a:gd name="T37" fmla="*/ 52 h 170"/>
              <a:gd name="T38" fmla="*/ 109 w 188"/>
              <a:gd name="T39" fmla="*/ 62 h 170"/>
              <a:gd name="T40" fmla="*/ 97 w 188"/>
              <a:gd name="T41" fmla="*/ 70 h 170"/>
              <a:gd name="T42" fmla="*/ 85 w 188"/>
              <a:gd name="T43" fmla="*/ 65 h 170"/>
              <a:gd name="T44" fmla="*/ 65 w 188"/>
              <a:gd name="T45" fmla="*/ 85 h 170"/>
              <a:gd name="T46" fmla="*/ 85 w 188"/>
              <a:gd name="T47" fmla="*/ 105 h 170"/>
              <a:gd name="T48" fmla="*/ 105 w 188"/>
              <a:gd name="T49" fmla="*/ 85 h 170"/>
              <a:gd name="T50" fmla="*/ 104 w 188"/>
              <a:gd name="T51" fmla="*/ 79 h 170"/>
              <a:gd name="T52" fmla="*/ 88 w 188"/>
              <a:gd name="T53" fmla="*/ 89 h 170"/>
              <a:gd name="T54" fmla="*/ 86 w 188"/>
              <a:gd name="T55" fmla="*/ 86 h 170"/>
              <a:gd name="T56" fmla="*/ 148 w 188"/>
              <a:gd name="T57" fmla="*/ 45 h 170"/>
              <a:gd name="T58" fmla="*/ 163 w 188"/>
              <a:gd name="T59" fmla="*/ 52 h 170"/>
              <a:gd name="T60" fmla="*/ 188 w 188"/>
              <a:gd name="T61" fmla="*/ 36 h 170"/>
              <a:gd name="T62" fmla="*/ 173 w 188"/>
              <a:gd name="T63" fmla="*/ 29 h 170"/>
              <a:gd name="T64" fmla="*/ 177 w 188"/>
              <a:gd name="T65" fmla="*/ 26 h 170"/>
              <a:gd name="T66" fmla="*/ 173 w 188"/>
              <a:gd name="T67" fmla="*/ 20 h 170"/>
              <a:gd name="T68" fmla="*/ 169 w 188"/>
              <a:gd name="T69" fmla="*/ 23 h 170"/>
              <a:gd name="T70" fmla="*/ 169 w 188"/>
              <a:gd name="T71" fmla="*/ 6 h 170"/>
              <a:gd name="T72" fmla="*/ 144 w 188"/>
              <a:gd name="T73" fmla="*/ 22 h 170"/>
              <a:gd name="T74" fmla="*/ 144 w 188"/>
              <a:gd name="T75" fmla="*/ 39 h 170"/>
              <a:gd name="T76" fmla="*/ 139 w 188"/>
              <a:gd name="T77" fmla="*/ 42 h 170"/>
              <a:gd name="T78" fmla="*/ 139 w 188"/>
              <a:gd name="T79" fmla="*/ 24 h 170"/>
              <a:gd name="T80" fmla="*/ 141 w 188"/>
              <a:gd name="T81" fmla="*/ 22 h 170"/>
              <a:gd name="T82" fmla="*/ 85 w 188"/>
              <a:gd name="T83" fmla="*/ 0 h 170"/>
              <a:gd name="T84" fmla="*/ 0 w 188"/>
              <a:gd name="T85" fmla="*/ 85 h 170"/>
              <a:gd name="T86" fmla="*/ 85 w 188"/>
              <a:gd name="T87" fmla="*/ 170 h 170"/>
              <a:gd name="T88" fmla="*/ 170 w 188"/>
              <a:gd name="T89" fmla="*/ 85 h 170"/>
              <a:gd name="T90" fmla="*/ 165 w 188"/>
              <a:gd name="T91" fmla="*/ 55 h 170"/>
              <a:gd name="T92" fmla="*/ 161 w 188"/>
              <a:gd name="T93" fmla="*/ 5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8" h="170">
                <a:moveTo>
                  <a:pt x="161" y="58"/>
                </a:moveTo>
                <a:cubicBezTo>
                  <a:pt x="147" y="51"/>
                  <a:pt x="147" y="51"/>
                  <a:pt x="147" y="51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47" y="64"/>
                  <a:pt x="149" y="74"/>
                  <a:pt x="149" y="85"/>
                </a:cubicBezTo>
                <a:cubicBezTo>
                  <a:pt x="149" y="120"/>
                  <a:pt x="121" y="149"/>
                  <a:pt x="85" y="149"/>
                </a:cubicBezTo>
                <a:cubicBezTo>
                  <a:pt x="50" y="149"/>
                  <a:pt x="21" y="120"/>
                  <a:pt x="21" y="85"/>
                </a:cubicBezTo>
                <a:cubicBezTo>
                  <a:pt x="21" y="50"/>
                  <a:pt x="50" y="21"/>
                  <a:pt x="85" y="21"/>
                </a:cubicBezTo>
                <a:cubicBezTo>
                  <a:pt x="105" y="21"/>
                  <a:pt x="123" y="30"/>
                  <a:pt x="135" y="45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16" y="40"/>
                  <a:pt x="101" y="33"/>
                  <a:pt x="85" y="33"/>
                </a:cubicBezTo>
                <a:cubicBezTo>
                  <a:pt x="56" y="33"/>
                  <a:pt x="33" y="56"/>
                  <a:pt x="33" y="85"/>
                </a:cubicBezTo>
                <a:cubicBezTo>
                  <a:pt x="33" y="114"/>
                  <a:pt x="56" y="137"/>
                  <a:pt x="85" y="137"/>
                </a:cubicBezTo>
                <a:cubicBezTo>
                  <a:pt x="114" y="137"/>
                  <a:pt x="138" y="114"/>
                  <a:pt x="138" y="85"/>
                </a:cubicBezTo>
                <a:cubicBezTo>
                  <a:pt x="138" y="76"/>
                  <a:pt x="135" y="68"/>
                  <a:pt x="132" y="61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7" y="76"/>
                  <a:pt x="118" y="80"/>
                  <a:pt x="118" y="85"/>
                </a:cubicBezTo>
                <a:cubicBezTo>
                  <a:pt x="118" y="103"/>
                  <a:pt x="103" y="118"/>
                  <a:pt x="85" y="118"/>
                </a:cubicBezTo>
                <a:cubicBezTo>
                  <a:pt x="67" y="118"/>
                  <a:pt x="53" y="103"/>
                  <a:pt x="53" y="85"/>
                </a:cubicBezTo>
                <a:cubicBezTo>
                  <a:pt x="53" y="67"/>
                  <a:pt x="67" y="52"/>
                  <a:pt x="85" y="52"/>
                </a:cubicBezTo>
                <a:cubicBezTo>
                  <a:pt x="94" y="52"/>
                  <a:pt x="103" y="56"/>
                  <a:pt x="109" y="62"/>
                </a:cubicBezTo>
                <a:cubicBezTo>
                  <a:pt x="97" y="70"/>
                  <a:pt x="97" y="70"/>
                  <a:pt x="97" y="70"/>
                </a:cubicBezTo>
                <a:cubicBezTo>
                  <a:pt x="94" y="67"/>
                  <a:pt x="90" y="65"/>
                  <a:pt x="85" y="65"/>
                </a:cubicBezTo>
                <a:cubicBezTo>
                  <a:pt x="74" y="65"/>
                  <a:pt x="65" y="74"/>
                  <a:pt x="65" y="85"/>
                </a:cubicBezTo>
                <a:cubicBezTo>
                  <a:pt x="65" y="96"/>
                  <a:pt x="74" y="105"/>
                  <a:pt x="85" y="105"/>
                </a:cubicBezTo>
                <a:cubicBezTo>
                  <a:pt x="96" y="105"/>
                  <a:pt x="105" y="96"/>
                  <a:pt x="105" y="85"/>
                </a:cubicBezTo>
                <a:cubicBezTo>
                  <a:pt x="105" y="83"/>
                  <a:pt x="105" y="81"/>
                  <a:pt x="104" y="79"/>
                </a:cubicBezTo>
                <a:cubicBezTo>
                  <a:pt x="88" y="89"/>
                  <a:pt x="88" y="89"/>
                  <a:pt x="88" y="89"/>
                </a:cubicBezTo>
                <a:cubicBezTo>
                  <a:pt x="86" y="86"/>
                  <a:pt x="86" y="86"/>
                  <a:pt x="86" y="86"/>
                </a:cubicBezTo>
                <a:cubicBezTo>
                  <a:pt x="148" y="45"/>
                  <a:pt x="148" y="45"/>
                  <a:pt x="148" y="45"/>
                </a:cubicBezTo>
                <a:cubicBezTo>
                  <a:pt x="163" y="52"/>
                  <a:pt x="163" y="52"/>
                  <a:pt x="163" y="52"/>
                </a:cubicBezTo>
                <a:cubicBezTo>
                  <a:pt x="188" y="36"/>
                  <a:pt x="188" y="36"/>
                  <a:pt x="188" y="36"/>
                </a:cubicBezTo>
                <a:cubicBezTo>
                  <a:pt x="173" y="29"/>
                  <a:pt x="173" y="29"/>
                  <a:pt x="173" y="29"/>
                </a:cubicBezTo>
                <a:cubicBezTo>
                  <a:pt x="177" y="26"/>
                  <a:pt x="177" y="26"/>
                  <a:pt x="177" y="26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69" y="23"/>
                  <a:pt x="169" y="23"/>
                  <a:pt x="169" y="23"/>
                </a:cubicBezTo>
                <a:cubicBezTo>
                  <a:pt x="169" y="6"/>
                  <a:pt x="169" y="6"/>
                  <a:pt x="169" y="6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39"/>
                  <a:pt x="144" y="39"/>
                  <a:pt x="144" y="39"/>
                </a:cubicBezTo>
                <a:cubicBezTo>
                  <a:pt x="139" y="42"/>
                  <a:pt x="139" y="42"/>
                  <a:pt x="139" y="42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41" y="22"/>
                  <a:pt x="141" y="22"/>
                  <a:pt x="141" y="22"/>
                </a:cubicBezTo>
                <a:cubicBezTo>
                  <a:pt x="126" y="8"/>
                  <a:pt x="107" y="0"/>
                  <a:pt x="85" y="0"/>
                </a:cubicBezTo>
                <a:cubicBezTo>
                  <a:pt x="38" y="0"/>
                  <a:pt x="0" y="38"/>
                  <a:pt x="0" y="85"/>
                </a:cubicBezTo>
                <a:cubicBezTo>
                  <a:pt x="0" y="132"/>
                  <a:pt x="38" y="170"/>
                  <a:pt x="85" y="170"/>
                </a:cubicBezTo>
                <a:cubicBezTo>
                  <a:pt x="132" y="170"/>
                  <a:pt x="170" y="132"/>
                  <a:pt x="170" y="85"/>
                </a:cubicBezTo>
                <a:cubicBezTo>
                  <a:pt x="170" y="75"/>
                  <a:pt x="168" y="65"/>
                  <a:pt x="165" y="55"/>
                </a:cubicBezTo>
                <a:lnTo>
                  <a:pt x="161" y="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27759" y="2594391"/>
            <a:ext cx="2668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1627757" y="2271596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输入或复制您的文字</a:t>
            </a:r>
          </a:p>
        </p:txBody>
      </p:sp>
      <p:sp>
        <p:nvSpPr>
          <p:cNvPr id="24" name="矩形 23"/>
          <p:cNvSpPr/>
          <p:nvPr/>
        </p:nvSpPr>
        <p:spPr>
          <a:xfrm>
            <a:off x="7865395" y="2594391"/>
            <a:ext cx="2668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7865393" y="2271596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输入或复制您的文字</a:t>
            </a:r>
          </a:p>
        </p:txBody>
      </p:sp>
      <p:sp>
        <p:nvSpPr>
          <p:cNvPr id="29" name="矩形 28"/>
          <p:cNvSpPr/>
          <p:nvPr/>
        </p:nvSpPr>
        <p:spPr>
          <a:xfrm>
            <a:off x="1627759" y="4338365"/>
            <a:ext cx="2668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0" name="矩形 29"/>
          <p:cNvSpPr/>
          <p:nvPr/>
        </p:nvSpPr>
        <p:spPr>
          <a:xfrm>
            <a:off x="1627757" y="4015570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输入或复制您的文字</a:t>
            </a:r>
          </a:p>
        </p:txBody>
      </p:sp>
      <p:sp>
        <p:nvSpPr>
          <p:cNvPr id="31" name="矩形 30"/>
          <p:cNvSpPr/>
          <p:nvPr/>
        </p:nvSpPr>
        <p:spPr>
          <a:xfrm>
            <a:off x="7865395" y="4338365"/>
            <a:ext cx="2668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7865393" y="4015570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输入或复制您的文字</a:t>
            </a:r>
          </a:p>
        </p:txBody>
      </p:sp>
      <p:sp>
        <p:nvSpPr>
          <p:cNvPr id="33" name="Freeform 28"/>
          <p:cNvSpPr>
            <a:spLocks noChangeAspect="1" noEditPoints="1"/>
          </p:cNvSpPr>
          <p:nvPr/>
        </p:nvSpPr>
        <p:spPr bwMode="auto">
          <a:xfrm>
            <a:off x="10749172" y="4340833"/>
            <a:ext cx="360000" cy="357073"/>
          </a:xfrm>
          <a:custGeom>
            <a:avLst/>
            <a:gdLst>
              <a:gd name="T0" fmla="*/ 1058 w 1200"/>
              <a:gd name="T1" fmla="*/ 997 h 1189"/>
              <a:gd name="T2" fmla="*/ 1015 w 1200"/>
              <a:gd name="T3" fmla="*/ 997 h 1189"/>
              <a:gd name="T4" fmla="*/ 793 w 1200"/>
              <a:gd name="T5" fmla="*/ 776 h 1189"/>
              <a:gd name="T6" fmla="*/ 793 w 1200"/>
              <a:gd name="T7" fmla="*/ 733 h 1189"/>
              <a:gd name="T8" fmla="*/ 837 w 1200"/>
              <a:gd name="T9" fmla="*/ 733 h 1189"/>
              <a:gd name="T10" fmla="*/ 1058 w 1200"/>
              <a:gd name="T11" fmla="*/ 954 h 1189"/>
              <a:gd name="T12" fmla="*/ 1058 w 1200"/>
              <a:gd name="T13" fmla="*/ 997 h 1189"/>
              <a:gd name="T14" fmla="*/ 960 w 1200"/>
              <a:gd name="T15" fmla="*/ 1094 h 1189"/>
              <a:gd name="T16" fmla="*/ 917 w 1200"/>
              <a:gd name="T17" fmla="*/ 1094 h 1189"/>
              <a:gd name="T18" fmla="*/ 696 w 1200"/>
              <a:gd name="T19" fmla="*/ 873 h 1189"/>
              <a:gd name="T20" fmla="*/ 696 w 1200"/>
              <a:gd name="T21" fmla="*/ 830 h 1189"/>
              <a:gd name="T22" fmla="*/ 739 w 1200"/>
              <a:gd name="T23" fmla="*/ 830 h 1189"/>
              <a:gd name="T24" fmla="*/ 960 w 1200"/>
              <a:gd name="T25" fmla="*/ 1051 h 1189"/>
              <a:gd name="T26" fmla="*/ 960 w 1200"/>
              <a:gd name="T27" fmla="*/ 1094 h 1189"/>
              <a:gd name="T28" fmla="*/ 842 w 1200"/>
              <a:gd name="T29" fmla="*/ 648 h 1189"/>
              <a:gd name="T30" fmla="*/ 593 w 1200"/>
              <a:gd name="T31" fmla="*/ 864 h 1189"/>
              <a:gd name="T32" fmla="*/ 864 w 1200"/>
              <a:gd name="T33" fmla="*/ 1142 h 1189"/>
              <a:gd name="T34" fmla="*/ 1036 w 1200"/>
              <a:gd name="T35" fmla="*/ 1142 h 1189"/>
              <a:gd name="T36" fmla="*/ 1105 w 1200"/>
              <a:gd name="T37" fmla="*/ 1073 h 1189"/>
              <a:gd name="T38" fmla="*/ 1105 w 1200"/>
              <a:gd name="T39" fmla="*/ 901 h 1189"/>
              <a:gd name="T40" fmla="*/ 842 w 1200"/>
              <a:gd name="T41" fmla="*/ 648 h 1189"/>
              <a:gd name="T42" fmla="*/ 284 w 1200"/>
              <a:gd name="T43" fmla="*/ 370 h 1189"/>
              <a:gd name="T44" fmla="*/ 463 w 1200"/>
              <a:gd name="T45" fmla="*/ 554 h 1189"/>
              <a:gd name="T46" fmla="*/ 549 w 1200"/>
              <a:gd name="T47" fmla="*/ 468 h 1189"/>
              <a:gd name="T48" fmla="*/ 370 w 1200"/>
              <a:gd name="T49" fmla="*/ 284 h 1189"/>
              <a:gd name="T50" fmla="*/ 413 w 1200"/>
              <a:gd name="T51" fmla="*/ 241 h 1189"/>
              <a:gd name="T52" fmla="*/ 172 w 1200"/>
              <a:gd name="T53" fmla="*/ 0 h 1189"/>
              <a:gd name="T54" fmla="*/ 0 w 1200"/>
              <a:gd name="T55" fmla="*/ 172 h 1189"/>
              <a:gd name="T56" fmla="*/ 241 w 1200"/>
              <a:gd name="T57" fmla="*/ 413 h 1189"/>
              <a:gd name="T58" fmla="*/ 284 w 1200"/>
              <a:gd name="T59" fmla="*/ 370 h 1189"/>
              <a:gd name="T60" fmla="*/ 266 w 1200"/>
              <a:gd name="T61" fmla="*/ 1085 h 1189"/>
              <a:gd name="T62" fmla="*/ 165 w 1200"/>
              <a:gd name="T63" fmla="*/ 985 h 1189"/>
              <a:gd name="T64" fmla="*/ 266 w 1200"/>
              <a:gd name="T65" fmla="*/ 884 h 1189"/>
              <a:gd name="T66" fmla="*/ 366 w 1200"/>
              <a:gd name="T67" fmla="*/ 985 h 1189"/>
              <a:gd name="T68" fmla="*/ 266 w 1200"/>
              <a:gd name="T69" fmla="*/ 1085 h 1189"/>
              <a:gd name="T70" fmla="*/ 777 w 1200"/>
              <a:gd name="T71" fmla="*/ 607 h 1189"/>
              <a:gd name="T72" fmla="*/ 893 w 1200"/>
              <a:gd name="T73" fmla="*/ 630 h 1189"/>
              <a:gd name="T74" fmla="*/ 1200 w 1200"/>
              <a:gd name="T75" fmla="*/ 324 h 1189"/>
              <a:gd name="T76" fmla="*/ 1195 w 1200"/>
              <a:gd name="T77" fmla="*/ 272 h 1189"/>
              <a:gd name="T78" fmla="*/ 978 w 1200"/>
              <a:gd name="T79" fmla="*/ 505 h 1189"/>
              <a:gd name="T80" fmla="*/ 773 w 1200"/>
              <a:gd name="T81" fmla="*/ 468 h 1189"/>
              <a:gd name="T82" fmla="*/ 702 w 1200"/>
              <a:gd name="T83" fmla="*/ 271 h 1189"/>
              <a:gd name="T84" fmla="*/ 936 w 1200"/>
              <a:gd name="T85" fmla="*/ 20 h 1189"/>
              <a:gd name="T86" fmla="*/ 893 w 1200"/>
              <a:gd name="T87" fmla="*/ 17 h 1189"/>
              <a:gd name="T88" fmla="*/ 587 w 1200"/>
              <a:gd name="T89" fmla="*/ 324 h 1189"/>
              <a:gd name="T90" fmla="*/ 612 w 1200"/>
              <a:gd name="T91" fmla="*/ 446 h 1189"/>
              <a:gd name="T92" fmla="*/ 320 w 1200"/>
              <a:gd name="T93" fmla="*/ 803 h 1189"/>
              <a:gd name="T94" fmla="*/ 265 w 1200"/>
              <a:gd name="T95" fmla="*/ 795 h 1189"/>
              <a:gd name="T96" fmla="*/ 76 w 1200"/>
              <a:gd name="T97" fmla="*/ 985 h 1189"/>
              <a:gd name="T98" fmla="*/ 265 w 1200"/>
              <a:gd name="T99" fmla="*/ 1174 h 1189"/>
              <a:gd name="T100" fmla="*/ 455 w 1200"/>
              <a:gd name="T101" fmla="*/ 985 h 1189"/>
              <a:gd name="T102" fmla="*/ 441 w 1200"/>
              <a:gd name="T103" fmla="*/ 913 h 1189"/>
              <a:gd name="T104" fmla="*/ 777 w 1200"/>
              <a:gd name="T105" fmla="*/ 60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0" h="1189">
                <a:moveTo>
                  <a:pt x="1058" y="997"/>
                </a:moveTo>
                <a:cubicBezTo>
                  <a:pt x="1046" y="1009"/>
                  <a:pt x="1026" y="1009"/>
                  <a:pt x="1015" y="997"/>
                </a:cubicBezTo>
                <a:lnTo>
                  <a:pt x="793" y="776"/>
                </a:lnTo>
                <a:cubicBezTo>
                  <a:pt x="782" y="764"/>
                  <a:pt x="782" y="745"/>
                  <a:pt x="793" y="733"/>
                </a:cubicBezTo>
                <a:cubicBezTo>
                  <a:pt x="805" y="721"/>
                  <a:pt x="825" y="721"/>
                  <a:pt x="837" y="733"/>
                </a:cubicBezTo>
                <a:lnTo>
                  <a:pt x="1058" y="954"/>
                </a:lnTo>
                <a:cubicBezTo>
                  <a:pt x="1070" y="966"/>
                  <a:pt x="1070" y="985"/>
                  <a:pt x="1058" y="997"/>
                </a:cubicBezTo>
                <a:close/>
                <a:moveTo>
                  <a:pt x="960" y="1094"/>
                </a:moveTo>
                <a:cubicBezTo>
                  <a:pt x="949" y="1106"/>
                  <a:pt x="929" y="1106"/>
                  <a:pt x="917" y="1094"/>
                </a:cubicBezTo>
                <a:lnTo>
                  <a:pt x="696" y="873"/>
                </a:lnTo>
                <a:cubicBezTo>
                  <a:pt x="684" y="861"/>
                  <a:pt x="684" y="842"/>
                  <a:pt x="696" y="830"/>
                </a:cubicBezTo>
                <a:cubicBezTo>
                  <a:pt x="708" y="818"/>
                  <a:pt x="727" y="818"/>
                  <a:pt x="739" y="830"/>
                </a:cubicBezTo>
                <a:lnTo>
                  <a:pt x="960" y="1051"/>
                </a:lnTo>
                <a:cubicBezTo>
                  <a:pt x="972" y="1063"/>
                  <a:pt x="972" y="1082"/>
                  <a:pt x="960" y="1094"/>
                </a:cubicBezTo>
                <a:close/>
                <a:moveTo>
                  <a:pt x="842" y="648"/>
                </a:moveTo>
                <a:cubicBezTo>
                  <a:pt x="842" y="648"/>
                  <a:pt x="694" y="688"/>
                  <a:pt x="593" y="864"/>
                </a:cubicBezTo>
                <a:cubicBezTo>
                  <a:pt x="589" y="854"/>
                  <a:pt x="864" y="1142"/>
                  <a:pt x="864" y="1142"/>
                </a:cubicBezTo>
                <a:cubicBezTo>
                  <a:pt x="912" y="1189"/>
                  <a:pt x="989" y="1189"/>
                  <a:pt x="1036" y="1142"/>
                </a:cubicBezTo>
                <a:lnTo>
                  <a:pt x="1105" y="1073"/>
                </a:lnTo>
                <a:cubicBezTo>
                  <a:pt x="1153" y="1025"/>
                  <a:pt x="1153" y="948"/>
                  <a:pt x="1105" y="901"/>
                </a:cubicBezTo>
                <a:lnTo>
                  <a:pt x="842" y="648"/>
                </a:lnTo>
                <a:close/>
                <a:moveTo>
                  <a:pt x="284" y="370"/>
                </a:moveTo>
                <a:lnTo>
                  <a:pt x="463" y="554"/>
                </a:lnTo>
                <a:lnTo>
                  <a:pt x="549" y="468"/>
                </a:lnTo>
                <a:lnTo>
                  <a:pt x="370" y="284"/>
                </a:lnTo>
                <a:lnTo>
                  <a:pt x="413" y="241"/>
                </a:lnTo>
                <a:lnTo>
                  <a:pt x="172" y="0"/>
                </a:lnTo>
                <a:lnTo>
                  <a:pt x="0" y="172"/>
                </a:lnTo>
                <a:lnTo>
                  <a:pt x="241" y="413"/>
                </a:lnTo>
                <a:lnTo>
                  <a:pt x="284" y="370"/>
                </a:lnTo>
                <a:close/>
                <a:moveTo>
                  <a:pt x="266" y="1085"/>
                </a:moveTo>
                <a:cubicBezTo>
                  <a:pt x="210" y="1085"/>
                  <a:pt x="165" y="1040"/>
                  <a:pt x="165" y="985"/>
                </a:cubicBezTo>
                <a:cubicBezTo>
                  <a:pt x="165" y="929"/>
                  <a:pt x="210" y="884"/>
                  <a:pt x="266" y="884"/>
                </a:cubicBezTo>
                <a:cubicBezTo>
                  <a:pt x="321" y="884"/>
                  <a:pt x="366" y="929"/>
                  <a:pt x="366" y="985"/>
                </a:cubicBezTo>
                <a:cubicBezTo>
                  <a:pt x="366" y="1040"/>
                  <a:pt x="321" y="1085"/>
                  <a:pt x="266" y="1085"/>
                </a:cubicBezTo>
                <a:close/>
                <a:moveTo>
                  <a:pt x="777" y="607"/>
                </a:moveTo>
                <a:cubicBezTo>
                  <a:pt x="813" y="622"/>
                  <a:pt x="852" y="630"/>
                  <a:pt x="893" y="630"/>
                </a:cubicBezTo>
                <a:cubicBezTo>
                  <a:pt x="1063" y="630"/>
                  <a:pt x="1200" y="493"/>
                  <a:pt x="1200" y="324"/>
                </a:cubicBezTo>
                <a:cubicBezTo>
                  <a:pt x="1200" y="306"/>
                  <a:pt x="1198" y="289"/>
                  <a:pt x="1195" y="272"/>
                </a:cubicBezTo>
                <a:lnTo>
                  <a:pt x="978" y="505"/>
                </a:lnTo>
                <a:lnTo>
                  <a:pt x="773" y="468"/>
                </a:lnTo>
                <a:lnTo>
                  <a:pt x="702" y="271"/>
                </a:lnTo>
                <a:lnTo>
                  <a:pt x="936" y="20"/>
                </a:lnTo>
                <a:cubicBezTo>
                  <a:pt x="922" y="18"/>
                  <a:pt x="908" y="17"/>
                  <a:pt x="893" y="17"/>
                </a:cubicBezTo>
                <a:cubicBezTo>
                  <a:pt x="724" y="17"/>
                  <a:pt x="587" y="154"/>
                  <a:pt x="587" y="324"/>
                </a:cubicBezTo>
                <a:cubicBezTo>
                  <a:pt x="587" y="367"/>
                  <a:pt x="596" y="408"/>
                  <a:pt x="612" y="446"/>
                </a:cubicBezTo>
                <a:cubicBezTo>
                  <a:pt x="518" y="613"/>
                  <a:pt x="376" y="752"/>
                  <a:pt x="320" y="803"/>
                </a:cubicBezTo>
                <a:cubicBezTo>
                  <a:pt x="303" y="798"/>
                  <a:pt x="284" y="795"/>
                  <a:pt x="265" y="795"/>
                </a:cubicBezTo>
                <a:cubicBezTo>
                  <a:pt x="161" y="795"/>
                  <a:pt x="76" y="880"/>
                  <a:pt x="76" y="985"/>
                </a:cubicBezTo>
                <a:cubicBezTo>
                  <a:pt x="76" y="1089"/>
                  <a:pt x="161" y="1174"/>
                  <a:pt x="265" y="1174"/>
                </a:cubicBezTo>
                <a:cubicBezTo>
                  <a:pt x="370" y="1174"/>
                  <a:pt x="455" y="1089"/>
                  <a:pt x="455" y="985"/>
                </a:cubicBezTo>
                <a:cubicBezTo>
                  <a:pt x="455" y="959"/>
                  <a:pt x="450" y="935"/>
                  <a:pt x="441" y="913"/>
                </a:cubicBezTo>
                <a:cubicBezTo>
                  <a:pt x="483" y="858"/>
                  <a:pt x="597" y="720"/>
                  <a:pt x="777" y="6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50"/>
                            </p:stCondLst>
                            <p:childTnLst>
                              <p:par>
                                <p:cTn id="4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1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75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82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75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325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425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675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925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175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5" grpId="0"/>
      <p:bldP spid="15" grpId="1"/>
      <p:bldP spid="15" grpId="2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品牌价值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Brand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等腰三角形 21"/>
          <p:cNvSpPr>
            <a:spLocks noChangeArrowheads="1"/>
          </p:cNvSpPr>
          <p:nvPr/>
        </p:nvSpPr>
        <p:spPr bwMode="auto">
          <a:xfrm>
            <a:off x="980946" y="2591562"/>
            <a:ext cx="2324023" cy="200351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7" name="组合 41"/>
          <p:cNvGrpSpPr>
            <a:grpSpLocks/>
          </p:cNvGrpSpPr>
          <p:nvPr/>
        </p:nvGrpSpPr>
        <p:grpSpPr bwMode="auto">
          <a:xfrm>
            <a:off x="1879529" y="3696869"/>
            <a:ext cx="526857" cy="503441"/>
            <a:chOff x="0" y="0"/>
            <a:chExt cx="2438400" cy="2332038"/>
          </a:xfrm>
          <a:solidFill>
            <a:schemeClr val="bg1"/>
          </a:solidFill>
        </p:grpSpPr>
        <p:sp>
          <p:nvSpPr>
            <p:cNvPr id="48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519152583 w 413"/>
                <a:gd name="T1" fmla="*/ 1040826119 h 413"/>
                <a:gd name="T2" fmla="*/ 0 w 413"/>
                <a:gd name="T3" fmla="*/ 0 h 413"/>
                <a:gd name="T4" fmla="*/ 1040826119 w 413"/>
                <a:gd name="T5" fmla="*/ 0 h 413"/>
                <a:gd name="T6" fmla="*/ 519152583 w 413"/>
                <a:gd name="T7" fmla="*/ 1040826119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任意多边形 43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等腰三角形 29"/>
          <p:cNvSpPr>
            <a:spLocks noChangeArrowheads="1"/>
          </p:cNvSpPr>
          <p:nvPr/>
        </p:nvSpPr>
        <p:spPr bwMode="auto">
          <a:xfrm flipV="1">
            <a:off x="2943713" y="2591562"/>
            <a:ext cx="2324023" cy="20035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6" name="组合 50"/>
          <p:cNvGrpSpPr>
            <a:grpSpLocks/>
          </p:cNvGrpSpPr>
          <p:nvPr/>
        </p:nvGrpSpPr>
        <p:grpSpPr bwMode="auto">
          <a:xfrm>
            <a:off x="3878883" y="2906885"/>
            <a:ext cx="453682" cy="582469"/>
            <a:chOff x="0" y="0"/>
            <a:chExt cx="563562" cy="720725"/>
          </a:xfrm>
          <a:solidFill>
            <a:schemeClr val="bg1"/>
          </a:solidFill>
        </p:grpSpPr>
        <p:sp>
          <p:nvSpPr>
            <p:cNvPr id="57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318957275 w 64"/>
                <a:gd name="T1" fmla="*/ 1456890579 h 321"/>
                <a:gd name="T2" fmla="*/ 159479754 w 64"/>
                <a:gd name="T3" fmla="*/ 1618207245 h 321"/>
                <a:gd name="T4" fmla="*/ 0 w 64"/>
                <a:gd name="T5" fmla="*/ 1456890579 h 321"/>
                <a:gd name="T6" fmla="*/ 0 w 64"/>
                <a:gd name="T7" fmla="*/ 161316666 h 321"/>
                <a:gd name="T8" fmla="*/ 159479754 w 64"/>
                <a:gd name="T9" fmla="*/ 0 h 321"/>
                <a:gd name="T10" fmla="*/ 318957275 w 64"/>
                <a:gd name="T11" fmla="*/ 161316666 h 321"/>
                <a:gd name="T12" fmla="*/ 318957275 w 64"/>
                <a:gd name="T13" fmla="*/ 1456890579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316861888 w 63"/>
                <a:gd name="T1" fmla="*/ 469935571 h 125"/>
                <a:gd name="T2" fmla="*/ 160944973 w 63"/>
                <a:gd name="T3" fmla="*/ 631634049 h 125"/>
                <a:gd name="T4" fmla="*/ 0 w 63"/>
                <a:gd name="T5" fmla="*/ 469935571 h 125"/>
                <a:gd name="T6" fmla="*/ 0 w 63"/>
                <a:gd name="T7" fmla="*/ 161698478 h 125"/>
                <a:gd name="T8" fmla="*/ 160944973 w 63"/>
                <a:gd name="T9" fmla="*/ 0 h 125"/>
                <a:gd name="T10" fmla="*/ 316861888 w 63"/>
                <a:gd name="T11" fmla="*/ 161698478 h 125"/>
                <a:gd name="T12" fmla="*/ 316861888 w 63"/>
                <a:gd name="T13" fmla="*/ 469935571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318957275 w 64"/>
                <a:gd name="T1" fmla="*/ 935684326 h 218"/>
                <a:gd name="T2" fmla="*/ 159479754 w 64"/>
                <a:gd name="T3" fmla="*/ 1096661021 h 218"/>
                <a:gd name="T4" fmla="*/ 0 w 64"/>
                <a:gd name="T5" fmla="*/ 935684326 h 218"/>
                <a:gd name="T6" fmla="*/ 0 w 64"/>
                <a:gd name="T7" fmla="*/ 160976694 h 218"/>
                <a:gd name="T8" fmla="*/ 159479754 w 64"/>
                <a:gd name="T9" fmla="*/ 0 h 218"/>
                <a:gd name="T10" fmla="*/ 318957275 w 64"/>
                <a:gd name="T11" fmla="*/ 160976694 h 218"/>
                <a:gd name="T12" fmla="*/ 318957275 w 64"/>
                <a:gd name="T13" fmla="*/ 93568432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等腰三角形 27"/>
          <p:cNvSpPr>
            <a:spLocks noChangeArrowheads="1"/>
          </p:cNvSpPr>
          <p:nvPr/>
        </p:nvSpPr>
        <p:spPr bwMode="auto">
          <a:xfrm>
            <a:off x="8832014" y="2591562"/>
            <a:ext cx="2324023" cy="2003518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Freeform 92"/>
          <p:cNvSpPr>
            <a:spLocks noChangeAspect="1" noEditPoints="1"/>
          </p:cNvSpPr>
          <p:nvPr/>
        </p:nvSpPr>
        <p:spPr bwMode="auto">
          <a:xfrm>
            <a:off x="9732012" y="3684043"/>
            <a:ext cx="524027" cy="543726"/>
          </a:xfrm>
          <a:custGeom>
            <a:avLst/>
            <a:gdLst>
              <a:gd name="T0" fmla="*/ 414 w 1305"/>
              <a:gd name="T1" fmla="*/ 1345 h 1359"/>
              <a:gd name="T2" fmla="*/ 819 w 1305"/>
              <a:gd name="T3" fmla="*/ 1309 h 1359"/>
              <a:gd name="T4" fmla="*/ 1281 w 1305"/>
              <a:gd name="T5" fmla="*/ 606 h 1359"/>
              <a:gd name="T6" fmla="*/ 1294 w 1305"/>
              <a:gd name="T7" fmla="*/ 51 h 1359"/>
              <a:gd name="T8" fmla="*/ 414 w 1305"/>
              <a:gd name="T9" fmla="*/ 1345 h 1359"/>
              <a:gd name="T10" fmla="*/ 342 w 1305"/>
              <a:gd name="T11" fmla="*/ 1294 h 1359"/>
              <a:gd name="T12" fmla="*/ 1223 w 1305"/>
              <a:gd name="T13" fmla="*/ 0 h 1359"/>
              <a:gd name="T14" fmla="*/ 342 w 1305"/>
              <a:gd name="T15" fmla="*/ 1294 h 1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5" h="1359">
                <a:moveTo>
                  <a:pt x="414" y="1345"/>
                </a:moveTo>
                <a:cubicBezTo>
                  <a:pt x="560" y="1359"/>
                  <a:pt x="696" y="1349"/>
                  <a:pt x="819" y="1309"/>
                </a:cubicBezTo>
                <a:cubicBezTo>
                  <a:pt x="1103" y="1217"/>
                  <a:pt x="1305" y="997"/>
                  <a:pt x="1281" y="606"/>
                </a:cubicBezTo>
                <a:cubicBezTo>
                  <a:pt x="1270" y="414"/>
                  <a:pt x="1230" y="216"/>
                  <a:pt x="1294" y="51"/>
                </a:cubicBezTo>
                <a:cubicBezTo>
                  <a:pt x="845" y="485"/>
                  <a:pt x="649" y="775"/>
                  <a:pt x="414" y="1345"/>
                </a:cubicBezTo>
                <a:close/>
                <a:moveTo>
                  <a:pt x="342" y="1294"/>
                </a:moveTo>
                <a:cubicBezTo>
                  <a:pt x="0" y="950"/>
                  <a:pt x="233" y="164"/>
                  <a:pt x="1223" y="0"/>
                </a:cubicBezTo>
                <a:cubicBezTo>
                  <a:pt x="787" y="413"/>
                  <a:pt x="584" y="704"/>
                  <a:pt x="342" y="12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等腰三角形 28"/>
          <p:cNvSpPr>
            <a:spLocks noChangeArrowheads="1"/>
          </p:cNvSpPr>
          <p:nvPr/>
        </p:nvSpPr>
        <p:spPr bwMode="auto">
          <a:xfrm flipV="1">
            <a:off x="6869247" y="2591562"/>
            <a:ext cx="2324023" cy="200351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7769245" y="2915539"/>
            <a:ext cx="524027" cy="521254"/>
            <a:chOff x="3856417" y="4248125"/>
            <a:chExt cx="409860" cy="407692"/>
          </a:xfrm>
          <a:solidFill>
            <a:schemeClr val="bg1"/>
          </a:solidFill>
        </p:grpSpPr>
        <p:sp>
          <p:nvSpPr>
            <p:cNvPr id="67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0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等腰三角形 25"/>
          <p:cNvSpPr>
            <a:spLocks noChangeArrowheads="1"/>
          </p:cNvSpPr>
          <p:nvPr/>
        </p:nvSpPr>
        <p:spPr bwMode="auto">
          <a:xfrm>
            <a:off x="4906480" y="2591562"/>
            <a:ext cx="2324023" cy="2003518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Freeform 174"/>
          <p:cNvSpPr>
            <a:spLocks noChangeAspect="1" noEditPoints="1"/>
          </p:cNvSpPr>
          <p:nvPr/>
        </p:nvSpPr>
        <p:spPr bwMode="auto">
          <a:xfrm>
            <a:off x="5780276" y="3631126"/>
            <a:ext cx="576429" cy="649560"/>
          </a:xfrm>
          <a:custGeom>
            <a:avLst/>
            <a:gdLst>
              <a:gd name="T0" fmla="*/ 630 w 1313"/>
              <a:gd name="T1" fmla="*/ 785 h 1486"/>
              <a:gd name="T2" fmla="*/ 683 w 1313"/>
              <a:gd name="T3" fmla="*/ 701 h 1486"/>
              <a:gd name="T4" fmla="*/ 910 w 1313"/>
              <a:gd name="T5" fmla="*/ 903 h 1486"/>
              <a:gd name="T6" fmla="*/ 497 w 1313"/>
              <a:gd name="T7" fmla="*/ 997 h 1486"/>
              <a:gd name="T8" fmla="*/ 404 w 1313"/>
              <a:gd name="T9" fmla="*/ 583 h 1486"/>
              <a:gd name="T10" fmla="*/ 817 w 1313"/>
              <a:gd name="T11" fmla="*/ 490 h 1486"/>
              <a:gd name="T12" fmla="*/ 889 w 1313"/>
              <a:gd name="T13" fmla="*/ 375 h 1486"/>
              <a:gd name="T14" fmla="*/ 425 w 1313"/>
              <a:gd name="T15" fmla="*/ 1111 h 1486"/>
              <a:gd name="T16" fmla="*/ 889 w 1313"/>
              <a:gd name="T17" fmla="*/ 375 h 1486"/>
              <a:gd name="T18" fmla="*/ 1238 w 1313"/>
              <a:gd name="T19" fmla="*/ 1132 h 1486"/>
              <a:gd name="T20" fmla="*/ 1085 w 1313"/>
              <a:gd name="T21" fmla="*/ 1048 h 1486"/>
              <a:gd name="T22" fmla="*/ 1071 w 1313"/>
              <a:gd name="T23" fmla="*/ 1004 h 1486"/>
              <a:gd name="T24" fmla="*/ 1135 w 1313"/>
              <a:gd name="T25" fmla="*/ 961 h 1486"/>
              <a:gd name="T26" fmla="*/ 1283 w 1313"/>
              <a:gd name="T27" fmla="*/ 1053 h 1486"/>
              <a:gd name="T28" fmla="*/ 657 w 1313"/>
              <a:gd name="T29" fmla="*/ 1232 h 1486"/>
              <a:gd name="T30" fmla="*/ 707 w 1313"/>
              <a:gd name="T31" fmla="*/ 1266 h 1486"/>
              <a:gd name="T32" fmla="*/ 701 w 1313"/>
              <a:gd name="T33" fmla="*/ 1441 h 1486"/>
              <a:gd name="T34" fmla="*/ 610 w 1313"/>
              <a:gd name="T35" fmla="*/ 1441 h 1486"/>
              <a:gd name="T36" fmla="*/ 606 w 1313"/>
              <a:gd name="T37" fmla="*/ 1266 h 1486"/>
              <a:gd name="T38" fmla="*/ 657 w 1313"/>
              <a:gd name="T39" fmla="*/ 1232 h 1486"/>
              <a:gd name="T40" fmla="*/ 657 w 1313"/>
              <a:gd name="T41" fmla="*/ 847 h 1486"/>
              <a:gd name="T42" fmla="*/ 556 w 1313"/>
              <a:gd name="T43" fmla="*/ 766 h 1486"/>
              <a:gd name="T44" fmla="*/ 657 w 1313"/>
              <a:gd name="T45" fmla="*/ 639 h 1486"/>
              <a:gd name="T46" fmla="*/ 758 w 1313"/>
              <a:gd name="T47" fmla="*/ 720 h 1486"/>
              <a:gd name="T48" fmla="*/ 819 w 1313"/>
              <a:gd name="T49" fmla="*/ 707 h 1486"/>
              <a:gd name="T50" fmla="*/ 840 w 1313"/>
              <a:gd name="T51" fmla="*/ 579 h 1486"/>
              <a:gd name="T52" fmla="*/ 746 w 1313"/>
              <a:gd name="T53" fmla="*/ 602 h 1486"/>
              <a:gd name="T54" fmla="*/ 707 w 1313"/>
              <a:gd name="T55" fmla="*/ 503 h 1486"/>
              <a:gd name="T56" fmla="*/ 606 w 1313"/>
              <a:gd name="T57" fmla="*/ 503 h 1486"/>
              <a:gd name="T58" fmla="*/ 545 w 1313"/>
              <a:gd name="T59" fmla="*/ 620 h 1486"/>
              <a:gd name="T60" fmla="*/ 449 w 1313"/>
              <a:gd name="T61" fmla="*/ 612 h 1486"/>
              <a:gd name="T62" fmla="*/ 494 w 1313"/>
              <a:gd name="T63" fmla="*/ 707 h 1486"/>
              <a:gd name="T64" fmla="*/ 424 w 1313"/>
              <a:gd name="T65" fmla="*/ 819 h 1486"/>
              <a:gd name="T66" fmla="*/ 544 w 1313"/>
              <a:gd name="T67" fmla="*/ 866 h 1486"/>
              <a:gd name="T68" fmla="*/ 606 w 1313"/>
              <a:gd name="T69" fmla="*/ 902 h 1486"/>
              <a:gd name="T70" fmla="*/ 657 w 1313"/>
              <a:gd name="T71" fmla="*/ 989 h 1486"/>
              <a:gd name="T72" fmla="*/ 707 w 1313"/>
              <a:gd name="T73" fmla="*/ 902 h 1486"/>
              <a:gd name="T74" fmla="*/ 839 w 1313"/>
              <a:gd name="T75" fmla="*/ 907 h 1486"/>
              <a:gd name="T76" fmla="*/ 890 w 1313"/>
              <a:gd name="T77" fmla="*/ 820 h 1486"/>
              <a:gd name="T78" fmla="*/ 819 w 1313"/>
              <a:gd name="T79" fmla="*/ 707 h 1486"/>
              <a:gd name="T80" fmla="*/ 260 w 1313"/>
              <a:gd name="T81" fmla="*/ 1030 h 1486"/>
              <a:gd name="T82" fmla="*/ 181 w 1313"/>
              <a:gd name="T83" fmla="*/ 1050 h 1486"/>
              <a:gd name="T84" fmla="*/ 13 w 1313"/>
              <a:gd name="T85" fmla="*/ 1114 h 1486"/>
              <a:gd name="T86" fmla="*/ 153 w 1313"/>
              <a:gd name="T87" fmla="*/ 1001 h 1486"/>
              <a:gd name="T88" fmla="*/ 210 w 1313"/>
              <a:gd name="T89" fmla="*/ 943 h 1486"/>
              <a:gd name="T90" fmla="*/ 1053 w 1313"/>
              <a:gd name="T91" fmla="*/ 456 h 1486"/>
              <a:gd name="T92" fmla="*/ 1132 w 1313"/>
              <a:gd name="T93" fmla="*/ 436 h 1486"/>
              <a:gd name="T94" fmla="*/ 1300 w 1313"/>
              <a:gd name="T95" fmla="*/ 372 h 1486"/>
              <a:gd name="T96" fmla="*/ 1160 w 1313"/>
              <a:gd name="T97" fmla="*/ 485 h 1486"/>
              <a:gd name="T98" fmla="*/ 1103 w 1313"/>
              <a:gd name="T99" fmla="*/ 543 h 1486"/>
              <a:gd name="T100" fmla="*/ 76 w 1313"/>
              <a:gd name="T101" fmla="*/ 354 h 1486"/>
              <a:gd name="T102" fmla="*/ 228 w 1313"/>
              <a:gd name="T103" fmla="*/ 438 h 1486"/>
              <a:gd name="T104" fmla="*/ 243 w 1313"/>
              <a:gd name="T105" fmla="*/ 482 h 1486"/>
              <a:gd name="T106" fmla="*/ 178 w 1313"/>
              <a:gd name="T107" fmla="*/ 525 h 1486"/>
              <a:gd name="T108" fmla="*/ 30 w 1313"/>
              <a:gd name="T109" fmla="*/ 433 h 1486"/>
              <a:gd name="T110" fmla="*/ 657 w 1313"/>
              <a:gd name="T111" fmla="*/ 254 h 1486"/>
              <a:gd name="T112" fmla="*/ 606 w 1313"/>
              <a:gd name="T113" fmla="*/ 220 h 1486"/>
              <a:gd name="T114" fmla="*/ 612 w 1313"/>
              <a:gd name="T115" fmla="*/ 46 h 1486"/>
              <a:gd name="T116" fmla="*/ 703 w 1313"/>
              <a:gd name="T117" fmla="*/ 46 h 1486"/>
              <a:gd name="T118" fmla="*/ 707 w 1313"/>
              <a:gd name="T119" fmla="*/ 220 h 1486"/>
              <a:gd name="T120" fmla="*/ 657 w 1313"/>
              <a:gd name="T121" fmla="*/ 254 h 1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3" h="1486">
                <a:moveTo>
                  <a:pt x="698" y="769"/>
                </a:moveTo>
                <a:cubicBezTo>
                  <a:pt x="684" y="792"/>
                  <a:pt x="653" y="799"/>
                  <a:pt x="630" y="785"/>
                </a:cubicBezTo>
                <a:cubicBezTo>
                  <a:pt x="607" y="770"/>
                  <a:pt x="600" y="740"/>
                  <a:pt x="615" y="717"/>
                </a:cubicBezTo>
                <a:cubicBezTo>
                  <a:pt x="629" y="694"/>
                  <a:pt x="660" y="687"/>
                  <a:pt x="683" y="701"/>
                </a:cubicBezTo>
                <a:cubicBezTo>
                  <a:pt x="706" y="716"/>
                  <a:pt x="713" y="746"/>
                  <a:pt x="698" y="769"/>
                </a:cubicBezTo>
                <a:close/>
                <a:moveTo>
                  <a:pt x="910" y="903"/>
                </a:moveTo>
                <a:cubicBezTo>
                  <a:pt x="855" y="990"/>
                  <a:pt x="760" y="1043"/>
                  <a:pt x="657" y="1043"/>
                </a:cubicBezTo>
                <a:cubicBezTo>
                  <a:pt x="600" y="1043"/>
                  <a:pt x="545" y="1027"/>
                  <a:pt x="497" y="997"/>
                </a:cubicBezTo>
                <a:cubicBezTo>
                  <a:pt x="429" y="954"/>
                  <a:pt x="383" y="887"/>
                  <a:pt x="365" y="809"/>
                </a:cubicBezTo>
                <a:cubicBezTo>
                  <a:pt x="347" y="731"/>
                  <a:pt x="361" y="651"/>
                  <a:pt x="404" y="583"/>
                </a:cubicBezTo>
                <a:cubicBezTo>
                  <a:pt x="459" y="496"/>
                  <a:pt x="554" y="444"/>
                  <a:pt x="657" y="444"/>
                </a:cubicBezTo>
                <a:cubicBezTo>
                  <a:pt x="714" y="444"/>
                  <a:pt x="769" y="460"/>
                  <a:pt x="817" y="490"/>
                </a:cubicBezTo>
                <a:cubicBezTo>
                  <a:pt x="956" y="578"/>
                  <a:pt x="998" y="763"/>
                  <a:pt x="910" y="903"/>
                </a:cubicBezTo>
                <a:close/>
                <a:moveTo>
                  <a:pt x="889" y="375"/>
                </a:moveTo>
                <a:cubicBezTo>
                  <a:pt x="686" y="247"/>
                  <a:pt x="417" y="308"/>
                  <a:pt x="289" y="511"/>
                </a:cubicBezTo>
                <a:cubicBezTo>
                  <a:pt x="161" y="714"/>
                  <a:pt x="222" y="983"/>
                  <a:pt x="425" y="1111"/>
                </a:cubicBezTo>
                <a:cubicBezTo>
                  <a:pt x="628" y="1239"/>
                  <a:pt x="897" y="1178"/>
                  <a:pt x="1025" y="975"/>
                </a:cubicBezTo>
                <a:cubicBezTo>
                  <a:pt x="1153" y="772"/>
                  <a:pt x="1092" y="503"/>
                  <a:pt x="889" y="375"/>
                </a:cubicBezTo>
                <a:close/>
                <a:moveTo>
                  <a:pt x="1300" y="1115"/>
                </a:moveTo>
                <a:cubicBezTo>
                  <a:pt x="1287" y="1137"/>
                  <a:pt x="1259" y="1144"/>
                  <a:pt x="1238" y="1132"/>
                </a:cubicBezTo>
                <a:cubicBezTo>
                  <a:pt x="1220" y="1122"/>
                  <a:pt x="1185" y="1091"/>
                  <a:pt x="1132" y="1050"/>
                </a:cubicBezTo>
                <a:cubicBezTo>
                  <a:pt x="1117" y="1057"/>
                  <a:pt x="1100" y="1057"/>
                  <a:pt x="1085" y="1048"/>
                </a:cubicBezTo>
                <a:lnTo>
                  <a:pt x="1053" y="1030"/>
                </a:lnTo>
                <a:cubicBezTo>
                  <a:pt x="1059" y="1022"/>
                  <a:pt x="1065" y="1013"/>
                  <a:pt x="1071" y="1004"/>
                </a:cubicBezTo>
                <a:cubicBezTo>
                  <a:pt x="1083" y="984"/>
                  <a:pt x="1094" y="964"/>
                  <a:pt x="1103" y="943"/>
                </a:cubicBezTo>
                <a:lnTo>
                  <a:pt x="1135" y="961"/>
                </a:lnTo>
                <a:cubicBezTo>
                  <a:pt x="1150" y="970"/>
                  <a:pt x="1159" y="985"/>
                  <a:pt x="1160" y="1001"/>
                </a:cubicBezTo>
                <a:cubicBezTo>
                  <a:pt x="1220" y="1026"/>
                  <a:pt x="1265" y="1043"/>
                  <a:pt x="1283" y="1053"/>
                </a:cubicBezTo>
                <a:cubicBezTo>
                  <a:pt x="1305" y="1066"/>
                  <a:pt x="1312" y="1093"/>
                  <a:pt x="1300" y="1115"/>
                </a:cubicBezTo>
                <a:close/>
                <a:moveTo>
                  <a:pt x="657" y="1232"/>
                </a:moveTo>
                <a:cubicBezTo>
                  <a:pt x="673" y="1232"/>
                  <a:pt x="690" y="1231"/>
                  <a:pt x="707" y="1230"/>
                </a:cubicBezTo>
                <a:lnTo>
                  <a:pt x="707" y="1266"/>
                </a:lnTo>
                <a:cubicBezTo>
                  <a:pt x="707" y="1284"/>
                  <a:pt x="698" y="1299"/>
                  <a:pt x="684" y="1308"/>
                </a:cubicBezTo>
                <a:cubicBezTo>
                  <a:pt x="693" y="1372"/>
                  <a:pt x="701" y="1420"/>
                  <a:pt x="701" y="1441"/>
                </a:cubicBezTo>
                <a:cubicBezTo>
                  <a:pt x="701" y="1466"/>
                  <a:pt x="681" y="1486"/>
                  <a:pt x="656" y="1486"/>
                </a:cubicBezTo>
                <a:cubicBezTo>
                  <a:pt x="631" y="1486"/>
                  <a:pt x="610" y="1466"/>
                  <a:pt x="610" y="1441"/>
                </a:cubicBezTo>
                <a:cubicBezTo>
                  <a:pt x="610" y="1420"/>
                  <a:pt x="619" y="1374"/>
                  <a:pt x="629" y="1308"/>
                </a:cubicBezTo>
                <a:cubicBezTo>
                  <a:pt x="615" y="1299"/>
                  <a:pt x="606" y="1284"/>
                  <a:pt x="606" y="1266"/>
                </a:cubicBezTo>
                <a:lnTo>
                  <a:pt x="606" y="1229"/>
                </a:lnTo>
                <a:cubicBezTo>
                  <a:pt x="623" y="1231"/>
                  <a:pt x="640" y="1232"/>
                  <a:pt x="657" y="1232"/>
                </a:cubicBezTo>
                <a:close/>
                <a:moveTo>
                  <a:pt x="744" y="798"/>
                </a:moveTo>
                <a:cubicBezTo>
                  <a:pt x="725" y="829"/>
                  <a:pt x="692" y="847"/>
                  <a:pt x="657" y="847"/>
                </a:cubicBezTo>
                <a:cubicBezTo>
                  <a:pt x="637" y="847"/>
                  <a:pt x="618" y="841"/>
                  <a:pt x="601" y="831"/>
                </a:cubicBezTo>
                <a:cubicBezTo>
                  <a:pt x="578" y="816"/>
                  <a:pt x="562" y="793"/>
                  <a:pt x="556" y="766"/>
                </a:cubicBezTo>
                <a:cubicBezTo>
                  <a:pt x="549" y="739"/>
                  <a:pt x="554" y="711"/>
                  <a:pt x="569" y="688"/>
                </a:cubicBezTo>
                <a:cubicBezTo>
                  <a:pt x="588" y="658"/>
                  <a:pt x="621" y="639"/>
                  <a:pt x="657" y="639"/>
                </a:cubicBezTo>
                <a:cubicBezTo>
                  <a:pt x="676" y="639"/>
                  <a:pt x="695" y="645"/>
                  <a:pt x="712" y="655"/>
                </a:cubicBezTo>
                <a:cubicBezTo>
                  <a:pt x="735" y="670"/>
                  <a:pt x="751" y="693"/>
                  <a:pt x="758" y="720"/>
                </a:cubicBezTo>
                <a:cubicBezTo>
                  <a:pt x="764" y="747"/>
                  <a:pt x="759" y="775"/>
                  <a:pt x="744" y="798"/>
                </a:cubicBezTo>
                <a:close/>
                <a:moveTo>
                  <a:pt x="819" y="707"/>
                </a:moveTo>
                <a:lnTo>
                  <a:pt x="890" y="666"/>
                </a:lnTo>
                <a:cubicBezTo>
                  <a:pt x="879" y="634"/>
                  <a:pt x="862" y="604"/>
                  <a:pt x="840" y="579"/>
                </a:cubicBezTo>
                <a:lnTo>
                  <a:pt x="769" y="620"/>
                </a:lnTo>
                <a:cubicBezTo>
                  <a:pt x="762" y="614"/>
                  <a:pt x="754" y="608"/>
                  <a:pt x="746" y="602"/>
                </a:cubicBezTo>
                <a:cubicBezTo>
                  <a:pt x="733" y="594"/>
                  <a:pt x="720" y="589"/>
                  <a:pt x="707" y="584"/>
                </a:cubicBezTo>
                <a:lnTo>
                  <a:pt x="707" y="503"/>
                </a:lnTo>
                <a:cubicBezTo>
                  <a:pt x="691" y="500"/>
                  <a:pt x="674" y="498"/>
                  <a:pt x="657" y="498"/>
                </a:cubicBezTo>
                <a:cubicBezTo>
                  <a:pt x="640" y="498"/>
                  <a:pt x="623" y="500"/>
                  <a:pt x="606" y="503"/>
                </a:cubicBezTo>
                <a:lnTo>
                  <a:pt x="606" y="585"/>
                </a:lnTo>
                <a:cubicBezTo>
                  <a:pt x="584" y="592"/>
                  <a:pt x="563" y="604"/>
                  <a:pt x="545" y="620"/>
                </a:cubicBezTo>
                <a:lnTo>
                  <a:pt x="474" y="580"/>
                </a:lnTo>
                <a:cubicBezTo>
                  <a:pt x="465" y="590"/>
                  <a:pt x="457" y="601"/>
                  <a:pt x="449" y="612"/>
                </a:cubicBezTo>
                <a:cubicBezTo>
                  <a:pt x="439" y="630"/>
                  <a:pt x="430" y="648"/>
                  <a:pt x="424" y="667"/>
                </a:cubicBezTo>
                <a:lnTo>
                  <a:pt x="494" y="707"/>
                </a:lnTo>
                <a:cubicBezTo>
                  <a:pt x="489" y="731"/>
                  <a:pt x="489" y="755"/>
                  <a:pt x="494" y="779"/>
                </a:cubicBezTo>
                <a:lnTo>
                  <a:pt x="424" y="819"/>
                </a:lnTo>
                <a:cubicBezTo>
                  <a:pt x="434" y="852"/>
                  <a:pt x="451" y="881"/>
                  <a:pt x="474" y="906"/>
                </a:cubicBezTo>
                <a:lnTo>
                  <a:pt x="544" y="866"/>
                </a:lnTo>
                <a:cubicBezTo>
                  <a:pt x="552" y="872"/>
                  <a:pt x="559" y="879"/>
                  <a:pt x="568" y="884"/>
                </a:cubicBezTo>
                <a:cubicBezTo>
                  <a:pt x="580" y="892"/>
                  <a:pt x="593" y="897"/>
                  <a:pt x="606" y="902"/>
                </a:cubicBezTo>
                <a:lnTo>
                  <a:pt x="606" y="983"/>
                </a:lnTo>
                <a:cubicBezTo>
                  <a:pt x="623" y="987"/>
                  <a:pt x="640" y="989"/>
                  <a:pt x="657" y="989"/>
                </a:cubicBezTo>
                <a:cubicBezTo>
                  <a:pt x="674" y="989"/>
                  <a:pt x="690" y="986"/>
                  <a:pt x="707" y="983"/>
                </a:cubicBezTo>
                <a:lnTo>
                  <a:pt x="707" y="902"/>
                </a:lnTo>
                <a:cubicBezTo>
                  <a:pt x="730" y="895"/>
                  <a:pt x="751" y="883"/>
                  <a:pt x="769" y="866"/>
                </a:cubicBezTo>
                <a:lnTo>
                  <a:pt x="839" y="907"/>
                </a:lnTo>
                <a:cubicBezTo>
                  <a:pt x="849" y="896"/>
                  <a:pt x="857" y="886"/>
                  <a:pt x="864" y="874"/>
                </a:cubicBezTo>
                <a:cubicBezTo>
                  <a:pt x="875" y="857"/>
                  <a:pt x="884" y="839"/>
                  <a:pt x="890" y="820"/>
                </a:cubicBezTo>
                <a:lnTo>
                  <a:pt x="819" y="779"/>
                </a:lnTo>
                <a:cubicBezTo>
                  <a:pt x="825" y="755"/>
                  <a:pt x="825" y="730"/>
                  <a:pt x="819" y="707"/>
                </a:cubicBezTo>
                <a:close/>
                <a:moveTo>
                  <a:pt x="210" y="943"/>
                </a:moveTo>
                <a:cubicBezTo>
                  <a:pt x="224" y="974"/>
                  <a:pt x="241" y="1003"/>
                  <a:pt x="260" y="1030"/>
                </a:cubicBezTo>
                <a:lnTo>
                  <a:pt x="229" y="1048"/>
                </a:lnTo>
                <a:cubicBezTo>
                  <a:pt x="213" y="1057"/>
                  <a:pt x="196" y="1057"/>
                  <a:pt x="181" y="1050"/>
                </a:cubicBezTo>
                <a:cubicBezTo>
                  <a:pt x="130" y="1089"/>
                  <a:pt x="93" y="1120"/>
                  <a:pt x="75" y="1131"/>
                </a:cubicBezTo>
                <a:cubicBezTo>
                  <a:pt x="53" y="1143"/>
                  <a:pt x="25" y="1136"/>
                  <a:pt x="13" y="1114"/>
                </a:cubicBezTo>
                <a:cubicBezTo>
                  <a:pt x="0" y="1092"/>
                  <a:pt x="8" y="1064"/>
                  <a:pt x="29" y="1052"/>
                </a:cubicBezTo>
                <a:cubicBezTo>
                  <a:pt x="47" y="1042"/>
                  <a:pt x="91" y="1026"/>
                  <a:pt x="153" y="1001"/>
                </a:cubicBezTo>
                <a:cubicBezTo>
                  <a:pt x="154" y="985"/>
                  <a:pt x="163" y="970"/>
                  <a:pt x="178" y="961"/>
                </a:cubicBezTo>
                <a:lnTo>
                  <a:pt x="210" y="943"/>
                </a:lnTo>
                <a:close/>
                <a:moveTo>
                  <a:pt x="1103" y="543"/>
                </a:moveTo>
                <a:cubicBezTo>
                  <a:pt x="1090" y="512"/>
                  <a:pt x="1073" y="483"/>
                  <a:pt x="1053" y="456"/>
                </a:cubicBezTo>
                <a:lnTo>
                  <a:pt x="1085" y="438"/>
                </a:lnTo>
                <a:cubicBezTo>
                  <a:pt x="1100" y="429"/>
                  <a:pt x="1118" y="429"/>
                  <a:pt x="1132" y="436"/>
                </a:cubicBezTo>
                <a:cubicBezTo>
                  <a:pt x="1183" y="397"/>
                  <a:pt x="1221" y="366"/>
                  <a:pt x="1238" y="355"/>
                </a:cubicBezTo>
                <a:cubicBezTo>
                  <a:pt x="1260" y="343"/>
                  <a:pt x="1288" y="350"/>
                  <a:pt x="1300" y="372"/>
                </a:cubicBezTo>
                <a:cubicBezTo>
                  <a:pt x="1313" y="394"/>
                  <a:pt x="1306" y="422"/>
                  <a:pt x="1284" y="434"/>
                </a:cubicBezTo>
                <a:cubicBezTo>
                  <a:pt x="1266" y="445"/>
                  <a:pt x="1222" y="460"/>
                  <a:pt x="1160" y="485"/>
                </a:cubicBezTo>
                <a:cubicBezTo>
                  <a:pt x="1159" y="501"/>
                  <a:pt x="1150" y="516"/>
                  <a:pt x="1135" y="525"/>
                </a:cubicBezTo>
                <a:lnTo>
                  <a:pt x="1103" y="543"/>
                </a:lnTo>
                <a:close/>
                <a:moveTo>
                  <a:pt x="13" y="371"/>
                </a:moveTo>
                <a:cubicBezTo>
                  <a:pt x="26" y="349"/>
                  <a:pt x="54" y="342"/>
                  <a:pt x="76" y="354"/>
                </a:cubicBezTo>
                <a:cubicBezTo>
                  <a:pt x="93" y="364"/>
                  <a:pt x="128" y="395"/>
                  <a:pt x="181" y="436"/>
                </a:cubicBezTo>
                <a:cubicBezTo>
                  <a:pt x="196" y="429"/>
                  <a:pt x="213" y="429"/>
                  <a:pt x="228" y="438"/>
                </a:cubicBezTo>
                <a:lnTo>
                  <a:pt x="261" y="456"/>
                </a:lnTo>
                <a:cubicBezTo>
                  <a:pt x="255" y="465"/>
                  <a:pt x="249" y="473"/>
                  <a:pt x="243" y="482"/>
                </a:cubicBezTo>
                <a:cubicBezTo>
                  <a:pt x="231" y="502"/>
                  <a:pt x="220" y="522"/>
                  <a:pt x="210" y="543"/>
                </a:cubicBezTo>
                <a:lnTo>
                  <a:pt x="178" y="525"/>
                </a:lnTo>
                <a:cubicBezTo>
                  <a:pt x="163" y="516"/>
                  <a:pt x="154" y="501"/>
                  <a:pt x="153" y="485"/>
                </a:cubicBezTo>
                <a:cubicBezTo>
                  <a:pt x="94" y="460"/>
                  <a:pt x="48" y="443"/>
                  <a:pt x="30" y="433"/>
                </a:cubicBezTo>
                <a:cubicBezTo>
                  <a:pt x="8" y="420"/>
                  <a:pt x="1" y="393"/>
                  <a:pt x="13" y="371"/>
                </a:cubicBezTo>
                <a:close/>
                <a:moveTo>
                  <a:pt x="657" y="254"/>
                </a:moveTo>
                <a:cubicBezTo>
                  <a:pt x="640" y="254"/>
                  <a:pt x="623" y="255"/>
                  <a:pt x="606" y="257"/>
                </a:cubicBezTo>
                <a:lnTo>
                  <a:pt x="606" y="220"/>
                </a:lnTo>
                <a:cubicBezTo>
                  <a:pt x="606" y="202"/>
                  <a:pt x="615" y="187"/>
                  <a:pt x="629" y="178"/>
                </a:cubicBezTo>
                <a:cubicBezTo>
                  <a:pt x="620" y="114"/>
                  <a:pt x="612" y="66"/>
                  <a:pt x="612" y="46"/>
                </a:cubicBezTo>
                <a:cubicBezTo>
                  <a:pt x="612" y="20"/>
                  <a:pt x="632" y="0"/>
                  <a:pt x="657" y="0"/>
                </a:cubicBezTo>
                <a:cubicBezTo>
                  <a:pt x="682" y="0"/>
                  <a:pt x="703" y="20"/>
                  <a:pt x="703" y="46"/>
                </a:cubicBezTo>
                <a:cubicBezTo>
                  <a:pt x="703" y="66"/>
                  <a:pt x="694" y="112"/>
                  <a:pt x="685" y="178"/>
                </a:cubicBezTo>
                <a:cubicBezTo>
                  <a:pt x="698" y="187"/>
                  <a:pt x="707" y="202"/>
                  <a:pt x="707" y="220"/>
                </a:cubicBezTo>
                <a:lnTo>
                  <a:pt x="707" y="257"/>
                </a:lnTo>
                <a:cubicBezTo>
                  <a:pt x="690" y="255"/>
                  <a:pt x="674" y="254"/>
                  <a:pt x="657" y="2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808650" y="5165053"/>
            <a:ext cx="26686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76" name="矩形 75"/>
          <p:cNvSpPr/>
          <p:nvPr/>
        </p:nvSpPr>
        <p:spPr>
          <a:xfrm>
            <a:off x="808649" y="4842258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78" name="矩形 77"/>
          <p:cNvSpPr/>
          <p:nvPr/>
        </p:nvSpPr>
        <p:spPr>
          <a:xfrm>
            <a:off x="4734183" y="5165053"/>
            <a:ext cx="26686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79" name="矩形 78"/>
          <p:cNvSpPr/>
          <p:nvPr/>
        </p:nvSpPr>
        <p:spPr>
          <a:xfrm>
            <a:off x="4734182" y="4842258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81" name="矩形 80"/>
          <p:cNvSpPr/>
          <p:nvPr/>
        </p:nvSpPr>
        <p:spPr>
          <a:xfrm>
            <a:off x="8659718" y="5165053"/>
            <a:ext cx="26686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2" name="矩形 81"/>
          <p:cNvSpPr/>
          <p:nvPr/>
        </p:nvSpPr>
        <p:spPr>
          <a:xfrm>
            <a:off x="8659717" y="4842258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84" name="矩形 83"/>
          <p:cNvSpPr/>
          <p:nvPr/>
        </p:nvSpPr>
        <p:spPr>
          <a:xfrm>
            <a:off x="2753233" y="1660739"/>
            <a:ext cx="26686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5" name="矩形 84"/>
          <p:cNvSpPr/>
          <p:nvPr/>
        </p:nvSpPr>
        <p:spPr>
          <a:xfrm>
            <a:off x="2753232" y="1337944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87" name="矩形 86"/>
          <p:cNvSpPr/>
          <p:nvPr/>
        </p:nvSpPr>
        <p:spPr>
          <a:xfrm>
            <a:off x="6678768" y="1660739"/>
            <a:ext cx="26686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8" name="矩形 87"/>
          <p:cNvSpPr/>
          <p:nvPr/>
        </p:nvSpPr>
        <p:spPr>
          <a:xfrm>
            <a:off x="6678767" y="1337944"/>
            <a:ext cx="26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276150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8" dur="25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7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25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8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75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9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1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8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475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3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5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525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7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1" dur="250" fill="hold"/>
                                        <p:tgtEl>
                                          <p:spTgt spid="6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8" dur="250" fill="hold"/>
                                        <p:tgtEl>
                                          <p:spTgt spid="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0" dur="250" fill="hold"/>
                                        <p:tgtEl>
                                          <p:spTgt spid="8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75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2" grpId="0" animBg="1"/>
      <p:bldP spid="36" grpId="0" animBg="1"/>
      <p:bldP spid="34" grpId="0" animBg="1"/>
      <p:bldP spid="65" grpId="0" animBg="1"/>
      <p:bldP spid="65" grpId="1" animBg="1"/>
      <p:bldP spid="65" grpId="2" animBg="1"/>
      <p:bldP spid="35" grpId="0" animBg="1"/>
      <p:bldP spid="33" grpId="0" animBg="1"/>
      <p:bldP spid="74" grpId="0" animBg="1"/>
      <p:bldP spid="74" grpId="1" animBg="1"/>
      <p:bldP spid="74" grpId="2" animBg="1"/>
      <p:bldP spid="75" grpId="0"/>
      <p:bldP spid="76" grpId="0"/>
      <p:bldP spid="76" grpId="1"/>
      <p:bldP spid="76" grpId="2"/>
      <p:bldP spid="78" grpId="0"/>
      <p:bldP spid="79" grpId="0"/>
      <p:bldP spid="79" grpId="1"/>
      <p:bldP spid="79" grpId="2"/>
      <p:bldP spid="81" grpId="0"/>
      <p:bldP spid="82" grpId="0"/>
      <p:bldP spid="82" grpId="1"/>
      <p:bldP spid="82" grpId="2"/>
      <p:bldP spid="84" grpId="0"/>
      <p:bldP spid="85" grpId="0"/>
      <p:bldP spid="85" grpId="1"/>
      <p:bldP spid="85" grpId="2"/>
      <p:bldP spid="87" grpId="0"/>
      <p:bldP spid="88" grpId="0"/>
      <p:bldP spid="88" grpId="1"/>
      <p:bldP spid="88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核心价值观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Core Values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auto">
          <a:xfrm>
            <a:off x="3943790" y="3767764"/>
            <a:ext cx="2055963" cy="2055963"/>
          </a:xfrm>
          <a:custGeom>
            <a:avLst/>
            <a:gdLst>
              <a:gd name="T0" fmla="*/ 1947497053 w 3061"/>
              <a:gd name="T1" fmla="*/ 1947497053 h 3061"/>
              <a:gd name="T2" fmla="*/ 0 w 3061"/>
              <a:gd name="T3" fmla="*/ 0 h 3061"/>
              <a:gd name="T4" fmla="*/ 168601083 w 3061"/>
              <a:gd name="T5" fmla="*/ 0 h 3061"/>
              <a:gd name="T6" fmla="*/ 1947497053 w 3061"/>
              <a:gd name="T7" fmla="*/ 1778895970 h 3061"/>
              <a:gd name="T8" fmla="*/ 1947497053 w 3061"/>
              <a:gd name="T9" fmla="*/ 1947497053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3061"/>
                </a:moveTo>
                <a:cubicBezTo>
                  <a:pt x="1404" y="2988"/>
                  <a:pt x="73" y="1657"/>
                  <a:pt x="0" y="0"/>
                </a:cubicBezTo>
                <a:lnTo>
                  <a:pt x="265" y="0"/>
                </a:lnTo>
                <a:cubicBezTo>
                  <a:pt x="337" y="1511"/>
                  <a:pt x="1550" y="2724"/>
                  <a:pt x="3061" y="2796"/>
                </a:cubicBezTo>
                <a:lnTo>
                  <a:pt x="3061" y="30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25"/>
          <p:cNvSpPr>
            <a:spLocks/>
          </p:cNvSpPr>
          <p:nvPr/>
        </p:nvSpPr>
        <p:spPr bwMode="auto">
          <a:xfrm>
            <a:off x="6190911" y="3767764"/>
            <a:ext cx="2057300" cy="2055963"/>
          </a:xfrm>
          <a:custGeom>
            <a:avLst/>
            <a:gdLst>
              <a:gd name="T0" fmla="*/ 1950031181 w 3061"/>
              <a:gd name="T1" fmla="*/ 0 h 3061"/>
              <a:gd name="T2" fmla="*/ 0 w 3061"/>
              <a:gd name="T3" fmla="*/ 1947497053 h 3061"/>
              <a:gd name="T4" fmla="*/ 0 w 3061"/>
              <a:gd name="T5" fmla="*/ 1778895970 h 3061"/>
              <a:gd name="T6" fmla="*/ 1781211092 w 3061"/>
              <a:gd name="T7" fmla="*/ 0 h 3061"/>
              <a:gd name="T8" fmla="*/ 1950031181 w 3061"/>
              <a:gd name="T9" fmla="*/ 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0"/>
                </a:moveTo>
                <a:cubicBezTo>
                  <a:pt x="2988" y="1657"/>
                  <a:pt x="1657" y="2988"/>
                  <a:pt x="0" y="3061"/>
                </a:cubicBezTo>
                <a:lnTo>
                  <a:pt x="0" y="2796"/>
                </a:lnTo>
                <a:cubicBezTo>
                  <a:pt x="1511" y="2724"/>
                  <a:pt x="2724" y="1511"/>
                  <a:pt x="2796" y="0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10" name="Freeform 26"/>
          <p:cNvSpPr>
            <a:spLocks/>
          </p:cNvSpPr>
          <p:nvPr/>
        </p:nvSpPr>
        <p:spPr bwMode="auto">
          <a:xfrm>
            <a:off x="3943790" y="1519306"/>
            <a:ext cx="2055963" cy="2057299"/>
          </a:xfrm>
          <a:custGeom>
            <a:avLst/>
            <a:gdLst>
              <a:gd name="T0" fmla="*/ 1947497053 w 3061"/>
              <a:gd name="T1" fmla="*/ 168820020 h 3061"/>
              <a:gd name="T2" fmla="*/ 168601083 w 3061"/>
              <a:gd name="T3" fmla="*/ 1950029585 h 3061"/>
              <a:gd name="T4" fmla="*/ 0 w 3061"/>
              <a:gd name="T5" fmla="*/ 1950029585 h 3061"/>
              <a:gd name="T6" fmla="*/ 1947497053 w 3061"/>
              <a:gd name="T7" fmla="*/ 0 h 3061"/>
              <a:gd name="T8" fmla="*/ 1947497053 w 3061"/>
              <a:gd name="T9" fmla="*/ 16882002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265"/>
                </a:moveTo>
                <a:cubicBezTo>
                  <a:pt x="1550" y="337"/>
                  <a:pt x="337" y="1550"/>
                  <a:pt x="265" y="3061"/>
                </a:cubicBezTo>
                <a:lnTo>
                  <a:pt x="0" y="3061"/>
                </a:lnTo>
                <a:cubicBezTo>
                  <a:pt x="73" y="1404"/>
                  <a:pt x="1404" y="73"/>
                  <a:pt x="3061" y="0"/>
                </a:cubicBezTo>
                <a:lnTo>
                  <a:pt x="3061" y="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12" name="Freeform 27"/>
          <p:cNvSpPr>
            <a:spLocks/>
          </p:cNvSpPr>
          <p:nvPr/>
        </p:nvSpPr>
        <p:spPr bwMode="auto">
          <a:xfrm>
            <a:off x="6190911" y="1519306"/>
            <a:ext cx="2057300" cy="2057299"/>
          </a:xfrm>
          <a:custGeom>
            <a:avLst/>
            <a:gdLst>
              <a:gd name="T0" fmla="*/ 0 w 3061"/>
              <a:gd name="T1" fmla="*/ 0 h 3061"/>
              <a:gd name="T2" fmla="*/ 1950031181 w 3061"/>
              <a:gd name="T3" fmla="*/ 1950029585 h 3061"/>
              <a:gd name="T4" fmla="*/ 1781211092 w 3061"/>
              <a:gd name="T5" fmla="*/ 1950029585 h 3061"/>
              <a:gd name="T6" fmla="*/ 0 w 3061"/>
              <a:gd name="T7" fmla="*/ 168820020 h 3061"/>
              <a:gd name="T8" fmla="*/ 0 w 3061"/>
              <a:gd name="T9" fmla="*/ 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0" y="0"/>
                </a:moveTo>
                <a:cubicBezTo>
                  <a:pt x="1657" y="73"/>
                  <a:pt x="2988" y="1404"/>
                  <a:pt x="3061" y="3061"/>
                </a:cubicBezTo>
                <a:lnTo>
                  <a:pt x="2796" y="3061"/>
                </a:lnTo>
                <a:cubicBezTo>
                  <a:pt x="2724" y="1550"/>
                  <a:pt x="1511" y="337"/>
                  <a:pt x="0" y="2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41360" y="1825428"/>
            <a:ext cx="725869" cy="724533"/>
            <a:chOff x="7141360" y="1825428"/>
            <a:chExt cx="725869" cy="724533"/>
          </a:xfrm>
        </p:grpSpPr>
        <p:sp>
          <p:nvSpPr>
            <p:cNvPr id="14" name="Oval 28"/>
            <p:cNvSpPr>
              <a:spLocks noChangeArrowheads="1"/>
            </p:cNvSpPr>
            <p:nvPr/>
          </p:nvSpPr>
          <p:spPr bwMode="auto">
            <a:xfrm>
              <a:off x="7141360" y="1825428"/>
              <a:ext cx="725869" cy="724533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007DA7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7213271" y="1941485"/>
              <a:ext cx="582047" cy="49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43228" y="1825428"/>
            <a:ext cx="724533" cy="724533"/>
            <a:chOff x="4243228" y="1825428"/>
            <a:chExt cx="724533" cy="724533"/>
          </a:xfrm>
        </p:grpSpPr>
        <p:sp>
          <p:nvSpPr>
            <p:cNvPr id="17" name="Oval 30"/>
            <p:cNvSpPr>
              <a:spLocks noChangeArrowheads="1"/>
            </p:cNvSpPr>
            <p:nvPr/>
          </p:nvSpPr>
          <p:spPr bwMode="auto">
            <a:xfrm>
              <a:off x="4243228" y="1825428"/>
              <a:ext cx="724533" cy="72453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DA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4314471" y="1941485"/>
              <a:ext cx="582047" cy="49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29587" y="4710191"/>
            <a:ext cx="725869" cy="724533"/>
            <a:chOff x="7229587" y="4710191"/>
            <a:chExt cx="725869" cy="724533"/>
          </a:xfrm>
        </p:grpSpPr>
        <p:sp>
          <p:nvSpPr>
            <p:cNvPr id="20" name="Oval 29"/>
            <p:cNvSpPr>
              <a:spLocks noChangeArrowheads="1"/>
            </p:cNvSpPr>
            <p:nvPr/>
          </p:nvSpPr>
          <p:spPr bwMode="auto">
            <a:xfrm>
              <a:off x="7229587" y="4710191"/>
              <a:ext cx="725869" cy="72453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007DA7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7301498" y="4826248"/>
              <a:ext cx="582047" cy="49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15155" y="4710191"/>
            <a:ext cx="724533" cy="724533"/>
            <a:chOff x="4215155" y="4710191"/>
            <a:chExt cx="724533" cy="724533"/>
          </a:xfrm>
        </p:grpSpPr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4215155" y="4710191"/>
              <a:ext cx="724533" cy="724533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007DA7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TextBox 19"/>
            <p:cNvSpPr txBox="1">
              <a:spLocks noChangeArrowheads="1"/>
            </p:cNvSpPr>
            <p:nvPr/>
          </p:nvSpPr>
          <p:spPr bwMode="auto">
            <a:xfrm>
              <a:off x="4286398" y="4826248"/>
              <a:ext cx="582047" cy="49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4080197" y="3123498"/>
            <a:ext cx="4084921" cy="129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核心价值观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Core Values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37206" y="2362162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37" name="矩形 36"/>
          <p:cNvSpPr/>
          <p:nvPr/>
        </p:nvSpPr>
        <p:spPr>
          <a:xfrm>
            <a:off x="1124925" y="1926103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937206" y="4673868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0" name="矩形 39"/>
          <p:cNvSpPr/>
          <p:nvPr/>
        </p:nvSpPr>
        <p:spPr>
          <a:xfrm>
            <a:off x="1124925" y="4237809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8236361" y="2362162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3" name="矩形 42"/>
          <p:cNvSpPr/>
          <p:nvPr/>
        </p:nvSpPr>
        <p:spPr>
          <a:xfrm>
            <a:off x="8424080" y="1926103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45" name="矩形 44"/>
          <p:cNvSpPr/>
          <p:nvPr/>
        </p:nvSpPr>
        <p:spPr>
          <a:xfrm>
            <a:off x="8236361" y="4673868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6" name="矩形 45"/>
          <p:cNvSpPr/>
          <p:nvPr/>
        </p:nvSpPr>
        <p:spPr>
          <a:xfrm>
            <a:off x="8424080" y="4237809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205941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2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9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6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7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6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8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93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9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10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10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8" grpId="0" animBg="1"/>
          <p:bldP spid="9" grpId="0" animBg="1"/>
          <p:bldP spid="10" grpId="0" animBg="1"/>
          <p:bldP spid="12" grpId="0" animBg="1"/>
          <p:bldP spid="35" grpId="0"/>
          <p:bldP spid="36" grpId="0"/>
          <p:bldP spid="37" grpId="0"/>
          <p:bldP spid="39" grpId="0"/>
          <p:bldP spid="40" grpId="0"/>
          <p:bldP spid="42" grpId="0"/>
          <p:bldP spid="43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2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6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7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8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9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9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10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8" grpId="0" animBg="1"/>
          <p:bldP spid="9" grpId="0" animBg="1"/>
          <p:bldP spid="10" grpId="0" animBg="1"/>
          <p:bldP spid="12" grpId="0" animBg="1"/>
          <p:bldP spid="35" grpId="0"/>
          <p:bldP spid="36" grpId="0"/>
          <p:bldP spid="37" grpId="0"/>
          <p:bldP spid="39" grpId="0"/>
          <p:bldP spid="40" grpId="0"/>
          <p:bldP spid="42" grpId="0"/>
          <p:bldP spid="43" grpId="0"/>
          <p:bldP spid="45" grpId="0"/>
          <p:bldP spid="46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我们的使命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Our Mission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8" name="Straight Connector 31"/>
          <p:cNvCxnSpPr/>
          <p:nvPr/>
        </p:nvCxnSpPr>
        <p:spPr>
          <a:xfrm>
            <a:off x="1338263" y="2675177"/>
            <a:ext cx="9515475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79"/>
          <p:cNvGrpSpPr>
            <a:grpSpLocks/>
          </p:cNvGrpSpPr>
          <p:nvPr/>
        </p:nvGrpSpPr>
        <p:grpSpPr bwMode="auto">
          <a:xfrm>
            <a:off x="2106613" y="1740140"/>
            <a:ext cx="1866900" cy="1870075"/>
            <a:chOff x="6379729" y="2488774"/>
            <a:chExt cx="2513016" cy="2513016"/>
          </a:xfrm>
        </p:grpSpPr>
        <p:sp>
          <p:nvSpPr>
            <p:cNvPr id="22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sp>
          <p:nvSpPr>
            <p:cNvPr id="23" name="任意多边形 83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21" name="椭圆 80"/>
          <p:cNvSpPr/>
          <p:nvPr/>
        </p:nvSpPr>
        <p:spPr bwMode="auto">
          <a:xfrm>
            <a:off x="2380282" y="1999468"/>
            <a:ext cx="1349118" cy="135141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152400" dist="101600" dir="5400000" algn="t" rotWithShape="0">
              <a:prstClr val="black">
                <a:alpha val="6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grpSp>
        <p:nvGrpSpPr>
          <p:cNvPr id="31" name="组合 79"/>
          <p:cNvGrpSpPr>
            <a:grpSpLocks/>
          </p:cNvGrpSpPr>
          <p:nvPr/>
        </p:nvGrpSpPr>
        <p:grpSpPr bwMode="auto">
          <a:xfrm>
            <a:off x="4854575" y="1463915"/>
            <a:ext cx="2419350" cy="2422525"/>
            <a:chOff x="6379729" y="2488774"/>
            <a:chExt cx="2513016" cy="2513016"/>
          </a:xfrm>
        </p:grpSpPr>
        <p:sp>
          <p:nvSpPr>
            <p:cNvPr id="33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sp>
          <p:nvSpPr>
            <p:cNvPr id="34" name="任意多边形 83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32" name="椭圆 80"/>
          <p:cNvSpPr/>
          <p:nvPr/>
        </p:nvSpPr>
        <p:spPr bwMode="auto">
          <a:xfrm>
            <a:off x="5209228" y="1799853"/>
            <a:ext cx="1748346" cy="1750648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152400" dist="101600" dir="5400000" algn="t" rotWithShape="0">
              <a:prstClr val="black">
                <a:alpha val="6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grpSp>
        <p:nvGrpSpPr>
          <p:cNvPr id="39" name="组合 79"/>
          <p:cNvGrpSpPr>
            <a:grpSpLocks/>
          </p:cNvGrpSpPr>
          <p:nvPr/>
        </p:nvGrpSpPr>
        <p:grpSpPr bwMode="auto">
          <a:xfrm>
            <a:off x="8239125" y="1740140"/>
            <a:ext cx="1866900" cy="1870075"/>
            <a:chOff x="6379729" y="2488774"/>
            <a:chExt cx="2513016" cy="2513016"/>
          </a:xfrm>
        </p:grpSpPr>
        <p:sp>
          <p:nvSpPr>
            <p:cNvPr id="41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  <p:sp>
          <p:nvSpPr>
            <p:cNvPr id="42" name="任意多边形 83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40" name="椭圆 80"/>
          <p:cNvSpPr/>
          <p:nvPr/>
        </p:nvSpPr>
        <p:spPr bwMode="auto">
          <a:xfrm>
            <a:off x="8512794" y="1999468"/>
            <a:ext cx="1349118" cy="1351418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152400" dist="101600" dir="5400000" algn="t" rotWithShape="0">
              <a:prstClr val="black">
                <a:alpha val="6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43" name="Freeform 185"/>
          <p:cNvSpPr>
            <a:spLocks noChangeAspect="1" noEditPoints="1"/>
          </p:cNvSpPr>
          <p:nvPr/>
        </p:nvSpPr>
        <p:spPr bwMode="auto">
          <a:xfrm>
            <a:off x="5717721" y="2312470"/>
            <a:ext cx="731361" cy="725414"/>
          </a:xfrm>
          <a:custGeom>
            <a:avLst/>
            <a:gdLst>
              <a:gd name="T0" fmla="*/ 0 w 1200"/>
              <a:gd name="T1" fmla="*/ 0 h 1200"/>
              <a:gd name="T2" fmla="*/ 150 w 1200"/>
              <a:gd name="T3" fmla="*/ 0 h 1200"/>
              <a:gd name="T4" fmla="*/ 150 w 1200"/>
              <a:gd name="T5" fmla="*/ 1200 h 1200"/>
              <a:gd name="T6" fmla="*/ 0 w 1200"/>
              <a:gd name="T7" fmla="*/ 1200 h 1200"/>
              <a:gd name="T8" fmla="*/ 0 w 1200"/>
              <a:gd name="T9" fmla="*/ 0 h 1200"/>
              <a:gd name="T10" fmla="*/ 596 w 1200"/>
              <a:gd name="T11" fmla="*/ 143 h 1200"/>
              <a:gd name="T12" fmla="*/ 225 w 1200"/>
              <a:gd name="T13" fmla="*/ 0 h 1200"/>
              <a:gd name="T14" fmla="*/ 225 w 1200"/>
              <a:gd name="T15" fmla="*/ 600 h 1200"/>
              <a:gd name="T16" fmla="*/ 749 w 1200"/>
              <a:gd name="T17" fmla="*/ 602 h 1200"/>
              <a:gd name="T18" fmla="*/ 1200 w 1200"/>
              <a:gd name="T19" fmla="*/ 300 h 1200"/>
              <a:gd name="T20" fmla="*/ 596 w 1200"/>
              <a:gd name="T21" fmla="*/ 143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00" h="1200">
                <a:moveTo>
                  <a:pt x="0" y="0"/>
                </a:moveTo>
                <a:lnTo>
                  <a:pt x="150" y="0"/>
                </a:lnTo>
                <a:lnTo>
                  <a:pt x="150" y="1200"/>
                </a:lnTo>
                <a:lnTo>
                  <a:pt x="0" y="1200"/>
                </a:lnTo>
                <a:lnTo>
                  <a:pt x="0" y="0"/>
                </a:lnTo>
                <a:close/>
                <a:moveTo>
                  <a:pt x="596" y="143"/>
                </a:moveTo>
                <a:cubicBezTo>
                  <a:pt x="483" y="9"/>
                  <a:pt x="397" y="0"/>
                  <a:pt x="225" y="0"/>
                </a:cubicBezTo>
                <a:lnTo>
                  <a:pt x="225" y="600"/>
                </a:lnTo>
                <a:cubicBezTo>
                  <a:pt x="526" y="450"/>
                  <a:pt x="560" y="620"/>
                  <a:pt x="749" y="602"/>
                </a:cubicBezTo>
                <a:cubicBezTo>
                  <a:pt x="936" y="586"/>
                  <a:pt x="1095" y="442"/>
                  <a:pt x="1200" y="300"/>
                </a:cubicBezTo>
                <a:cubicBezTo>
                  <a:pt x="902" y="369"/>
                  <a:pt x="752" y="328"/>
                  <a:pt x="596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82"/>
          <p:cNvSpPr>
            <a:spLocks noChangeAspect="1" noEditPoints="1"/>
          </p:cNvSpPr>
          <p:nvPr/>
        </p:nvSpPr>
        <p:spPr bwMode="auto">
          <a:xfrm>
            <a:off x="2809392" y="2391814"/>
            <a:ext cx="490898" cy="566727"/>
          </a:xfrm>
          <a:custGeom>
            <a:avLst/>
            <a:gdLst>
              <a:gd name="T0" fmla="*/ 225 w 1200"/>
              <a:gd name="T1" fmla="*/ 525 h 1391"/>
              <a:gd name="T2" fmla="*/ 0 w 1200"/>
              <a:gd name="T3" fmla="*/ 759 h 1391"/>
              <a:gd name="T4" fmla="*/ 0 w 1200"/>
              <a:gd name="T5" fmla="*/ 1123 h 1391"/>
              <a:gd name="T6" fmla="*/ 225 w 1200"/>
              <a:gd name="T7" fmla="*/ 1350 h 1391"/>
              <a:gd name="T8" fmla="*/ 150 w 1200"/>
              <a:gd name="T9" fmla="*/ 1180 h 1391"/>
              <a:gd name="T10" fmla="*/ 150 w 1200"/>
              <a:gd name="T11" fmla="*/ 702 h 1391"/>
              <a:gd name="T12" fmla="*/ 225 w 1200"/>
              <a:gd name="T13" fmla="*/ 525 h 1391"/>
              <a:gd name="T14" fmla="*/ 874 w 1200"/>
              <a:gd name="T15" fmla="*/ 518 h 1391"/>
              <a:gd name="T16" fmla="*/ 979 w 1200"/>
              <a:gd name="T17" fmla="*/ 46 h 1391"/>
              <a:gd name="T18" fmla="*/ 632 w 1200"/>
              <a:gd name="T19" fmla="*/ 392 h 1391"/>
              <a:gd name="T20" fmla="*/ 300 w 1200"/>
              <a:gd name="T21" fmla="*/ 682 h 1391"/>
              <a:gd name="T22" fmla="*/ 300 w 1200"/>
              <a:gd name="T23" fmla="*/ 1195 h 1391"/>
              <a:gd name="T24" fmla="*/ 949 w 1200"/>
              <a:gd name="T25" fmla="*/ 1391 h 1391"/>
              <a:gd name="T26" fmla="*/ 1200 w 1200"/>
              <a:gd name="T27" fmla="*/ 646 h 1391"/>
              <a:gd name="T28" fmla="*/ 874 w 1200"/>
              <a:gd name="T29" fmla="*/ 518 h 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0" h="1391">
                <a:moveTo>
                  <a:pt x="225" y="525"/>
                </a:moveTo>
                <a:cubicBezTo>
                  <a:pt x="176" y="525"/>
                  <a:pt x="0" y="555"/>
                  <a:pt x="0" y="759"/>
                </a:cubicBezTo>
                <a:lnTo>
                  <a:pt x="0" y="1123"/>
                </a:lnTo>
                <a:cubicBezTo>
                  <a:pt x="0" y="1327"/>
                  <a:pt x="176" y="1350"/>
                  <a:pt x="225" y="1350"/>
                </a:cubicBezTo>
                <a:cubicBezTo>
                  <a:pt x="274" y="1350"/>
                  <a:pt x="150" y="1307"/>
                  <a:pt x="150" y="1180"/>
                </a:cubicBezTo>
                <a:lnTo>
                  <a:pt x="150" y="702"/>
                </a:lnTo>
                <a:cubicBezTo>
                  <a:pt x="150" y="570"/>
                  <a:pt x="274" y="525"/>
                  <a:pt x="225" y="525"/>
                </a:cubicBezTo>
                <a:close/>
                <a:moveTo>
                  <a:pt x="874" y="518"/>
                </a:moveTo>
                <a:cubicBezTo>
                  <a:pt x="864" y="491"/>
                  <a:pt x="1139" y="246"/>
                  <a:pt x="979" y="46"/>
                </a:cubicBezTo>
                <a:cubicBezTo>
                  <a:pt x="941" y="0"/>
                  <a:pt x="813" y="269"/>
                  <a:pt x="632" y="392"/>
                </a:cubicBezTo>
                <a:cubicBezTo>
                  <a:pt x="533" y="459"/>
                  <a:pt x="300" y="602"/>
                  <a:pt x="300" y="682"/>
                </a:cubicBezTo>
                <a:lnTo>
                  <a:pt x="300" y="1195"/>
                </a:lnTo>
                <a:cubicBezTo>
                  <a:pt x="300" y="1290"/>
                  <a:pt x="669" y="1391"/>
                  <a:pt x="949" y="1391"/>
                </a:cubicBezTo>
                <a:cubicBezTo>
                  <a:pt x="1051" y="1391"/>
                  <a:pt x="1200" y="748"/>
                  <a:pt x="1200" y="646"/>
                </a:cubicBezTo>
                <a:cubicBezTo>
                  <a:pt x="1200" y="543"/>
                  <a:pt x="884" y="545"/>
                  <a:pt x="874" y="5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81"/>
          <p:cNvSpPr>
            <a:spLocks noChangeAspect="1" noEditPoints="1"/>
          </p:cNvSpPr>
          <p:nvPr/>
        </p:nvSpPr>
        <p:spPr bwMode="auto">
          <a:xfrm>
            <a:off x="8917359" y="2459616"/>
            <a:ext cx="539988" cy="431122"/>
          </a:xfrm>
          <a:custGeom>
            <a:avLst/>
            <a:gdLst>
              <a:gd name="T0" fmla="*/ 415 w 1212"/>
              <a:gd name="T1" fmla="*/ 955 h 976"/>
              <a:gd name="T2" fmla="*/ 437 w 1212"/>
              <a:gd name="T3" fmla="*/ 964 h 976"/>
              <a:gd name="T4" fmla="*/ 623 w 1212"/>
              <a:gd name="T5" fmla="*/ 797 h 976"/>
              <a:gd name="T6" fmla="*/ 415 w 1212"/>
              <a:gd name="T7" fmla="*/ 690 h 976"/>
              <a:gd name="T8" fmla="*/ 415 w 1212"/>
              <a:gd name="T9" fmla="*/ 955 h 976"/>
              <a:gd name="T10" fmla="*/ 1174 w 1212"/>
              <a:gd name="T11" fmla="*/ 8 h 976"/>
              <a:gd name="T12" fmla="*/ 23 w 1212"/>
              <a:gd name="T13" fmla="*/ 413 h 976"/>
              <a:gd name="T14" fmla="*/ 22 w 1212"/>
              <a:gd name="T15" fmla="*/ 445 h 976"/>
              <a:gd name="T16" fmla="*/ 270 w 1212"/>
              <a:gd name="T17" fmla="*/ 544 h 976"/>
              <a:gd name="T18" fmla="*/ 270 w 1212"/>
              <a:gd name="T19" fmla="*/ 544 h 976"/>
              <a:gd name="T20" fmla="*/ 417 w 1212"/>
              <a:gd name="T21" fmla="*/ 603 h 976"/>
              <a:gd name="T22" fmla="*/ 1133 w 1212"/>
              <a:gd name="T23" fmla="*/ 77 h 976"/>
              <a:gd name="T24" fmla="*/ 1147 w 1212"/>
              <a:gd name="T25" fmla="*/ 90 h 976"/>
              <a:gd name="T26" fmla="*/ 633 w 1212"/>
              <a:gd name="T27" fmla="*/ 646 h 976"/>
              <a:gd name="T28" fmla="*/ 633 w 1212"/>
              <a:gd name="T29" fmla="*/ 646 h 976"/>
              <a:gd name="T30" fmla="*/ 604 w 1212"/>
              <a:gd name="T31" fmla="*/ 679 h 976"/>
              <a:gd name="T32" fmla="*/ 643 w 1212"/>
              <a:gd name="T33" fmla="*/ 700 h 976"/>
              <a:gd name="T34" fmla="*/ 968 w 1212"/>
              <a:gd name="T35" fmla="*/ 874 h 976"/>
              <a:gd name="T36" fmla="*/ 1017 w 1212"/>
              <a:gd name="T37" fmla="*/ 853 h 976"/>
              <a:gd name="T38" fmla="*/ 1206 w 1212"/>
              <a:gd name="T39" fmla="*/ 36 h 976"/>
              <a:gd name="T40" fmla="*/ 1174 w 1212"/>
              <a:gd name="T41" fmla="*/ 8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12" h="976">
                <a:moveTo>
                  <a:pt x="415" y="955"/>
                </a:moveTo>
                <a:cubicBezTo>
                  <a:pt x="415" y="971"/>
                  <a:pt x="424" y="976"/>
                  <a:pt x="437" y="964"/>
                </a:cubicBezTo>
                <a:cubicBezTo>
                  <a:pt x="453" y="949"/>
                  <a:pt x="623" y="797"/>
                  <a:pt x="623" y="797"/>
                </a:cubicBezTo>
                <a:lnTo>
                  <a:pt x="415" y="690"/>
                </a:lnTo>
                <a:lnTo>
                  <a:pt x="415" y="955"/>
                </a:lnTo>
                <a:close/>
                <a:moveTo>
                  <a:pt x="1174" y="8"/>
                </a:moveTo>
                <a:cubicBezTo>
                  <a:pt x="1152" y="16"/>
                  <a:pt x="45" y="406"/>
                  <a:pt x="23" y="413"/>
                </a:cubicBezTo>
                <a:cubicBezTo>
                  <a:pt x="4" y="420"/>
                  <a:pt x="0" y="436"/>
                  <a:pt x="22" y="445"/>
                </a:cubicBezTo>
                <a:cubicBezTo>
                  <a:pt x="48" y="455"/>
                  <a:pt x="270" y="544"/>
                  <a:pt x="270" y="544"/>
                </a:cubicBezTo>
                <a:lnTo>
                  <a:pt x="270" y="544"/>
                </a:lnTo>
                <a:lnTo>
                  <a:pt x="417" y="603"/>
                </a:lnTo>
                <a:cubicBezTo>
                  <a:pt x="417" y="603"/>
                  <a:pt x="1123" y="84"/>
                  <a:pt x="1133" y="77"/>
                </a:cubicBezTo>
                <a:cubicBezTo>
                  <a:pt x="1143" y="70"/>
                  <a:pt x="1154" y="83"/>
                  <a:pt x="1147" y="90"/>
                </a:cubicBezTo>
                <a:cubicBezTo>
                  <a:pt x="1140" y="98"/>
                  <a:pt x="633" y="646"/>
                  <a:pt x="633" y="646"/>
                </a:cubicBezTo>
                <a:cubicBezTo>
                  <a:pt x="633" y="646"/>
                  <a:pt x="633" y="646"/>
                  <a:pt x="633" y="646"/>
                </a:cubicBezTo>
                <a:lnTo>
                  <a:pt x="604" y="679"/>
                </a:lnTo>
                <a:lnTo>
                  <a:pt x="643" y="700"/>
                </a:lnTo>
                <a:cubicBezTo>
                  <a:pt x="643" y="700"/>
                  <a:pt x="946" y="863"/>
                  <a:pt x="968" y="874"/>
                </a:cubicBezTo>
                <a:cubicBezTo>
                  <a:pt x="987" y="885"/>
                  <a:pt x="1011" y="876"/>
                  <a:pt x="1017" y="853"/>
                </a:cubicBezTo>
                <a:cubicBezTo>
                  <a:pt x="1023" y="825"/>
                  <a:pt x="1202" y="53"/>
                  <a:pt x="1206" y="36"/>
                </a:cubicBezTo>
                <a:cubicBezTo>
                  <a:pt x="1212" y="13"/>
                  <a:pt x="1197" y="0"/>
                  <a:pt x="11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518034" y="4475969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7" name="矩形 46"/>
          <p:cNvSpPr/>
          <p:nvPr/>
        </p:nvSpPr>
        <p:spPr>
          <a:xfrm>
            <a:off x="1705753" y="4039910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49" name="矩形 48"/>
          <p:cNvSpPr/>
          <p:nvPr/>
        </p:nvSpPr>
        <p:spPr>
          <a:xfrm>
            <a:off x="7650546" y="4475969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50" name="矩形 49"/>
          <p:cNvSpPr/>
          <p:nvPr/>
        </p:nvSpPr>
        <p:spPr>
          <a:xfrm>
            <a:off x="7838265" y="4039910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4573971" y="4735616"/>
            <a:ext cx="304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53" name="矩形 52"/>
          <p:cNvSpPr/>
          <p:nvPr/>
        </p:nvSpPr>
        <p:spPr>
          <a:xfrm>
            <a:off x="4761690" y="4299557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213849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9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8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0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7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9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4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3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2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1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3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0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52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45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21" grpId="0" animBg="1"/>
      <p:bldP spid="21" grpId="1" animBg="1"/>
      <p:bldP spid="21" grpId="2" animBg="1"/>
      <p:bldP spid="32" grpId="0" animBg="1"/>
      <p:bldP spid="32" grpId="1" animBg="1"/>
      <p:bldP spid="32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/>
      <p:bldP spid="47" grpId="0"/>
      <p:bldP spid="47" grpId="1"/>
      <p:bldP spid="47" grpId="2"/>
      <p:bldP spid="49" grpId="0"/>
      <p:bldP spid="50" grpId="0"/>
      <p:bldP spid="50" grpId="1"/>
      <p:bldP spid="50" grpId="2"/>
      <p:bldP spid="52" grpId="0"/>
      <p:bldP spid="53" grpId="0"/>
      <p:bldP spid="53" grpId="1"/>
      <p:bldP spid="53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企业理念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Philosophy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Freeform 101"/>
          <p:cNvSpPr/>
          <p:nvPr/>
        </p:nvSpPr>
        <p:spPr>
          <a:xfrm>
            <a:off x="9386520" y="1287398"/>
            <a:ext cx="43412" cy="344078"/>
          </a:xfrm>
          <a:custGeom>
            <a:avLst/>
            <a:gdLst>
              <a:gd name="connsiteX0" fmla="*/ 25255 w 35466"/>
              <a:gd name="connsiteY0" fmla="*/ 164 h 281102"/>
              <a:gd name="connsiteX1" fmla="*/ 34983 w 35466"/>
              <a:gd name="connsiteY1" fmla="*/ 82849 h 281102"/>
              <a:gd name="connsiteX2" fmla="*/ 10664 w 35466"/>
              <a:gd name="connsiteY2" fmla="*/ 243356 h 281102"/>
              <a:gd name="connsiteX3" fmla="*/ 936 w 35466"/>
              <a:gd name="connsiteY3" fmla="*/ 277402 h 281102"/>
              <a:gd name="connsiteX4" fmla="*/ 936 w 35466"/>
              <a:gd name="connsiteY4" fmla="*/ 180126 h 281102"/>
              <a:gd name="connsiteX5" fmla="*/ 5800 w 35466"/>
              <a:gd name="connsiteY5" fmla="*/ 102304 h 281102"/>
              <a:gd name="connsiteX6" fmla="*/ 25255 w 35466"/>
              <a:gd name="connsiteY6" fmla="*/ 164 h 28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6" h="281102">
                <a:moveTo>
                  <a:pt x="25255" y="164"/>
                </a:moveTo>
                <a:cubicBezTo>
                  <a:pt x="30119" y="-3079"/>
                  <a:pt x="37415" y="42317"/>
                  <a:pt x="34983" y="82849"/>
                </a:cubicBezTo>
                <a:cubicBezTo>
                  <a:pt x="32551" y="123381"/>
                  <a:pt x="16338" y="210931"/>
                  <a:pt x="10664" y="243356"/>
                </a:cubicBezTo>
                <a:cubicBezTo>
                  <a:pt x="4990" y="275781"/>
                  <a:pt x="2557" y="287940"/>
                  <a:pt x="936" y="277402"/>
                </a:cubicBezTo>
                <a:cubicBezTo>
                  <a:pt x="-685" y="266864"/>
                  <a:pt x="125" y="209309"/>
                  <a:pt x="936" y="180126"/>
                </a:cubicBezTo>
                <a:cubicBezTo>
                  <a:pt x="1747" y="150943"/>
                  <a:pt x="1747" y="130676"/>
                  <a:pt x="5800" y="102304"/>
                </a:cubicBezTo>
                <a:cubicBezTo>
                  <a:pt x="9853" y="73932"/>
                  <a:pt x="20391" y="3407"/>
                  <a:pt x="25255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615984" y="2312302"/>
            <a:ext cx="2718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8" name="Block Arc 83"/>
          <p:cNvSpPr/>
          <p:nvPr/>
        </p:nvSpPr>
        <p:spPr>
          <a:xfrm>
            <a:off x="5624708" y="1993925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4"/>
          <p:cNvSpPr/>
          <p:nvPr/>
        </p:nvSpPr>
        <p:spPr>
          <a:xfrm>
            <a:off x="3276579" y="1993925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85"/>
          <p:cNvSpPr/>
          <p:nvPr/>
        </p:nvSpPr>
        <p:spPr>
          <a:xfrm flipV="1">
            <a:off x="3276579" y="1993923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86"/>
          <p:cNvSpPr/>
          <p:nvPr/>
        </p:nvSpPr>
        <p:spPr>
          <a:xfrm flipV="1">
            <a:off x="5624708" y="1993923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5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87"/>
          <p:cNvSpPr txBox="1"/>
          <p:nvPr/>
        </p:nvSpPr>
        <p:spPr>
          <a:xfrm>
            <a:off x="3449087" y="3106472"/>
            <a:ext cx="627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TextBox 88"/>
          <p:cNvSpPr txBox="1"/>
          <p:nvPr/>
        </p:nvSpPr>
        <p:spPr>
          <a:xfrm>
            <a:off x="3449087" y="3664433"/>
            <a:ext cx="627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5" name="TextBox 89"/>
          <p:cNvSpPr txBox="1"/>
          <p:nvPr/>
        </p:nvSpPr>
        <p:spPr>
          <a:xfrm>
            <a:off x="8097487" y="3106472"/>
            <a:ext cx="627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6" name="TextBox 90"/>
          <p:cNvSpPr txBox="1"/>
          <p:nvPr/>
        </p:nvSpPr>
        <p:spPr>
          <a:xfrm>
            <a:off x="8097487" y="3664433"/>
            <a:ext cx="627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38" name="矩形 37"/>
          <p:cNvSpPr/>
          <p:nvPr/>
        </p:nvSpPr>
        <p:spPr>
          <a:xfrm>
            <a:off x="3814830" y="2327691"/>
            <a:ext cx="221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6162959" y="2327691"/>
            <a:ext cx="221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3814830" y="4505312"/>
            <a:ext cx="221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6162959" y="4505312"/>
            <a:ext cx="221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615984" y="4119550"/>
            <a:ext cx="2718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3" name="矩形 42"/>
          <p:cNvSpPr/>
          <p:nvPr/>
        </p:nvSpPr>
        <p:spPr>
          <a:xfrm>
            <a:off x="8895612" y="2312302"/>
            <a:ext cx="2718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44" name="矩形 43"/>
          <p:cNvSpPr/>
          <p:nvPr/>
        </p:nvSpPr>
        <p:spPr>
          <a:xfrm>
            <a:off x="8895612" y="4119550"/>
            <a:ext cx="2718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</p:spTree>
    <p:extLst>
      <p:ext uri="{BB962C8B-B14F-4D97-AF65-F5344CB8AC3E}">
        <p14:creationId xmlns:p14="http://schemas.microsoft.com/office/powerpoint/2010/main" val="208538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50"/>
                                </p:stCondLst>
                                <p:childTnLst>
                                  <p:par>
                                    <p:cTn id="10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37" grpId="0"/>
          <p:bldP spid="8" grpId="0" animBg="1"/>
          <p:bldP spid="9" grpId="0" animBg="1"/>
          <p:bldP spid="10" grpId="0" animBg="1"/>
          <p:bldP spid="12" grpId="0" animBg="1"/>
          <p:bldP spid="13" grpId="0"/>
          <p:bldP spid="14" grpId="0"/>
          <p:bldP spid="15" grpId="0"/>
          <p:bldP spid="16" grpId="0"/>
          <p:bldP spid="39" grpId="0"/>
          <p:bldP spid="40" grpId="0"/>
          <p:bldP spid="41" grpId="0"/>
          <p:bldP spid="42" grpId="0"/>
          <p:bldP spid="43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50"/>
                                </p:stCondLst>
                                <p:childTnLst>
                                  <p:par>
                                    <p:cTn id="10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37" grpId="0"/>
          <p:bldP spid="8" grpId="0" animBg="1"/>
          <p:bldP spid="9" grpId="0" animBg="1"/>
          <p:bldP spid="10" grpId="0" animBg="1"/>
          <p:bldP spid="12" grpId="0" animBg="1"/>
          <p:bldP spid="13" grpId="0"/>
          <p:bldP spid="14" grpId="0"/>
          <p:bldP spid="15" grpId="0"/>
          <p:bldP spid="16" grpId="0"/>
          <p:bldP spid="39" grpId="0"/>
          <p:bldP spid="40" grpId="0"/>
          <p:bldP spid="41" grpId="0"/>
          <p:bldP spid="42" grpId="0"/>
          <p:bldP spid="43" grpId="0"/>
          <p:bldP spid="44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服务理念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Service Concept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 rot="15884792">
            <a:off x="873372" y="2631623"/>
            <a:ext cx="2884348" cy="2052409"/>
          </a:xfrm>
          <a:custGeom>
            <a:avLst/>
            <a:gdLst>
              <a:gd name="T0" fmla="*/ 1493145207 w 4286"/>
              <a:gd name="T1" fmla="*/ 239944629 h 3052"/>
              <a:gd name="T2" fmla="*/ 2002797267 w 4286"/>
              <a:gd name="T3" fmla="*/ 1581667238 h 3052"/>
              <a:gd name="T4" fmla="*/ 1852288735 w 4286"/>
              <a:gd name="T5" fmla="*/ 1511704865 h 3052"/>
              <a:gd name="T6" fmla="*/ 1423080791 w 4286"/>
              <a:gd name="T7" fmla="*/ 390234331 h 3052"/>
              <a:gd name="T8" fmla="*/ 274547676 w 4286"/>
              <a:gd name="T9" fmla="*/ 807935292 h 3052"/>
              <a:gd name="T10" fmla="*/ 237179892 w 4286"/>
              <a:gd name="T11" fmla="*/ 1441224171 h 3052"/>
              <a:gd name="T12" fmla="*/ 80962813 w 4286"/>
              <a:gd name="T13" fmla="*/ 1497712390 h 3052"/>
              <a:gd name="T14" fmla="*/ 124039865 w 4286"/>
              <a:gd name="T15" fmla="*/ 737454599 h 3052"/>
              <a:gd name="T16" fmla="*/ 1493145207 w 4286"/>
              <a:gd name="T17" fmla="*/ 239944629 h 30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286" h="3052">
                <a:moveTo>
                  <a:pt x="2877" y="463"/>
                </a:moveTo>
                <a:cubicBezTo>
                  <a:pt x="3854" y="919"/>
                  <a:pt x="4286" y="2069"/>
                  <a:pt x="3859" y="3052"/>
                </a:cubicBezTo>
                <a:lnTo>
                  <a:pt x="3569" y="2917"/>
                </a:lnTo>
                <a:cubicBezTo>
                  <a:pt x="3921" y="2094"/>
                  <a:pt x="3559" y="1134"/>
                  <a:pt x="2742" y="753"/>
                </a:cubicBezTo>
                <a:cubicBezTo>
                  <a:pt x="1909" y="365"/>
                  <a:pt x="918" y="725"/>
                  <a:pt x="529" y="1559"/>
                </a:cubicBezTo>
                <a:cubicBezTo>
                  <a:pt x="343" y="1958"/>
                  <a:pt x="329" y="2393"/>
                  <a:pt x="457" y="2781"/>
                </a:cubicBezTo>
                <a:lnTo>
                  <a:pt x="156" y="2890"/>
                </a:lnTo>
                <a:cubicBezTo>
                  <a:pt x="0" y="2425"/>
                  <a:pt x="16" y="1903"/>
                  <a:pt x="239" y="1423"/>
                </a:cubicBezTo>
                <a:cubicBezTo>
                  <a:pt x="703" y="430"/>
                  <a:pt x="1884" y="0"/>
                  <a:pt x="2877" y="4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DA7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1964040" y="2806205"/>
            <a:ext cx="1707914" cy="17053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777777"/>
              </a:solidFill>
              <a:ea typeface="宋体" panose="02010600030101010101" pitchFamily="2" charset="-122"/>
            </a:endParaRPr>
          </a:p>
        </p:txBody>
      </p:sp>
      <p:cxnSp>
        <p:nvCxnSpPr>
          <p:cNvPr id="18" name="直接连接符 13"/>
          <p:cNvCxnSpPr>
            <a:cxnSpLocks noChangeShapeType="1"/>
          </p:cNvCxnSpPr>
          <p:nvPr/>
        </p:nvCxnSpPr>
        <p:spPr bwMode="auto">
          <a:xfrm>
            <a:off x="3856066" y="4559057"/>
            <a:ext cx="1417705" cy="708853"/>
          </a:xfrm>
          <a:prstGeom prst="line">
            <a:avLst/>
          </a:prstGeom>
          <a:noFill/>
          <a:ln w="12700">
            <a:solidFill>
              <a:srgbClr val="77777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4"/>
          <p:cNvCxnSpPr>
            <a:cxnSpLocks noChangeShapeType="1"/>
          </p:cNvCxnSpPr>
          <p:nvPr/>
        </p:nvCxnSpPr>
        <p:spPr bwMode="auto">
          <a:xfrm flipV="1">
            <a:off x="3844203" y="1953504"/>
            <a:ext cx="1429569" cy="852700"/>
          </a:xfrm>
          <a:prstGeom prst="line">
            <a:avLst/>
          </a:prstGeom>
          <a:noFill/>
          <a:ln w="12700">
            <a:solidFill>
              <a:srgbClr val="77777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5"/>
          <p:cNvCxnSpPr>
            <a:cxnSpLocks noChangeShapeType="1"/>
          </p:cNvCxnSpPr>
          <p:nvPr/>
        </p:nvCxnSpPr>
        <p:spPr bwMode="auto">
          <a:xfrm flipH="1" flipV="1">
            <a:off x="4179350" y="3602550"/>
            <a:ext cx="1094421" cy="8898"/>
          </a:xfrm>
          <a:prstGeom prst="line">
            <a:avLst/>
          </a:prstGeom>
          <a:noFill/>
          <a:ln w="12700">
            <a:solidFill>
              <a:srgbClr val="77777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5447569" y="1488925"/>
            <a:ext cx="913500" cy="66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5447569" y="3237939"/>
            <a:ext cx="913500" cy="66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5447569" y="4986953"/>
            <a:ext cx="913500" cy="66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6622452" y="1342505"/>
            <a:ext cx="39986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3" name="椭圆 2"/>
          <p:cNvSpPr/>
          <p:nvPr/>
        </p:nvSpPr>
        <p:spPr>
          <a:xfrm>
            <a:off x="5316878" y="1232118"/>
            <a:ext cx="1174883" cy="117488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316878" y="2981132"/>
            <a:ext cx="1174883" cy="117488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16878" y="4730146"/>
            <a:ext cx="1174883" cy="117488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622452" y="3091519"/>
            <a:ext cx="39986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36" name="矩形 35"/>
          <p:cNvSpPr/>
          <p:nvPr/>
        </p:nvSpPr>
        <p:spPr>
          <a:xfrm>
            <a:off x="6622452" y="4840533"/>
            <a:ext cx="39986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 rot="15884792">
            <a:off x="3327136" y="4091023"/>
            <a:ext cx="737028" cy="777069"/>
          </a:xfrm>
          <a:custGeom>
            <a:avLst/>
            <a:gdLst>
              <a:gd name="T0" fmla="*/ 497886103 w 1095"/>
              <a:gd name="T1" fmla="*/ 598076424 h 1157"/>
              <a:gd name="T2" fmla="*/ 0 w 1095"/>
              <a:gd name="T3" fmla="*/ 56861297 h 1157"/>
              <a:gd name="T4" fmla="*/ 156270584 w 1095"/>
              <a:gd name="T5" fmla="*/ 0 h 1157"/>
              <a:gd name="T6" fmla="*/ 568493595 w 1095"/>
              <a:gd name="T7" fmla="*/ 447652492 h 1157"/>
              <a:gd name="T8" fmla="*/ 497886103 w 1095"/>
              <a:gd name="T9" fmla="*/ 598076424 h 11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5" h="1157">
                <a:moveTo>
                  <a:pt x="959" y="1157"/>
                </a:moveTo>
                <a:cubicBezTo>
                  <a:pt x="505" y="930"/>
                  <a:pt x="174" y="550"/>
                  <a:pt x="0" y="110"/>
                </a:cubicBezTo>
                <a:lnTo>
                  <a:pt x="301" y="0"/>
                </a:lnTo>
                <a:cubicBezTo>
                  <a:pt x="447" y="364"/>
                  <a:pt x="720" y="677"/>
                  <a:pt x="1095" y="866"/>
                </a:cubicBezTo>
                <a:lnTo>
                  <a:pt x="959" y="11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DA7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 rot="15884792">
            <a:off x="3534451" y="3458627"/>
            <a:ext cx="955023" cy="338114"/>
          </a:xfrm>
          <a:custGeom>
            <a:avLst/>
            <a:gdLst>
              <a:gd name="T0" fmla="*/ 736574716 w 1419"/>
              <a:gd name="T1" fmla="*/ 182992403 h 502"/>
              <a:gd name="T2" fmla="*/ 0 w 1419"/>
              <a:gd name="T3" fmla="*/ 150760827 h 502"/>
              <a:gd name="T4" fmla="*/ 70076005 w 1419"/>
              <a:gd name="T5" fmla="*/ 0 h 502"/>
              <a:gd name="T6" fmla="*/ 679475856 w 1419"/>
              <a:gd name="T7" fmla="*/ 26513198 h 502"/>
              <a:gd name="T8" fmla="*/ 736574716 w 1419"/>
              <a:gd name="T9" fmla="*/ 182992403 h 5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19" h="502">
                <a:moveTo>
                  <a:pt x="1419" y="352"/>
                </a:moveTo>
                <a:cubicBezTo>
                  <a:pt x="969" y="502"/>
                  <a:pt x="466" y="492"/>
                  <a:pt x="0" y="290"/>
                </a:cubicBezTo>
                <a:lnTo>
                  <a:pt x="135" y="0"/>
                </a:lnTo>
                <a:cubicBezTo>
                  <a:pt x="521" y="165"/>
                  <a:pt x="937" y="173"/>
                  <a:pt x="1309" y="51"/>
                </a:cubicBezTo>
                <a:lnTo>
                  <a:pt x="1419" y="3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DA7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rot="15884792">
            <a:off x="3220463" y="2432407"/>
            <a:ext cx="778551" cy="735546"/>
          </a:xfrm>
          <a:custGeom>
            <a:avLst/>
            <a:gdLst>
              <a:gd name="T0" fmla="*/ 600360616 w 1157"/>
              <a:gd name="T1" fmla="*/ 69933931 h 1094"/>
              <a:gd name="T2" fmla="*/ 57078549 w 1157"/>
              <a:gd name="T3" fmla="*/ 566726472 h 1094"/>
              <a:gd name="T4" fmla="*/ 0 w 1157"/>
              <a:gd name="T5" fmla="*/ 410798960 h 1094"/>
              <a:gd name="T6" fmla="*/ 449880937 w 1157"/>
              <a:gd name="T7" fmla="*/ 0 h 1094"/>
              <a:gd name="T8" fmla="*/ 600360616 w 1157"/>
              <a:gd name="T9" fmla="*/ 69933931 h 10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7" h="1094">
                <a:moveTo>
                  <a:pt x="1157" y="135"/>
                </a:moveTo>
                <a:cubicBezTo>
                  <a:pt x="930" y="589"/>
                  <a:pt x="551" y="920"/>
                  <a:pt x="110" y="1094"/>
                </a:cubicBezTo>
                <a:lnTo>
                  <a:pt x="0" y="793"/>
                </a:lnTo>
                <a:cubicBezTo>
                  <a:pt x="364" y="647"/>
                  <a:pt x="677" y="374"/>
                  <a:pt x="867" y="0"/>
                </a:cubicBezTo>
                <a:lnTo>
                  <a:pt x="1157" y="1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DA7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4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decel="10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decel="100000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8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99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10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6875"/>
                                </p:stCondLst>
                                <p:childTnLst>
                                  <p:par>
                                    <p:cTn id="11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7375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12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1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21" grpId="0"/>
          <p:bldP spid="30" grpId="0"/>
          <p:bldP spid="31" grpId="0"/>
          <p:bldP spid="32" grpId="0"/>
          <p:bldP spid="3" grpId="0" animBg="1"/>
          <p:bldP spid="33" grpId="0" animBg="1"/>
          <p:bldP spid="34" grpId="0" animBg="1"/>
          <p:bldP spid="35" grpId="0"/>
          <p:bldP spid="36" grpId="0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2" grpId="0" animBg="1"/>
          <p:bldP spid="12" grpId="1" animBg="1"/>
          <p:bldP spid="1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decel="10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decel="100000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8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9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10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6875"/>
                                </p:stCondLst>
                                <p:childTnLst>
                                  <p:par>
                                    <p:cTn id="1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7375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1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1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21" grpId="0"/>
          <p:bldP spid="30" grpId="0"/>
          <p:bldP spid="31" grpId="0"/>
          <p:bldP spid="32" grpId="0"/>
          <p:bldP spid="3" grpId="0" animBg="1"/>
          <p:bldP spid="33" grpId="0" animBg="1"/>
          <p:bldP spid="34" grpId="0" animBg="1"/>
          <p:bldP spid="35" grpId="0"/>
          <p:bldP spid="36" grpId="0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2" grpId="0" animBg="1"/>
          <p:bldP spid="12" grpId="1" animBg="1"/>
          <p:bldP spid="12" grpId="2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6575" y="1"/>
            <a:ext cx="14918575" cy="685799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178630" y="511631"/>
            <a:ext cx="5834742" cy="58347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1456" y="1004457"/>
            <a:ext cx="4849090" cy="4849088"/>
          </a:xfrm>
          <a:prstGeom prst="ellipse">
            <a:avLst/>
          </a:prstGeom>
          <a:solidFill>
            <a:schemeClr val="tx2">
              <a:alpha val="88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TextBox 64"/>
          <p:cNvSpPr>
            <a:spLocks noChangeArrowheads="1"/>
          </p:cNvSpPr>
          <p:nvPr/>
        </p:nvSpPr>
        <p:spPr bwMode="auto">
          <a:xfrm>
            <a:off x="4310897" y="2946398"/>
            <a:ext cx="357020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关于我们</a:t>
            </a:r>
            <a:endParaRPr lang="en-US" altLang="zh-CN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About Us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4"/>
          <p:cNvSpPr>
            <a:spLocks noChangeArrowheads="1"/>
          </p:cNvSpPr>
          <p:nvPr/>
        </p:nvSpPr>
        <p:spPr bwMode="auto">
          <a:xfrm>
            <a:off x="5304727" y="2022328"/>
            <a:ext cx="1582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PART 01</a:t>
            </a:r>
          </a:p>
        </p:txBody>
      </p:sp>
      <p:sp>
        <p:nvSpPr>
          <p:cNvPr id="15" name="矩形 14"/>
          <p:cNvSpPr/>
          <p:nvPr/>
        </p:nvSpPr>
        <p:spPr>
          <a:xfrm>
            <a:off x="4296001" y="2727973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16001" y="4790817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14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227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-1.48148E-6 L 0.31576 -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59259E-6 L -0.31979 2.59259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0" grpId="0" animBg="1"/>
      <p:bldP spid="10" grpId="1" animBg="1"/>
      <p:bldP spid="10" grpId="2" animBg="1"/>
      <p:bldP spid="13" grpId="0"/>
      <p:bldP spid="13" grpId="1"/>
      <p:bldP spid="13" grpId="2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41492" y="1674056"/>
            <a:ext cx="8481456" cy="1179581"/>
            <a:chOff x="1641492" y="1674056"/>
            <a:chExt cx="8481456" cy="1179581"/>
          </a:xfrm>
        </p:grpSpPr>
        <p:sp>
          <p:nvSpPr>
            <p:cNvPr id="10" name="Rectangle 19"/>
            <p:cNvSpPr/>
            <p:nvPr/>
          </p:nvSpPr>
          <p:spPr>
            <a:xfrm rot="5400000">
              <a:off x="2029407" y="1288306"/>
              <a:ext cx="1005756" cy="17815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2"/>
            <p:cNvSpPr/>
            <p:nvPr/>
          </p:nvSpPr>
          <p:spPr>
            <a:xfrm rot="5400000">
              <a:off x="3201859" y="1893128"/>
              <a:ext cx="1179581" cy="741437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745673 w 1745673"/>
                <a:gd name="connsiteY2" fmla="*/ 768404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317048 w 1745673"/>
                <a:gd name="connsiteY2" fmla="*/ 770785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0148 w 1736148"/>
                <a:gd name="connsiteY0" fmla="*/ 0 h 770785"/>
                <a:gd name="connsiteX1" fmla="*/ 1736148 w 1736148"/>
                <a:gd name="connsiteY1" fmla="*/ 0 h 770785"/>
                <a:gd name="connsiteX2" fmla="*/ 1307523 w 1736148"/>
                <a:gd name="connsiteY2" fmla="*/ 770785 h 770785"/>
                <a:gd name="connsiteX3" fmla="*/ 0 w 1736148"/>
                <a:gd name="connsiteY3" fmla="*/ 770497 h 770785"/>
                <a:gd name="connsiteX4" fmla="*/ 720148 w 1736148"/>
                <a:gd name="connsiteY4" fmla="*/ 0 h 770785"/>
                <a:gd name="connsiteX0" fmla="*/ 720148 w 1736148"/>
                <a:gd name="connsiteY0" fmla="*/ 0 h 770785"/>
                <a:gd name="connsiteX1" fmla="*/ 1736148 w 1736148"/>
                <a:gd name="connsiteY1" fmla="*/ 0 h 770785"/>
                <a:gd name="connsiteX2" fmla="*/ 1369545 w 1736148"/>
                <a:gd name="connsiteY2" fmla="*/ 770785 h 770785"/>
                <a:gd name="connsiteX3" fmla="*/ 0 w 1736148"/>
                <a:gd name="connsiteY3" fmla="*/ 770497 h 770785"/>
                <a:gd name="connsiteX4" fmla="*/ 720148 w 1736148"/>
                <a:gd name="connsiteY4" fmla="*/ 0 h 770785"/>
                <a:gd name="connsiteX0" fmla="*/ 446799 w 1736148"/>
                <a:gd name="connsiteY0" fmla="*/ 0 h 773231"/>
                <a:gd name="connsiteX1" fmla="*/ 1736148 w 1736148"/>
                <a:gd name="connsiteY1" fmla="*/ 2446 h 773231"/>
                <a:gd name="connsiteX2" fmla="*/ 1369545 w 1736148"/>
                <a:gd name="connsiteY2" fmla="*/ 773231 h 773231"/>
                <a:gd name="connsiteX3" fmla="*/ 0 w 1736148"/>
                <a:gd name="connsiteY3" fmla="*/ 772943 h 773231"/>
                <a:gd name="connsiteX4" fmla="*/ 446799 w 1736148"/>
                <a:gd name="connsiteY4" fmla="*/ 0 h 773231"/>
                <a:gd name="connsiteX0" fmla="*/ 446799 w 1605827"/>
                <a:gd name="connsiteY0" fmla="*/ 0 h 773231"/>
                <a:gd name="connsiteX1" fmla="*/ 1605827 w 1605827"/>
                <a:gd name="connsiteY1" fmla="*/ 2446 h 773231"/>
                <a:gd name="connsiteX2" fmla="*/ 1369545 w 1605827"/>
                <a:gd name="connsiteY2" fmla="*/ 773231 h 773231"/>
                <a:gd name="connsiteX3" fmla="*/ 0 w 1605827"/>
                <a:gd name="connsiteY3" fmla="*/ 772943 h 773231"/>
                <a:gd name="connsiteX4" fmla="*/ 446799 w 1605827"/>
                <a:gd name="connsiteY4" fmla="*/ 0 h 77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827" h="773231">
                  <a:moveTo>
                    <a:pt x="446799" y="0"/>
                  </a:moveTo>
                  <a:lnTo>
                    <a:pt x="1605827" y="2446"/>
                  </a:lnTo>
                  <a:lnTo>
                    <a:pt x="1369545" y="773231"/>
                  </a:lnTo>
                  <a:lnTo>
                    <a:pt x="0" y="772943"/>
                  </a:lnTo>
                  <a:lnTo>
                    <a:pt x="446799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Pentagon 18"/>
            <p:cNvSpPr/>
            <p:nvPr/>
          </p:nvSpPr>
          <p:spPr>
            <a:xfrm>
              <a:off x="4160035" y="2003867"/>
              <a:ext cx="5962913" cy="848056"/>
            </a:xfrm>
            <a:prstGeom prst="homePlate">
              <a:avLst>
                <a:gd name="adj" fmla="val 29123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41491" y="2676191"/>
            <a:ext cx="9409791" cy="1019619"/>
            <a:chOff x="1641491" y="2676191"/>
            <a:chExt cx="9409791" cy="1019619"/>
          </a:xfrm>
        </p:grpSpPr>
        <p:sp>
          <p:nvSpPr>
            <p:cNvPr id="17" name="Rectangle 25"/>
            <p:cNvSpPr/>
            <p:nvPr/>
          </p:nvSpPr>
          <p:spPr>
            <a:xfrm rot="5400000">
              <a:off x="2025480" y="2298084"/>
              <a:ext cx="1013610" cy="17815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Rectangle 12"/>
            <p:cNvSpPr/>
            <p:nvPr/>
          </p:nvSpPr>
          <p:spPr>
            <a:xfrm rot="5400000">
              <a:off x="3280674" y="2816451"/>
              <a:ext cx="1019619" cy="739100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745673 w 1745673"/>
                <a:gd name="connsiteY2" fmla="*/ 768404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317048 w 1745673"/>
                <a:gd name="connsiteY2" fmla="*/ 770785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0148 w 1736148"/>
                <a:gd name="connsiteY0" fmla="*/ 0 h 770785"/>
                <a:gd name="connsiteX1" fmla="*/ 1736148 w 1736148"/>
                <a:gd name="connsiteY1" fmla="*/ 0 h 770785"/>
                <a:gd name="connsiteX2" fmla="*/ 1307523 w 1736148"/>
                <a:gd name="connsiteY2" fmla="*/ 770785 h 770785"/>
                <a:gd name="connsiteX3" fmla="*/ 0 w 1736148"/>
                <a:gd name="connsiteY3" fmla="*/ 770497 h 770785"/>
                <a:gd name="connsiteX4" fmla="*/ 720148 w 1736148"/>
                <a:gd name="connsiteY4" fmla="*/ 0 h 770785"/>
                <a:gd name="connsiteX0" fmla="*/ 720148 w 1736148"/>
                <a:gd name="connsiteY0" fmla="*/ 0 h 770497"/>
                <a:gd name="connsiteX1" fmla="*/ 1736148 w 1736148"/>
                <a:gd name="connsiteY1" fmla="*/ 0 h 770497"/>
                <a:gd name="connsiteX2" fmla="*/ 1590892 w 1736148"/>
                <a:gd name="connsiteY2" fmla="*/ 768404 h 770497"/>
                <a:gd name="connsiteX3" fmla="*/ 0 w 1736148"/>
                <a:gd name="connsiteY3" fmla="*/ 770497 h 770497"/>
                <a:gd name="connsiteX4" fmla="*/ 720148 w 1736148"/>
                <a:gd name="connsiteY4" fmla="*/ 0 h 770497"/>
                <a:gd name="connsiteX0" fmla="*/ 429636 w 1445636"/>
                <a:gd name="connsiteY0" fmla="*/ 0 h 768404"/>
                <a:gd name="connsiteX1" fmla="*/ 1445636 w 1445636"/>
                <a:gd name="connsiteY1" fmla="*/ 0 h 768404"/>
                <a:gd name="connsiteX2" fmla="*/ 1300380 w 1445636"/>
                <a:gd name="connsiteY2" fmla="*/ 768404 h 768404"/>
                <a:gd name="connsiteX3" fmla="*/ 0 w 1445636"/>
                <a:gd name="connsiteY3" fmla="*/ 768116 h 768404"/>
                <a:gd name="connsiteX4" fmla="*/ 429636 w 1445636"/>
                <a:gd name="connsiteY4" fmla="*/ 0 h 768404"/>
                <a:gd name="connsiteX0" fmla="*/ 433913 w 1449913"/>
                <a:gd name="connsiteY0" fmla="*/ 0 h 771964"/>
                <a:gd name="connsiteX1" fmla="*/ 1449913 w 1449913"/>
                <a:gd name="connsiteY1" fmla="*/ 0 h 771964"/>
                <a:gd name="connsiteX2" fmla="*/ 1304657 w 1449913"/>
                <a:gd name="connsiteY2" fmla="*/ 768404 h 771964"/>
                <a:gd name="connsiteX3" fmla="*/ 0 w 1449913"/>
                <a:gd name="connsiteY3" fmla="*/ 771964 h 771964"/>
                <a:gd name="connsiteX4" fmla="*/ 433913 w 1449913"/>
                <a:gd name="connsiteY4" fmla="*/ 0 h 771964"/>
                <a:gd name="connsiteX0" fmla="*/ 433913 w 1449913"/>
                <a:gd name="connsiteY0" fmla="*/ 0 h 774176"/>
                <a:gd name="connsiteX1" fmla="*/ 1449913 w 1449913"/>
                <a:gd name="connsiteY1" fmla="*/ 0 h 774176"/>
                <a:gd name="connsiteX2" fmla="*/ 1306795 w 1449913"/>
                <a:gd name="connsiteY2" fmla="*/ 774176 h 774176"/>
                <a:gd name="connsiteX3" fmla="*/ 0 w 1449913"/>
                <a:gd name="connsiteY3" fmla="*/ 771964 h 774176"/>
                <a:gd name="connsiteX4" fmla="*/ 433913 w 1449913"/>
                <a:gd name="connsiteY4" fmla="*/ 0 h 774176"/>
                <a:gd name="connsiteX0" fmla="*/ 429635 w 1445635"/>
                <a:gd name="connsiteY0" fmla="*/ 0 h 777737"/>
                <a:gd name="connsiteX1" fmla="*/ 1445635 w 1445635"/>
                <a:gd name="connsiteY1" fmla="*/ 0 h 777737"/>
                <a:gd name="connsiteX2" fmla="*/ 1302517 w 1445635"/>
                <a:gd name="connsiteY2" fmla="*/ 774176 h 777737"/>
                <a:gd name="connsiteX3" fmla="*/ 0 w 1445635"/>
                <a:gd name="connsiteY3" fmla="*/ 777737 h 777737"/>
                <a:gd name="connsiteX4" fmla="*/ 429635 w 1445635"/>
                <a:gd name="connsiteY4" fmla="*/ 0 h 777737"/>
                <a:gd name="connsiteX0" fmla="*/ 431773 w 1447773"/>
                <a:gd name="connsiteY0" fmla="*/ 0 h 774176"/>
                <a:gd name="connsiteX1" fmla="*/ 1447773 w 1447773"/>
                <a:gd name="connsiteY1" fmla="*/ 0 h 774176"/>
                <a:gd name="connsiteX2" fmla="*/ 1304655 w 1447773"/>
                <a:gd name="connsiteY2" fmla="*/ 774176 h 774176"/>
                <a:gd name="connsiteX3" fmla="*/ 0 w 1447773"/>
                <a:gd name="connsiteY3" fmla="*/ 773889 h 774176"/>
                <a:gd name="connsiteX4" fmla="*/ 431773 w 1447773"/>
                <a:gd name="connsiteY4" fmla="*/ 0 h 774176"/>
                <a:gd name="connsiteX0" fmla="*/ 429634 w 1447773"/>
                <a:gd name="connsiteY0" fmla="*/ 0 h 774176"/>
                <a:gd name="connsiteX1" fmla="*/ 1447773 w 1447773"/>
                <a:gd name="connsiteY1" fmla="*/ 0 h 774176"/>
                <a:gd name="connsiteX2" fmla="*/ 1304655 w 1447773"/>
                <a:gd name="connsiteY2" fmla="*/ 774176 h 774176"/>
                <a:gd name="connsiteX3" fmla="*/ 0 w 1447773"/>
                <a:gd name="connsiteY3" fmla="*/ 773889 h 774176"/>
                <a:gd name="connsiteX4" fmla="*/ 429634 w 1447773"/>
                <a:gd name="connsiteY4" fmla="*/ 0 h 774176"/>
                <a:gd name="connsiteX0" fmla="*/ 436049 w 1454188"/>
                <a:gd name="connsiteY0" fmla="*/ 0 h 774176"/>
                <a:gd name="connsiteX1" fmla="*/ 1454188 w 1454188"/>
                <a:gd name="connsiteY1" fmla="*/ 0 h 774176"/>
                <a:gd name="connsiteX2" fmla="*/ 1311070 w 1454188"/>
                <a:gd name="connsiteY2" fmla="*/ 774176 h 774176"/>
                <a:gd name="connsiteX3" fmla="*/ 0 w 1454188"/>
                <a:gd name="connsiteY3" fmla="*/ 773889 h 774176"/>
                <a:gd name="connsiteX4" fmla="*/ 436049 w 1454188"/>
                <a:gd name="connsiteY4" fmla="*/ 0 h 774176"/>
                <a:gd name="connsiteX0" fmla="*/ 436049 w 1458640"/>
                <a:gd name="connsiteY0" fmla="*/ 0 h 774176"/>
                <a:gd name="connsiteX1" fmla="*/ 1454188 w 1458640"/>
                <a:gd name="connsiteY1" fmla="*/ 0 h 774176"/>
                <a:gd name="connsiteX2" fmla="*/ 1458640 w 1458640"/>
                <a:gd name="connsiteY2" fmla="*/ 774176 h 774176"/>
                <a:gd name="connsiteX3" fmla="*/ 0 w 1458640"/>
                <a:gd name="connsiteY3" fmla="*/ 773889 h 774176"/>
                <a:gd name="connsiteX4" fmla="*/ 436049 w 1458640"/>
                <a:gd name="connsiteY4" fmla="*/ 0 h 774176"/>
                <a:gd name="connsiteX0" fmla="*/ 436049 w 1454363"/>
                <a:gd name="connsiteY0" fmla="*/ 0 h 774176"/>
                <a:gd name="connsiteX1" fmla="*/ 1454188 w 1454363"/>
                <a:gd name="connsiteY1" fmla="*/ 0 h 774176"/>
                <a:gd name="connsiteX2" fmla="*/ 1454363 w 1454363"/>
                <a:gd name="connsiteY2" fmla="*/ 774176 h 774176"/>
                <a:gd name="connsiteX3" fmla="*/ 0 w 1454363"/>
                <a:gd name="connsiteY3" fmla="*/ 773889 h 774176"/>
                <a:gd name="connsiteX4" fmla="*/ 436049 w 1454363"/>
                <a:gd name="connsiteY4" fmla="*/ 0 h 774176"/>
                <a:gd name="connsiteX0" fmla="*/ 369749 w 1388063"/>
                <a:gd name="connsiteY0" fmla="*/ 0 h 774176"/>
                <a:gd name="connsiteX1" fmla="*/ 1387888 w 1388063"/>
                <a:gd name="connsiteY1" fmla="*/ 0 h 774176"/>
                <a:gd name="connsiteX2" fmla="*/ 1388063 w 1388063"/>
                <a:gd name="connsiteY2" fmla="*/ 774176 h 774176"/>
                <a:gd name="connsiteX3" fmla="*/ 0 w 1388063"/>
                <a:gd name="connsiteY3" fmla="*/ 771964 h 774176"/>
                <a:gd name="connsiteX4" fmla="*/ 369749 w 1388063"/>
                <a:gd name="connsiteY4" fmla="*/ 0 h 774176"/>
                <a:gd name="connsiteX0" fmla="*/ 236254 w 1388063"/>
                <a:gd name="connsiteY0" fmla="*/ 0 h 774176"/>
                <a:gd name="connsiteX1" fmla="*/ 1387888 w 1388063"/>
                <a:gd name="connsiteY1" fmla="*/ 0 h 774176"/>
                <a:gd name="connsiteX2" fmla="*/ 1388063 w 1388063"/>
                <a:gd name="connsiteY2" fmla="*/ 774176 h 774176"/>
                <a:gd name="connsiteX3" fmla="*/ 0 w 1388063"/>
                <a:gd name="connsiteY3" fmla="*/ 771964 h 774176"/>
                <a:gd name="connsiteX4" fmla="*/ 236254 w 1388063"/>
                <a:gd name="connsiteY4" fmla="*/ 0 h 77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063" h="774176">
                  <a:moveTo>
                    <a:pt x="236254" y="0"/>
                  </a:moveTo>
                  <a:lnTo>
                    <a:pt x="1387888" y="0"/>
                  </a:lnTo>
                  <a:cubicBezTo>
                    <a:pt x="1387946" y="258059"/>
                    <a:pt x="1388005" y="516117"/>
                    <a:pt x="1388063" y="774176"/>
                  </a:cubicBezTo>
                  <a:lnTo>
                    <a:pt x="0" y="771964"/>
                  </a:lnTo>
                  <a:lnTo>
                    <a:pt x="236254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90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Pentagon 23"/>
            <p:cNvSpPr/>
            <p:nvPr/>
          </p:nvSpPr>
          <p:spPr>
            <a:xfrm>
              <a:off x="4160035" y="2840609"/>
              <a:ext cx="6891247" cy="848056"/>
            </a:xfrm>
            <a:prstGeom prst="homePlate">
              <a:avLst>
                <a:gd name="adj" fmla="val 29123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41491" y="3691828"/>
            <a:ext cx="8779939" cy="1021680"/>
            <a:chOff x="1641491" y="3691828"/>
            <a:chExt cx="8779939" cy="1021680"/>
          </a:xfrm>
        </p:grpSpPr>
        <p:sp>
          <p:nvSpPr>
            <p:cNvPr id="23" name="Rectangle 35"/>
            <p:cNvSpPr/>
            <p:nvPr/>
          </p:nvSpPr>
          <p:spPr>
            <a:xfrm rot="16200000" flipV="1">
              <a:off x="2025479" y="3310029"/>
              <a:ext cx="1013610" cy="17815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Rectangle 12"/>
            <p:cNvSpPr/>
            <p:nvPr/>
          </p:nvSpPr>
          <p:spPr>
            <a:xfrm rot="16200000" flipV="1">
              <a:off x="3280675" y="3834148"/>
              <a:ext cx="1019619" cy="739101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745673 w 1745673"/>
                <a:gd name="connsiteY2" fmla="*/ 768404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317048 w 1745673"/>
                <a:gd name="connsiteY2" fmla="*/ 770785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0148 w 1736148"/>
                <a:gd name="connsiteY0" fmla="*/ 0 h 770785"/>
                <a:gd name="connsiteX1" fmla="*/ 1736148 w 1736148"/>
                <a:gd name="connsiteY1" fmla="*/ 0 h 770785"/>
                <a:gd name="connsiteX2" fmla="*/ 1307523 w 1736148"/>
                <a:gd name="connsiteY2" fmla="*/ 770785 h 770785"/>
                <a:gd name="connsiteX3" fmla="*/ 0 w 1736148"/>
                <a:gd name="connsiteY3" fmla="*/ 770497 h 770785"/>
                <a:gd name="connsiteX4" fmla="*/ 720148 w 1736148"/>
                <a:gd name="connsiteY4" fmla="*/ 0 h 770785"/>
                <a:gd name="connsiteX0" fmla="*/ 720148 w 1736148"/>
                <a:gd name="connsiteY0" fmla="*/ 0 h 770497"/>
                <a:gd name="connsiteX1" fmla="*/ 1736148 w 1736148"/>
                <a:gd name="connsiteY1" fmla="*/ 0 h 770497"/>
                <a:gd name="connsiteX2" fmla="*/ 1590892 w 1736148"/>
                <a:gd name="connsiteY2" fmla="*/ 768404 h 770497"/>
                <a:gd name="connsiteX3" fmla="*/ 0 w 1736148"/>
                <a:gd name="connsiteY3" fmla="*/ 770497 h 770497"/>
                <a:gd name="connsiteX4" fmla="*/ 720148 w 1736148"/>
                <a:gd name="connsiteY4" fmla="*/ 0 h 770497"/>
                <a:gd name="connsiteX0" fmla="*/ 429636 w 1445636"/>
                <a:gd name="connsiteY0" fmla="*/ 0 h 768404"/>
                <a:gd name="connsiteX1" fmla="*/ 1445636 w 1445636"/>
                <a:gd name="connsiteY1" fmla="*/ 0 h 768404"/>
                <a:gd name="connsiteX2" fmla="*/ 1300380 w 1445636"/>
                <a:gd name="connsiteY2" fmla="*/ 768404 h 768404"/>
                <a:gd name="connsiteX3" fmla="*/ 0 w 1445636"/>
                <a:gd name="connsiteY3" fmla="*/ 768116 h 768404"/>
                <a:gd name="connsiteX4" fmla="*/ 429636 w 1445636"/>
                <a:gd name="connsiteY4" fmla="*/ 0 h 768404"/>
                <a:gd name="connsiteX0" fmla="*/ 433913 w 1449913"/>
                <a:gd name="connsiteY0" fmla="*/ 0 h 771964"/>
                <a:gd name="connsiteX1" fmla="*/ 1449913 w 1449913"/>
                <a:gd name="connsiteY1" fmla="*/ 0 h 771964"/>
                <a:gd name="connsiteX2" fmla="*/ 1304657 w 1449913"/>
                <a:gd name="connsiteY2" fmla="*/ 768404 h 771964"/>
                <a:gd name="connsiteX3" fmla="*/ 0 w 1449913"/>
                <a:gd name="connsiteY3" fmla="*/ 771964 h 771964"/>
                <a:gd name="connsiteX4" fmla="*/ 433913 w 1449913"/>
                <a:gd name="connsiteY4" fmla="*/ 0 h 771964"/>
                <a:gd name="connsiteX0" fmla="*/ 433913 w 1449913"/>
                <a:gd name="connsiteY0" fmla="*/ 0 h 774176"/>
                <a:gd name="connsiteX1" fmla="*/ 1449913 w 1449913"/>
                <a:gd name="connsiteY1" fmla="*/ 0 h 774176"/>
                <a:gd name="connsiteX2" fmla="*/ 1306795 w 1449913"/>
                <a:gd name="connsiteY2" fmla="*/ 774176 h 774176"/>
                <a:gd name="connsiteX3" fmla="*/ 0 w 1449913"/>
                <a:gd name="connsiteY3" fmla="*/ 771964 h 774176"/>
                <a:gd name="connsiteX4" fmla="*/ 433913 w 1449913"/>
                <a:gd name="connsiteY4" fmla="*/ 0 h 774176"/>
                <a:gd name="connsiteX0" fmla="*/ 429635 w 1445635"/>
                <a:gd name="connsiteY0" fmla="*/ 0 h 777737"/>
                <a:gd name="connsiteX1" fmla="*/ 1445635 w 1445635"/>
                <a:gd name="connsiteY1" fmla="*/ 0 h 777737"/>
                <a:gd name="connsiteX2" fmla="*/ 1302517 w 1445635"/>
                <a:gd name="connsiteY2" fmla="*/ 774176 h 777737"/>
                <a:gd name="connsiteX3" fmla="*/ 0 w 1445635"/>
                <a:gd name="connsiteY3" fmla="*/ 777737 h 777737"/>
                <a:gd name="connsiteX4" fmla="*/ 429635 w 1445635"/>
                <a:gd name="connsiteY4" fmla="*/ 0 h 777737"/>
                <a:gd name="connsiteX0" fmla="*/ 431773 w 1447773"/>
                <a:gd name="connsiteY0" fmla="*/ 0 h 774176"/>
                <a:gd name="connsiteX1" fmla="*/ 1447773 w 1447773"/>
                <a:gd name="connsiteY1" fmla="*/ 0 h 774176"/>
                <a:gd name="connsiteX2" fmla="*/ 1304655 w 1447773"/>
                <a:gd name="connsiteY2" fmla="*/ 774176 h 774176"/>
                <a:gd name="connsiteX3" fmla="*/ 0 w 1447773"/>
                <a:gd name="connsiteY3" fmla="*/ 773889 h 774176"/>
                <a:gd name="connsiteX4" fmla="*/ 431773 w 1447773"/>
                <a:gd name="connsiteY4" fmla="*/ 0 h 774176"/>
                <a:gd name="connsiteX0" fmla="*/ 429634 w 1447773"/>
                <a:gd name="connsiteY0" fmla="*/ 0 h 774176"/>
                <a:gd name="connsiteX1" fmla="*/ 1447773 w 1447773"/>
                <a:gd name="connsiteY1" fmla="*/ 0 h 774176"/>
                <a:gd name="connsiteX2" fmla="*/ 1304655 w 1447773"/>
                <a:gd name="connsiteY2" fmla="*/ 774176 h 774176"/>
                <a:gd name="connsiteX3" fmla="*/ 0 w 1447773"/>
                <a:gd name="connsiteY3" fmla="*/ 773889 h 774176"/>
                <a:gd name="connsiteX4" fmla="*/ 429634 w 1447773"/>
                <a:gd name="connsiteY4" fmla="*/ 0 h 774176"/>
                <a:gd name="connsiteX0" fmla="*/ 436049 w 1454188"/>
                <a:gd name="connsiteY0" fmla="*/ 0 h 774176"/>
                <a:gd name="connsiteX1" fmla="*/ 1454188 w 1454188"/>
                <a:gd name="connsiteY1" fmla="*/ 0 h 774176"/>
                <a:gd name="connsiteX2" fmla="*/ 1311070 w 1454188"/>
                <a:gd name="connsiteY2" fmla="*/ 774176 h 774176"/>
                <a:gd name="connsiteX3" fmla="*/ 0 w 1454188"/>
                <a:gd name="connsiteY3" fmla="*/ 773889 h 774176"/>
                <a:gd name="connsiteX4" fmla="*/ 436049 w 1454188"/>
                <a:gd name="connsiteY4" fmla="*/ 0 h 774176"/>
                <a:gd name="connsiteX0" fmla="*/ 436049 w 1458640"/>
                <a:gd name="connsiteY0" fmla="*/ 0 h 774176"/>
                <a:gd name="connsiteX1" fmla="*/ 1454188 w 1458640"/>
                <a:gd name="connsiteY1" fmla="*/ 0 h 774176"/>
                <a:gd name="connsiteX2" fmla="*/ 1458640 w 1458640"/>
                <a:gd name="connsiteY2" fmla="*/ 774176 h 774176"/>
                <a:gd name="connsiteX3" fmla="*/ 0 w 1458640"/>
                <a:gd name="connsiteY3" fmla="*/ 773889 h 774176"/>
                <a:gd name="connsiteX4" fmla="*/ 436049 w 1458640"/>
                <a:gd name="connsiteY4" fmla="*/ 0 h 774176"/>
                <a:gd name="connsiteX0" fmla="*/ 436049 w 1454363"/>
                <a:gd name="connsiteY0" fmla="*/ 0 h 774176"/>
                <a:gd name="connsiteX1" fmla="*/ 1454188 w 1454363"/>
                <a:gd name="connsiteY1" fmla="*/ 0 h 774176"/>
                <a:gd name="connsiteX2" fmla="*/ 1454363 w 1454363"/>
                <a:gd name="connsiteY2" fmla="*/ 774176 h 774176"/>
                <a:gd name="connsiteX3" fmla="*/ 0 w 1454363"/>
                <a:gd name="connsiteY3" fmla="*/ 773889 h 774176"/>
                <a:gd name="connsiteX4" fmla="*/ 436049 w 1454363"/>
                <a:gd name="connsiteY4" fmla="*/ 0 h 774176"/>
                <a:gd name="connsiteX0" fmla="*/ 369749 w 1388063"/>
                <a:gd name="connsiteY0" fmla="*/ 0 h 774176"/>
                <a:gd name="connsiteX1" fmla="*/ 1387888 w 1388063"/>
                <a:gd name="connsiteY1" fmla="*/ 0 h 774176"/>
                <a:gd name="connsiteX2" fmla="*/ 1388063 w 1388063"/>
                <a:gd name="connsiteY2" fmla="*/ 774176 h 774176"/>
                <a:gd name="connsiteX3" fmla="*/ 0 w 1388063"/>
                <a:gd name="connsiteY3" fmla="*/ 771964 h 774176"/>
                <a:gd name="connsiteX4" fmla="*/ 369749 w 1388063"/>
                <a:gd name="connsiteY4" fmla="*/ 0 h 774176"/>
                <a:gd name="connsiteX0" fmla="*/ 236254 w 1388063"/>
                <a:gd name="connsiteY0" fmla="*/ 0 h 774176"/>
                <a:gd name="connsiteX1" fmla="*/ 1387888 w 1388063"/>
                <a:gd name="connsiteY1" fmla="*/ 0 h 774176"/>
                <a:gd name="connsiteX2" fmla="*/ 1388063 w 1388063"/>
                <a:gd name="connsiteY2" fmla="*/ 774176 h 774176"/>
                <a:gd name="connsiteX3" fmla="*/ 0 w 1388063"/>
                <a:gd name="connsiteY3" fmla="*/ 771964 h 774176"/>
                <a:gd name="connsiteX4" fmla="*/ 236254 w 1388063"/>
                <a:gd name="connsiteY4" fmla="*/ 0 h 77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063" h="774176">
                  <a:moveTo>
                    <a:pt x="236254" y="0"/>
                  </a:moveTo>
                  <a:lnTo>
                    <a:pt x="1387888" y="0"/>
                  </a:lnTo>
                  <a:cubicBezTo>
                    <a:pt x="1387946" y="258059"/>
                    <a:pt x="1388005" y="516117"/>
                    <a:pt x="1388063" y="774176"/>
                  </a:cubicBezTo>
                  <a:lnTo>
                    <a:pt x="0" y="771964"/>
                  </a:lnTo>
                  <a:lnTo>
                    <a:pt x="236254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91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Pentagon 28"/>
            <p:cNvSpPr/>
            <p:nvPr/>
          </p:nvSpPr>
          <p:spPr>
            <a:xfrm>
              <a:off x="4160035" y="3691828"/>
              <a:ext cx="6261395" cy="848056"/>
            </a:xfrm>
            <a:prstGeom prst="homePlate">
              <a:avLst>
                <a:gd name="adj" fmla="val 29123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641491" y="4536062"/>
            <a:ext cx="7683778" cy="1179581"/>
            <a:chOff x="1641491" y="4536062"/>
            <a:chExt cx="7683778" cy="1179581"/>
          </a:xfrm>
        </p:grpSpPr>
        <p:sp>
          <p:nvSpPr>
            <p:cNvPr id="31" name="Rectangle 48"/>
            <p:cNvSpPr/>
            <p:nvPr/>
          </p:nvSpPr>
          <p:spPr>
            <a:xfrm rot="16200000" flipV="1">
              <a:off x="2029406" y="4319808"/>
              <a:ext cx="1005756" cy="17815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ectangle 12"/>
            <p:cNvSpPr/>
            <p:nvPr/>
          </p:nvSpPr>
          <p:spPr>
            <a:xfrm rot="16200000" flipV="1">
              <a:off x="3201859" y="4755134"/>
              <a:ext cx="1179581" cy="741437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745673 w 1745673"/>
                <a:gd name="connsiteY2" fmla="*/ 768404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9673 w 1745673"/>
                <a:gd name="connsiteY0" fmla="*/ 0 h 777641"/>
                <a:gd name="connsiteX1" fmla="*/ 1745673 w 1745673"/>
                <a:gd name="connsiteY1" fmla="*/ 0 h 777641"/>
                <a:gd name="connsiteX2" fmla="*/ 1317048 w 1745673"/>
                <a:gd name="connsiteY2" fmla="*/ 770785 h 777641"/>
                <a:gd name="connsiteX3" fmla="*/ 0 w 1745673"/>
                <a:gd name="connsiteY3" fmla="*/ 777641 h 777641"/>
                <a:gd name="connsiteX4" fmla="*/ 729673 w 1745673"/>
                <a:gd name="connsiteY4" fmla="*/ 0 h 777641"/>
                <a:gd name="connsiteX0" fmla="*/ 720148 w 1736148"/>
                <a:gd name="connsiteY0" fmla="*/ 0 h 770785"/>
                <a:gd name="connsiteX1" fmla="*/ 1736148 w 1736148"/>
                <a:gd name="connsiteY1" fmla="*/ 0 h 770785"/>
                <a:gd name="connsiteX2" fmla="*/ 1307523 w 1736148"/>
                <a:gd name="connsiteY2" fmla="*/ 770785 h 770785"/>
                <a:gd name="connsiteX3" fmla="*/ 0 w 1736148"/>
                <a:gd name="connsiteY3" fmla="*/ 770497 h 770785"/>
                <a:gd name="connsiteX4" fmla="*/ 720148 w 1736148"/>
                <a:gd name="connsiteY4" fmla="*/ 0 h 770785"/>
                <a:gd name="connsiteX0" fmla="*/ 720148 w 1736148"/>
                <a:gd name="connsiteY0" fmla="*/ 0 h 770785"/>
                <a:gd name="connsiteX1" fmla="*/ 1736148 w 1736148"/>
                <a:gd name="connsiteY1" fmla="*/ 0 h 770785"/>
                <a:gd name="connsiteX2" fmla="*/ 1369545 w 1736148"/>
                <a:gd name="connsiteY2" fmla="*/ 770785 h 770785"/>
                <a:gd name="connsiteX3" fmla="*/ 0 w 1736148"/>
                <a:gd name="connsiteY3" fmla="*/ 770497 h 770785"/>
                <a:gd name="connsiteX4" fmla="*/ 720148 w 1736148"/>
                <a:gd name="connsiteY4" fmla="*/ 0 h 770785"/>
                <a:gd name="connsiteX0" fmla="*/ 446799 w 1736148"/>
                <a:gd name="connsiteY0" fmla="*/ 0 h 773231"/>
                <a:gd name="connsiteX1" fmla="*/ 1736148 w 1736148"/>
                <a:gd name="connsiteY1" fmla="*/ 2446 h 773231"/>
                <a:gd name="connsiteX2" fmla="*/ 1369545 w 1736148"/>
                <a:gd name="connsiteY2" fmla="*/ 773231 h 773231"/>
                <a:gd name="connsiteX3" fmla="*/ 0 w 1736148"/>
                <a:gd name="connsiteY3" fmla="*/ 772943 h 773231"/>
                <a:gd name="connsiteX4" fmla="*/ 446799 w 1736148"/>
                <a:gd name="connsiteY4" fmla="*/ 0 h 773231"/>
                <a:gd name="connsiteX0" fmla="*/ 446799 w 1605827"/>
                <a:gd name="connsiteY0" fmla="*/ 0 h 773231"/>
                <a:gd name="connsiteX1" fmla="*/ 1605827 w 1605827"/>
                <a:gd name="connsiteY1" fmla="*/ 2446 h 773231"/>
                <a:gd name="connsiteX2" fmla="*/ 1369545 w 1605827"/>
                <a:gd name="connsiteY2" fmla="*/ 773231 h 773231"/>
                <a:gd name="connsiteX3" fmla="*/ 0 w 1605827"/>
                <a:gd name="connsiteY3" fmla="*/ 772943 h 773231"/>
                <a:gd name="connsiteX4" fmla="*/ 446799 w 1605827"/>
                <a:gd name="connsiteY4" fmla="*/ 0 h 77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827" h="773231">
                  <a:moveTo>
                    <a:pt x="446799" y="0"/>
                  </a:moveTo>
                  <a:lnTo>
                    <a:pt x="1605827" y="2446"/>
                  </a:lnTo>
                  <a:lnTo>
                    <a:pt x="1369545" y="773231"/>
                  </a:lnTo>
                  <a:lnTo>
                    <a:pt x="0" y="772943"/>
                  </a:lnTo>
                  <a:lnTo>
                    <a:pt x="446799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9" name="Pentagon 46"/>
            <p:cNvSpPr/>
            <p:nvPr/>
          </p:nvSpPr>
          <p:spPr>
            <a:xfrm>
              <a:off x="4160035" y="4540702"/>
              <a:ext cx="5165234" cy="848056"/>
            </a:xfrm>
            <a:prstGeom prst="homePlate">
              <a:avLst>
                <a:gd name="adj" fmla="val 29123"/>
              </a:avLst>
            </a:prstGeom>
            <a:solidFill>
              <a:schemeClr val="accent4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服务宗旨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Service Tenet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0720" y="1682101"/>
            <a:ext cx="998237" cy="998237"/>
            <a:chOff x="1140720" y="1682101"/>
            <a:chExt cx="998237" cy="998237"/>
          </a:xfrm>
        </p:grpSpPr>
        <p:sp>
          <p:nvSpPr>
            <p:cNvPr id="13" name="Oval 21"/>
            <p:cNvSpPr/>
            <p:nvPr/>
          </p:nvSpPr>
          <p:spPr>
            <a:xfrm>
              <a:off x="1140720" y="1682101"/>
              <a:ext cx="998237" cy="9982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51"/>
            <p:cNvSpPr/>
            <p:nvPr/>
          </p:nvSpPr>
          <p:spPr>
            <a:xfrm>
              <a:off x="1299516" y="1841562"/>
              <a:ext cx="694355" cy="694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 sz="2400" dirty="0">
                <a:solidFill>
                  <a:srgbClr val="68C100"/>
                </a:solidFill>
                <a:latin typeface="FontAwesome" pitchFamily="2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40720" y="2681943"/>
            <a:ext cx="1011947" cy="1011947"/>
            <a:chOff x="1140720" y="2681943"/>
            <a:chExt cx="1011947" cy="1011947"/>
          </a:xfrm>
        </p:grpSpPr>
        <p:sp>
          <p:nvSpPr>
            <p:cNvPr id="18" name="Oval 26"/>
            <p:cNvSpPr/>
            <p:nvPr/>
          </p:nvSpPr>
          <p:spPr>
            <a:xfrm>
              <a:off x="1140720" y="2681943"/>
              <a:ext cx="1011947" cy="10119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52"/>
            <p:cNvSpPr/>
            <p:nvPr/>
          </p:nvSpPr>
          <p:spPr>
            <a:xfrm>
              <a:off x="1299516" y="2838975"/>
              <a:ext cx="694355" cy="694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 sz="2400" dirty="0">
                <a:solidFill>
                  <a:srgbClr val="26262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40720" y="3695538"/>
            <a:ext cx="1011947" cy="1011947"/>
            <a:chOff x="1140720" y="3695538"/>
            <a:chExt cx="1011947" cy="1011947"/>
          </a:xfrm>
        </p:grpSpPr>
        <p:sp>
          <p:nvSpPr>
            <p:cNvPr id="24" name="Oval 44"/>
            <p:cNvSpPr/>
            <p:nvPr/>
          </p:nvSpPr>
          <p:spPr>
            <a:xfrm>
              <a:off x="1140720" y="3695538"/>
              <a:ext cx="1011947" cy="101194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53"/>
            <p:cNvSpPr/>
            <p:nvPr/>
          </p:nvSpPr>
          <p:spPr>
            <a:xfrm>
              <a:off x="1299516" y="3862666"/>
              <a:ext cx="694355" cy="694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 sz="2400" dirty="0">
                <a:solidFill>
                  <a:srgbClr val="595959"/>
                </a:solidFill>
                <a:latin typeface="FontAwesome" pitchFamily="2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40719" y="4709621"/>
            <a:ext cx="1003857" cy="1003858"/>
            <a:chOff x="1140719" y="4709621"/>
            <a:chExt cx="1003857" cy="1003858"/>
          </a:xfrm>
        </p:grpSpPr>
        <p:sp>
          <p:nvSpPr>
            <p:cNvPr id="33" name="Oval 50"/>
            <p:cNvSpPr/>
            <p:nvPr/>
          </p:nvSpPr>
          <p:spPr>
            <a:xfrm>
              <a:off x="1140719" y="4709621"/>
              <a:ext cx="1003857" cy="10038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54"/>
            <p:cNvSpPr/>
            <p:nvPr/>
          </p:nvSpPr>
          <p:spPr>
            <a:xfrm>
              <a:off x="1299516" y="4860079"/>
              <a:ext cx="694355" cy="694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0"/>
              <a:endParaRPr lang="en-AU" sz="2400" dirty="0">
                <a:solidFill>
                  <a:srgbClr val="A6A6A6"/>
                </a:solidFill>
                <a:latin typeface="FontAwesome" pitchFamily="2" charset="0"/>
              </a:endParaRPr>
            </a:p>
          </p:txBody>
        </p:sp>
      </p:grpSp>
      <p:sp>
        <p:nvSpPr>
          <p:cNvPr id="47" name="Freeform 32"/>
          <p:cNvSpPr>
            <a:spLocks noChangeAspect="1"/>
          </p:cNvSpPr>
          <p:nvPr/>
        </p:nvSpPr>
        <p:spPr bwMode="auto">
          <a:xfrm>
            <a:off x="1466693" y="5046281"/>
            <a:ext cx="360000" cy="321951"/>
          </a:xfrm>
          <a:custGeom>
            <a:avLst/>
            <a:gdLst>
              <a:gd name="T0" fmla="*/ 600 w 1200"/>
              <a:gd name="T1" fmla="*/ 1080 h 1080"/>
              <a:gd name="T2" fmla="*/ 0 w 1200"/>
              <a:gd name="T3" fmla="*/ 344 h 1080"/>
              <a:gd name="T4" fmla="*/ 0 w 1200"/>
              <a:gd name="T5" fmla="*/ 327 h 1080"/>
              <a:gd name="T6" fmla="*/ 312 w 1200"/>
              <a:gd name="T7" fmla="*/ 0 h 1080"/>
              <a:gd name="T8" fmla="*/ 596 w 1200"/>
              <a:gd name="T9" fmla="*/ 183 h 1080"/>
              <a:gd name="T10" fmla="*/ 879 w 1200"/>
              <a:gd name="T11" fmla="*/ 7 h 1080"/>
              <a:gd name="T12" fmla="*/ 1200 w 1200"/>
              <a:gd name="T13" fmla="*/ 326 h 1080"/>
              <a:gd name="T14" fmla="*/ 1200 w 1200"/>
              <a:gd name="T15" fmla="*/ 344 h 1080"/>
              <a:gd name="T16" fmla="*/ 600 w 1200"/>
              <a:gd name="T17" fmla="*/ 108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1080">
                <a:moveTo>
                  <a:pt x="600" y="1080"/>
                </a:moveTo>
                <a:cubicBezTo>
                  <a:pt x="489" y="1080"/>
                  <a:pt x="0" y="732"/>
                  <a:pt x="0" y="344"/>
                </a:cubicBezTo>
                <a:lnTo>
                  <a:pt x="0" y="327"/>
                </a:lnTo>
                <a:cubicBezTo>
                  <a:pt x="0" y="150"/>
                  <a:pt x="143" y="0"/>
                  <a:pt x="312" y="0"/>
                </a:cubicBezTo>
                <a:cubicBezTo>
                  <a:pt x="438" y="0"/>
                  <a:pt x="547" y="75"/>
                  <a:pt x="596" y="183"/>
                </a:cubicBezTo>
                <a:cubicBezTo>
                  <a:pt x="646" y="79"/>
                  <a:pt x="754" y="7"/>
                  <a:pt x="879" y="7"/>
                </a:cubicBezTo>
                <a:cubicBezTo>
                  <a:pt x="1050" y="7"/>
                  <a:pt x="1200" y="156"/>
                  <a:pt x="1200" y="326"/>
                </a:cubicBezTo>
                <a:lnTo>
                  <a:pt x="1200" y="344"/>
                </a:lnTo>
                <a:cubicBezTo>
                  <a:pt x="1200" y="732"/>
                  <a:pt x="710" y="1080"/>
                  <a:pt x="600" y="10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448693" y="2018413"/>
            <a:ext cx="396000" cy="340652"/>
            <a:chOff x="3787022" y="1797643"/>
            <a:chExt cx="550817" cy="473832"/>
          </a:xfrm>
          <a:solidFill>
            <a:schemeClr val="bg1">
              <a:lumMod val="50000"/>
            </a:schemeClr>
          </a:solidFill>
        </p:grpSpPr>
        <p:sp>
          <p:nvSpPr>
            <p:cNvPr id="4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Freeform 218"/>
            <p:cNvSpPr>
              <a:spLocks/>
            </p:cNvSpPr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Freeform 219"/>
            <p:cNvSpPr>
              <a:spLocks/>
            </p:cNvSpPr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Freeform 220"/>
            <p:cNvSpPr>
              <a:spLocks/>
            </p:cNvSpPr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221"/>
            <p:cNvSpPr>
              <a:spLocks/>
            </p:cNvSpPr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222"/>
            <p:cNvSpPr>
              <a:spLocks/>
            </p:cNvSpPr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223"/>
            <p:cNvSpPr>
              <a:spLocks/>
            </p:cNvSpPr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224"/>
            <p:cNvSpPr>
              <a:spLocks/>
            </p:cNvSpPr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225"/>
            <p:cNvSpPr>
              <a:spLocks/>
            </p:cNvSpPr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Freeform 85"/>
          <p:cNvSpPr>
            <a:spLocks noChangeAspect="1" noEditPoints="1"/>
          </p:cNvSpPr>
          <p:nvPr/>
        </p:nvSpPr>
        <p:spPr bwMode="auto">
          <a:xfrm>
            <a:off x="1466693" y="3003225"/>
            <a:ext cx="360000" cy="365854"/>
          </a:xfrm>
          <a:custGeom>
            <a:avLst/>
            <a:gdLst>
              <a:gd name="T0" fmla="*/ 170 w 1204"/>
              <a:gd name="T1" fmla="*/ 858 h 1231"/>
              <a:gd name="T2" fmla="*/ 577 w 1204"/>
              <a:gd name="T3" fmla="*/ 858 h 1231"/>
              <a:gd name="T4" fmla="*/ 330 w 1204"/>
              <a:gd name="T5" fmla="*/ 815 h 1231"/>
              <a:gd name="T6" fmla="*/ 416 w 1204"/>
              <a:gd name="T7" fmla="*/ 901 h 1231"/>
              <a:gd name="T8" fmla="*/ 279 w 1204"/>
              <a:gd name="T9" fmla="*/ 764 h 1231"/>
              <a:gd name="T10" fmla="*/ 467 w 1204"/>
              <a:gd name="T11" fmla="*/ 952 h 1231"/>
              <a:gd name="T12" fmla="*/ 609 w 1204"/>
              <a:gd name="T13" fmla="*/ 170 h 1231"/>
              <a:gd name="T14" fmla="*/ 389 w 1204"/>
              <a:gd name="T15" fmla="*/ 347 h 1231"/>
              <a:gd name="T16" fmla="*/ 609 w 1204"/>
              <a:gd name="T17" fmla="*/ 170 h 1231"/>
              <a:gd name="T18" fmla="*/ 494 w 1204"/>
              <a:gd name="T19" fmla="*/ 300 h 1231"/>
              <a:gd name="T20" fmla="*/ 503 w 1204"/>
              <a:gd name="T21" fmla="*/ 216 h 1231"/>
              <a:gd name="T22" fmla="*/ 591 w 1204"/>
              <a:gd name="T23" fmla="*/ 268 h 1231"/>
              <a:gd name="T24" fmla="*/ 407 w 1204"/>
              <a:gd name="T25" fmla="*/ 248 h 1231"/>
              <a:gd name="T26" fmla="*/ 558 w 1204"/>
              <a:gd name="T27" fmla="*/ 10 h 1231"/>
              <a:gd name="T28" fmla="*/ 426 w 1204"/>
              <a:gd name="T29" fmla="*/ 14 h 1231"/>
              <a:gd name="T30" fmla="*/ 350 w 1204"/>
              <a:gd name="T31" fmla="*/ 105 h 1231"/>
              <a:gd name="T32" fmla="*/ 293 w 1204"/>
              <a:gd name="T33" fmla="*/ 201 h 1231"/>
              <a:gd name="T34" fmla="*/ 292 w 1204"/>
              <a:gd name="T35" fmla="*/ 311 h 1231"/>
              <a:gd name="T36" fmla="*/ 332 w 1204"/>
              <a:gd name="T37" fmla="*/ 392 h 1231"/>
              <a:gd name="T38" fmla="*/ 402 w 1204"/>
              <a:gd name="T39" fmla="*/ 449 h 1231"/>
              <a:gd name="T40" fmla="*/ 510 w 1204"/>
              <a:gd name="T41" fmla="*/ 472 h 1231"/>
              <a:gd name="T42" fmla="*/ 616 w 1204"/>
              <a:gd name="T43" fmla="*/ 437 h 1231"/>
              <a:gd name="T44" fmla="*/ 721 w 1204"/>
              <a:gd name="T45" fmla="*/ 384 h 1231"/>
              <a:gd name="T46" fmla="*/ 754 w 1204"/>
              <a:gd name="T47" fmla="*/ 256 h 1231"/>
              <a:gd name="T48" fmla="*/ 718 w 1204"/>
              <a:gd name="T49" fmla="*/ 129 h 1231"/>
              <a:gd name="T50" fmla="*/ 674 w 1204"/>
              <a:gd name="T51" fmla="*/ 73 h 1231"/>
              <a:gd name="T52" fmla="*/ 1056 w 1204"/>
              <a:gd name="T53" fmla="*/ 409 h 1231"/>
              <a:gd name="T54" fmla="*/ 836 w 1204"/>
              <a:gd name="T55" fmla="*/ 587 h 1231"/>
              <a:gd name="T56" fmla="*/ 1056 w 1204"/>
              <a:gd name="T57" fmla="*/ 409 h 1231"/>
              <a:gd name="T58" fmla="*/ 941 w 1204"/>
              <a:gd name="T59" fmla="*/ 540 h 1231"/>
              <a:gd name="T60" fmla="*/ 951 w 1204"/>
              <a:gd name="T61" fmla="*/ 456 h 1231"/>
              <a:gd name="T62" fmla="*/ 1038 w 1204"/>
              <a:gd name="T63" fmla="*/ 508 h 1231"/>
              <a:gd name="T64" fmla="*/ 854 w 1204"/>
              <a:gd name="T65" fmla="*/ 488 h 1231"/>
              <a:gd name="T66" fmla="*/ 1005 w 1204"/>
              <a:gd name="T67" fmla="*/ 250 h 1231"/>
              <a:gd name="T68" fmla="*/ 873 w 1204"/>
              <a:gd name="T69" fmla="*/ 254 h 1231"/>
              <a:gd name="T70" fmla="*/ 797 w 1204"/>
              <a:gd name="T71" fmla="*/ 345 h 1231"/>
              <a:gd name="T72" fmla="*/ 740 w 1204"/>
              <a:gd name="T73" fmla="*/ 440 h 1231"/>
              <a:gd name="T74" fmla="*/ 739 w 1204"/>
              <a:gd name="T75" fmla="*/ 551 h 1231"/>
              <a:gd name="T76" fmla="*/ 780 w 1204"/>
              <a:gd name="T77" fmla="*/ 632 h 1231"/>
              <a:gd name="T78" fmla="*/ 849 w 1204"/>
              <a:gd name="T79" fmla="*/ 689 h 1231"/>
              <a:gd name="T80" fmla="*/ 958 w 1204"/>
              <a:gd name="T81" fmla="*/ 711 h 1231"/>
              <a:gd name="T82" fmla="*/ 1063 w 1204"/>
              <a:gd name="T83" fmla="*/ 677 h 1231"/>
              <a:gd name="T84" fmla="*/ 1168 w 1204"/>
              <a:gd name="T85" fmla="*/ 623 h 1231"/>
              <a:gd name="T86" fmla="*/ 1201 w 1204"/>
              <a:gd name="T87" fmla="*/ 495 h 1231"/>
              <a:gd name="T88" fmla="*/ 1165 w 1204"/>
              <a:gd name="T89" fmla="*/ 368 h 1231"/>
              <a:gd name="T90" fmla="*/ 1121 w 1204"/>
              <a:gd name="T91" fmla="*/ 312 h 1231"/>
              <a:gd name="T92" fmla="*/ 424 w 1204"/>
              <a:gd name="T93" fmla="*/ 554 h 1231"/>
              <a:gd name="T94" fmla="*/ 570 w 1204"/>
              <a:gd name="T95" fmla="*/ 620 h 1231"/>
              <a:gd name="T96" fmla="*/ 712 w 1204"/>
              <a:gd name="T97" fmla="*/ 716 h 1231"/>
              <a:gd name="T98" fmla="*/ 738 w 1204"/>
              <a:gd name="T99" fmla="*/ 904 h 1231"/>
              <a:gd name="T100" fmla="*/ 666 w 1204"/>
              <a:gd name="T101" fmla="*/ 1081 h 1231"/>
              <a:gd name="T102" fmla="*/ 593 w 1204"/>
              <a:gd name="T103" fmla="*/ 1153 h 1231"/>
              <a:gd name="T104" fmla="*/ 416 w 1204"/>
              <a:gd name="T105" fmla="*/ 1223 h 1231"/>
              <a:gd name="T106" fmla="*/ 228 w 1204"/>
              <a:gd name="T107" fmla="*/ 1195 h 1231"/>
              <a:gd name="T108" fmla="*/ 134 w 1204"/>
              <a:gd name="T109" fmla="*/ 1053 h 1231"/>
              <a:gd name="T110" fmla="*/ 69 w 1204"/>
              <a:gd name="T111" fmla="*/ 908 h 1231"/>
              <a:gd name="T112" fmla="*/ 85 w 1204"/>
              <a:gd name="T113" fmla="*/ 749 h 1231"/>
              <a:gd name="T114" fmla="*/ 155 w 1204"/>
              <a:gd name="T115" fmla="*/ 640 h 1231"/>
              <a:gd name="T116" fmla="*/ 265 w 1204"/>
              <a:gd name="T117" fmla="*/ 569 h 1231"/>
              <a:gd name="T118" fmla="*/ 424 w 1204"/>
              <a:gd name="T119" fmla="*/ 554 h 1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4" h="1231">
                <a:moveTo>
                  <a:pt x="517" y="714"/>
                </a:moveTo>
                <a:cubicBezTo>
                  <a:pt x="481" y="677"/>
                  <a:pt x="430" y="655"/>
                  <a:pt x="373" y="655"/>
                </a:cubicBezTo>
                <a:cubicBezTo>
                  <a:pt x="317" y="655"/>
                  <a:pt x="266" y="677"/>
                  <a:pt x="229" y="714"/>
                </a:cubicBezTo>
                <a:cubicBezTo>
                  <a:pt x="192" y="751"/>
                  <a:pt x="170" y="802"/>
                  <a:pt x="170" y="858"/>
                </a:cubicBezTo>
                <a:cubicBezTo>
                  <a:pt x="170" y="915"/>
                  <a:pt x="192" y="965"/>
                  <a:pt x="229" y="1002"/>
                </a:cubicBezTo>
                <a:cubicBezTo>
                  <a:pt x="266" y="1039"/>
                  <a:pt x="317" y="1062"/>
                  <a:pt x="373" y="1062"/>
                </a:cubicBezTo>
                <a:cubicBezTo>
                  <a:pt x="430" y="1062"/>
                  <a:pt x="481" y="1039"/>
                  <a:pt x="517" y="1002"/>
                </a:cubicBezTo>
                <a:cubicBezTo>
                  <a:pt x="554" y="965"/>
                  <a:pt x="577" y="915"/>
                  <a:pt x="577" y="858"/>
                </a:cubicBezTo>
                <a:cubicBezTo>
                  <a:pt x="577" y="802"/>
                  <a:pt x="554" y="751"/>
                  <a:pt x="517" y="714"/>
                </a:cubicBezTo>
                <a:close/>
                <a:moveTo>
                  <a:pt x="416" y="815"/>
                </a:moveTo>
                <a:cubicBezTo>
                  <a:pt x="405" y="804"/>
                  <a:pt x="390" y="797"/>
                  <a:pt x="373" y="797"/>
                </a:cubicBezTo>
                <a:cubicBezTo>
                  <a:pt x="356" y="797"/>
                  <a:pt x="341" y="804"/>
                  <a:pt x="330" y="815"/>
                </a:cubicBezTo>
                <a:cubicBezTo>
                  <a:pt x="319" y="826"/>
                  <a:pt x="312" y="841"/>
                  <a:pt x="312" y="858"/>
                </a:cubicBezTo>
                <a:cubicBezTo>
                  <a:pt x="312" y="875"/>
                  <a:pt x="319" y="890"/>
                  <a:pt x="330" y="901"/>
                </a:cubicBezTo>
                <a:cubicBezTo>
                  <a:pt x="341" y="912"/>
                  <a:pt x="356" y="919"/>
                  <a:pt x="373" y="919"/>
                </a:cubicBezTo>
                <a:cubicBezTo>
                  <a:pt x="390" y="919"/>
                  <a:pt x="405" y="912"/>
                  <a:pt x="416" y="901"/>
                </a:cubicBezTo>
                <a:cubicBezTo>
                  <a:pt x="428" y="890"/>
                  <a:pt x="434" y="875"/>
                  <a:pt x="434" y="858"/>
                </a:cubicBezTo>
                <a:cubicBezTo>
                  <a:pt x="434" y="841"/>
                  <a:pt x="428" y="826"/>
                  <a:pt x="416" y="815"/>
                </a:cubicBezTo>
                <a:close/>
                <a:moveTo>
                  <a:pt x="373" y="725"/>
                </a:moveTo>
                <a:cubicBezTo>
                  <a:pt x="337" y="725"/>
                  <a:pt x="303" y="740"/>
                  <a:pt x="279" y="764"/>
                </a:cubicBezTo>
                <a:cubicBezTo>
                  <a:pt x="255" y="788"/>
                  <a:pt x="240" y="822"/>
                  <a:pt x="240" y="858"/>
                </a:cubicBezTo>
                <a:cubicBezTo>
                  <a:pt x="240" y="895"/>
                  <a:pt x="255" y="928"/>
                  <a:pt x="279" y="952"/>
                </a:cubicBezTo>
                <a:cubicBezTo>
                  <a:pt x="303" y="976"/>
                  <a:pt x="337" y="991"/>
                  <a:pt x="373" y="991"/>
                </a:cubicBezTo>
                <a:cubicBezTo>
                  <a:pt x="410" y="991"/>
                  <a:pt x="443" y="976"/>
                  <a:pt x="467" y="952"/>
                </a:cubicBezTo>
                <a:cubicBezTo>
                  <a:pt x="491" y="928"/>
                  <a:pt x="506" y="895"/>
                  <a:pt x="506" y="858"/>
                </a:cubicBezTo>
                <a:cubicBezTo>
                  <a:pt x="506" y="822"/>
                  <a:pt x="491" y="788"/>
                  <a:pt x="467" y="764"/>
                </a:cubicBezTo>
                <a:cubicBezTo>
                  <a:pt x="443" y="740"/>
                  <a:pt x="410" y="725"/>
                  <a:pt x="373" y="725"/>
                </a:cubicBezTo>
                <a:close/>
                <a:moveTo>
                  <a:pt x="609" y="170"/>
                </a:moveTo>
                <a:cubicBezTo>
                  <a:pt x="632" y="198"/>
                  <a:pt x="644" y="235"/>
                  <a:pt x="639" y="273"/>
                </a:cubicBezTo>
                <a:cubicBezTo>
                  <a:pt x="635" y="312"/>
                  <a:pt x="616" y="346"/>
                  <a:pt x="588" y="368"/>
                </a:cubicBezTo>
                <a:cubicBezTo>
                  <a:pt x="559" y="391"/>
                  <a:pt x="523" y="403"/>
                  <a:pt x="484" y="399"/>
                </a:cubicBezTo>
                <a:cubicBezTo>
                  <a:pt x="445" y="395"/>
                  <a:pt x="412" y="375"/>
                  <a:pt x="389" y="347"/>
                </a:cubicBezTo>
                <a:cubicBezTo>
                  <a:pt x="366" y="319"/>
                  <a:pt x="354" y="282"/>
                  <a:pt x="358" y="243"/>
                </a:cubicBezTo>
                <a:cubicBezTo>
                  <a:pt x="363" y="204"/>
                  <a:pt x="382" y="171"/>
                  <a:pt x="410" y="148"/>
                </a:cubicBezTo>
                <a:cubicBezTo>
                  <a:pt x="438" y="126"/>
                  <a:pt x="475" y="114"/>
                  <a:pt x="514" y="118"/>
                </a:cubicBezTo>
                <a:cubicBezTo>
                  <a:pt x="553" y="122"/>
                  <a:pt x="586" y="142"/>
                  <a:pt x="609" y="170"/>
                </a:cubicBezTo>
                <a:close/>
                <a:moveTo>
                  <a:pt x="532" y="232"/>
                </a:moveTo>
                <a:cubicBezTo>
                  <a:pt x="539" y="240"/>
                  <a:pt x="542" y="251"/>
                  <a:pt x="541" y="263"/>
                </a:cubicBezTo>
                <a:cubicBezTo>
                  <a:pt x="540" y="274"/>
                  <a:pt x="534" y="285"/>
                  <a:pt x="526" y="291"/>
                </a:cubicBezTo>
                <a:cubicBezTo>
                  <a:pt x="517" y="298"/>
                  <a:pt x="506" y="302"/>
                  <a:pt x="494" y="300"/>
                </a:cubicBezTo>
                <a:cubicBezTo>
                  <a:pt x="483" y="299"/>
                  <a:pt x="473" y="293"/>
                  <a:pt x="466" y="285"/>
                </a:cubicBezTo>
                <a:cubicBezTo>
                  <a:pt x="459" y="276"/>
                  <a:pt x="456" y="265"/>
                  <a:pt x="457" y="254"/>
                </a:cubicBezTo>
                <a:cubicBezTo>
                  <a:pt x="458" y="242"/>
                  <a:pt x="464" y="232"/>
                  <a:pt x="472" y="225"/>
                </a:cubicBezTo>
                <a:cubicBezTo>
                  <a:pt x="481" y="219"/>
                  <a:pt x="492" y="215"/>
                  <a:pt x="503" y="216"/>
                </a:cubicBezTo>
                <a:cubicBezTo>
                  <a:pt x="515" y="217"/>
                  <a:pt x="525" y="223"/>
                  <a:pt x="532" y="232"/>
                </a:cubicBezTo>
                <a:close/>
                <a:moveTo>
                  <a:pt x="509" y="167"/>
                </a:moveTo>
                <a:cubicBezTo>
                  <a:pt x="534" y="169"/>
                  <a:pt x="556" y="182"/>
                  <a:pt x="571" y="200"/>
                </a:cubicBezTo>
                <a:cubicBezTo>
                  <a:pt x="586" y="219"/>
                  <a:pt x="593" y="243"/>
                  <a:pt x="591" y="268"/>
                </a:cubicBezTo>
                <a:cubicBezTo>
                  <a:pt x="588" y="293"/>
                  <a:pt x="575" y="315"/>
                  <a:pt x="557" y="330"/>
                </a:cubicBezTo>
                <a:cubicBezTo>
                  <a:pt x="538" y="345"/>
                  <a:pt x="514" y="353"/>
                  <a:pt x="489" y="350"/>
                </a:cubicBezTo>
                <a:cubicBezTo>
                  <a:pt x="464" y="347"/>
                  <a:pt x="442" y="335"/>
                  <a:pt x="427" y="316"/>
                </a:cubicBezTo>
                <a:cubicBezTo>
                  <a:pt x="412" y="298"/>
                  <a:pt x="405" y="274"/>
                  <a:pt x="407" y="248"/>
                </a:cubicBezTo>
                <a:cubicBezTo>
                  <a:pt x="410" y="223"/>
                  <a:pt x="423" y="201"/>
                  <a:pt x="441" y="187"/>
                </a:cubicBezTo>
                <a:cubicBezTo>
                  <a:pt x="459" y="172"/>
                  <a:pt x="483" y="164"/>
                  <a:pt x="509" y="167"/>
                </a:cubicBezTo>
                <a:close/>
                <a:moveTo>
                  <a:pt x="557" y="52"/>
                </a:moveTo>
                <a:lnTo>
                  <a:pt x="558" y="10"/>
                </a:lnTo>
                <a:cubicBezTo>
                  <a:pt x="539" y="2"/>
                  <a:pt x="519" y="0"/>
                  <a:pt x="497" y="4"/>
                </a:cubicBezTo>
                <a:lnTo>
                  <a:pt x="487" y="45"/>
                </a:lnTo>
                <a:cubicBezTo>
                  <a:pt x="473" y="45"/>
                  <a:pt x="459" y="48"/>
                  <a:pt x="446" y="51"/>
                </a:cubicBezTo>
                <a:lnTo>
                  <a:pt x="426" y="14"/>
                </a:lnTo>
                <a:cubicBezTo>
                  <a:pt x="406" y="17"/>
                  <a:pt x="387" y="25"/>
                  <a:pt x="370" y="39"/>
                </a:cubicBezTo>
                <a:lnTo>
                  <a:pt x="382" y="79"/>
                </a:lnTo>
                <a:cubicBezTo>
                  <a:pt x="376" y="83"/>
                  <a:pt x="370" y="87"/>
                  <a:pt x="365" y="92"/>
                </a:cubicBezTo>
                <a:cubicBezTo>
                  <a:pt x="359" y="96"/>
                  <a:pt x="354" y="101"/>
                  <a:pt x="350" y="105"/>
                </a:cubicBezTo>
                <a:lnTo>
                  <a:pt x="314" y="83"/>
                </a:lnTo>
                <a:cubicBezTo>
                  <a:pt x="297" y="96"/>
                  <a:pt x="285" y="112"/>
                  <a:pt x="277" y="133"/>
                </a:cubicBezTo>
                <a:lnTo>
                  <a:pt x="308" y="161"/>
                </a:lnTo>
                <a:cubicBezTo>
                  <a:pt x="302" y="174"/>
                  <a:pt x="297" y="187"/>
                  <a:pt x="293" y="201"/>
                </a:cubicBezTo>
                <a:lnTo>
                  <a:pt x="251" y="199"/>
                </a:lnTo>
                <a:cubicBezTo>
                  <a:pt x="243" y="218"/>
                  <a:pt x="241" y="239"/>
                  <a:pt x="244" y="261"/>
                </a:cubicBezTo>
                <a:lnTo>
                  <a:pt x="285" y="270"/>
                </a:lnTo>
                <a:cubicBezTo>
                  <a:pt x="286" y="284"/>
                  <a:pt x="288" y="298"/>
                  <a:pt x="292" y="311"/>
                </a:cubicBezTo>
                <a:lnTo>
                  <a:pt x="255" y="331"/>
                </a:lnTo>
                <a:cubicBezTo>
                  <a:pt x="257" y="352"/>
                  <a:pt x="265" y="370"/>
                  <a:pt x="280" y="388"/>
                </a:cubicBezTo>
                <a:lnTo>
                  <a:pt x="320" y="375"/>
                </a:lnTo>
                <a:cubicBezTo>
                  <a:pt x="324" y="381"/>
                  <a:pt x="328" y="387"/>
                  <a:pt x="332" y="392"/>
                </a:cubicBezTo>
                <a:cubicBezTo>
                  <a:pt x="337" y="398"/>
                  <a:pt x="341" y="403"/>
                  <a:pt x="346" y="408"/>
                </a:cubicBezTo>
                <a:lnTo>
                  <a:pt x="324" y="444"/>
                </a:lnTo>
                <a:cubicBezTo>
                  <a:pt x="336" y="460"/>
                  <a:pt x="353" y="472"/>
                  <a:pt x="374" y="480"/>
                </a:cubicBezTo>
                <a:lnTo>
                  <a:pt x="402" y="449"/>
                </a:lnTo>
                <a:cubicBezTo>
                  <a:pt x="414" y="455"/>
                  <a:pt x="428" y="460"/>
                  <a:pt x="441" y="464"/>
                </a:cubicBezTo>
                <a:lnTo>
                  <a:pt x="440" y="506"/>
                </a:lnTo>
                <a:cubicBezTo>
                  <a:pt x="459" y="514"/>
                  <a:pt x="479" y="516"/>
                  <a:pt x="501" y="513"/>
                </a:cubicBezTo>
                <a:lnTo>
                  <a:pt x="510" y="472"/>
                </a:lnTo>
                <a:cubicBezTo>
                  <a:pt x="525" y="471"/>
                  <a:pt x="539" y="469"/>
                  <a:pt x="552" y="466"/>
                </a:cubicBezTo>
                <a:lnTo>
                  <a:pt x="572" y="503"/>
                </a:lnTo>
                <a:cubicBezTo>
                  <a:pt x="592" y="500"/>
                  <a:pt x="611" y="492"/>
                  <a:pt x="628" y="478"/>
                </a:cubicBezTo>
                <a:lnTo>
                  <a:pt x="616" y="437"/>
                </a:lnTo>
                <a:cubicBezTo>
                  <a:pt x="622" y="434"/>
                  <a:pt x="628" y="429"/>
                  <a:pt x="633" y="425"/>
                </a:cubicBezTo>
                <a:cubicBezTo>
                  <a:pt x="638" y="421"/>
                  <a:pt x="644" y="416"/>
                  <a:pt x="648" y="411"/>
                </a:cubicBezTo>
                <a:lnTo>
                  <a:pt x="684" y="433"/>
                </a:lnTo>
                <a:cubicBezTo>
                  <a:pt x="701" y="421"/>
                  <a:pt x="713" y="404"/>
                  <a:pt x="721" y="384"/>
                </a:cubicBezTo>
                <a:lnTo>
                  <a:pt x="690" y="355"/>
                </a:lnTo>
                <a:cubicBezTo>
                  <a:pt x="696" y="343"/>
                  <a:pt x="701" y="330"/>
                  <a:pt x="705" y="316"/>
                </a:cubicBezTo>
                <a:lnTo>
                  <a:pt x="747" y="317"/>
                </a:lnTo>
                <a:cubicBezTo>
                  <a:pt x="755" y="298"/>
                  <a:pt x="757" y="278"/>
                  <a:pt x="754" y="256"/>
                </a:cubicBezTo>
                <a:lnTo>
                  <a:pt x="712" y="247"/>
                </a:lnTo>
                <a:cubicBezTo>
                  <a:pt x="712" y="233"/>
                  <a:pt x="710" y="219"/>
                  <a:pt x="706" y="205"/>
                </a:cubicBezTo>
                <a:lnTo>
                  <a:pt x="743" y="185"/>
                </a:lnTo>
                <a:cubicBezTo>
                  <a:pt x="741" y="165"/>
                  <a:pt x="732" y="146"/>
                  <a:pt x="718" y="129"/>
                </a:cubicBezTo>
                <a:lnTo>
                  <a:pt x="678" y="142"/>
                </a:lnTo>
                <a:cubicBezTo>
                  <a:pt x="674" y="136"/>
                  <a:pt x="670" y="130"/>
                  <a:pt x="665" y="124"/>
                </a:cubicBezTo>
                <a:cubicBezTo>
                  <a:pt x="661" y="119"/>
                  <a:pt x="657" y="114"/>
                  <a:pt x="652" y="109"/>
                </a:cubicBezTo>
                <a:lnTo>
                  <a:pt x="674" y="73"/>
                </a:lnTo>
                <a:cubicBezTo>
                  <a:pt x="662" y="57"/>
                  <a:pt x="645" y="45"/>
                  <a:pt x="624" y="37"/>
                </a:cubicBezTo>
                <a:lnTo>
                  <a:pt x="596" y="68"/>
                </a:lnTo>
                <a:cubicBezTo>
                  <a:pt x="583" y="61"/>
                  <a:pt x="570" y="56"/>
                  <a:pt x="557" y="52"/>
                </a:cubicBezTo>
                <a:close/>
                <a:moveTo>
                  <a:pt x="1056" y="409"/>
                </a:moveTo>
                <a:cubicBezTo>
                  <a:pt x="1079" y="437"/>
                  <a:pt x="1091" y="474"/>
                  <a:pt x="1087" y="513"/>
                </a:cubicBezTo>
                <a:cubicBezTo>
                  <a:pt x="1082" y="552"/>
                  <a:pt x="1063" y="585"/>
                  <a:pt x="1035" y="608"/>
                </a:cubicBezTo>
                <a:cubicBezTo>
                  <a:pt x="1007" y="631"/>
                  <a:pt x="970" y="643"/>
                  <a:pt x="931" y="638"/>
                </a:cubicBezTo>
                <a:cubicBezTo>
                  <a:pt x="892" y="634"/>
                  <a:pt x="859" y="615"/>
                  <a:pt x="836" y="587"/>
                </a:cubicBezTo>
                <a:cubicBezTo>
                  <a:pt x="813" y="558"/>
                  <a:pt x="801" y="522"/>
                  <a:pt x="805" y="483"/>
                </a:cubicBezTo>
                <a:cubicBezTo>
                  <a:pt x="810" y="444"/>
                  <a:pt x="829" y="411"/>
                  <a:pt x="857" y="388"/>
                </a:cubicBezTo>
                <a:cubicBezTo>
                  <a:pt x="885" y="365"/>
                  <a:pt x="922" y="353"/>
                  <a:pt x="961" y="357"/>
                </a:cubicBezTo>
                <a:cubicBezTo>
                  <a:pt x="1000" y="362"/>
                  <a:pt x="1033" y="381"/>
                  <a:pt x="1056" y="409"/>
                </a:cubicBezTo>
                <a:close/>
                <a:moveTo>
                  <a:pt x="979" y="471"/>
                </a:moveTo>
                <a:cubicBezTo>
                  <a:pt x="986" y="480"/>
                  <a:pt x="989" y="491"/>
                  <a:pt x="988" y="502"/>
                </a:cubicBezTo>
                <a:cubicBezTo>
                  <a:pt x="987" y="514"/>
                  <a:pt x="981" y="524"/>
                  <a:pt x="973" y="531"/>
                </a:cubicBezTo>
                <a:cubicBezTo>
                  <a:pt x="964" y="538"/>
                  <a:pt x="953" y="541"/>
                  <a:pt x="941" y="540"/>
                </a:cubicBezTo>
                <a:cubicBezTo>
                  <a:pt x="930" y="539"/>
                  <a:pt x="920" y="533"/>
                  <a:pt x="913" y="524"/>
                </a:cubicBezTo>
                <a:cubicBezTo>
                  <a:pt x="906" y="516"/>
                  <a:pt x="903" y="505"/>
                  <a:pt x="904" y="493"/>
                </a:cubicBezTo>
                <a:cubicBezTo>
                  <a:pt x="905" y="482"/>
                  <a:pt x="911" y="472"/>
                  <a:pt x="919" y="465"/>
                </a:cubicBezTo>
                <a:cubicBezTo>
                  <a:pt x="928" y="458"/>
                  <a:pt x="939" y="455"/>
                  <a:pt x="951" y="456"/>
                </a:cubicBezTo>
                <a:cubicBezTo>
                  <a:pt x="962" y="457"/>
                  <a:pt x="972" y="463"/>
                  <a:pt x="979" y="471"/>
                </a:cubicBezTo>
                <a:close/>
                <a:moveTo>
                  <a:pt x="956" y="406"/>
                </a:moveTo>
                <a:cubicBezTo>
                  <a:pt x="981" y="409"/>
                  <a:pt x="1003" y="422"/>
                  <a:pt x="1018" y="440"/>
                </a:cubicBezTo>
                <a:cubicBezTo>
                  <a:pt x="1033" y="458"/>
                  <a:pt x="1040" y="482"/>
                  <a:pt x="1038" y="508"/>
                </a:cubicBezTo>
                <a:cubicBezTo>
                  <a:pt x="1035" y="533"/>
                  <a:pt x="1022" y="555"/>
                  <a:pt x="1004" y="570"/>
                </a:cubicBezTo>
                <a:cubicBezTo>
                  <a:pt x="985" y="584"/>
                  <a:pt x="961" y="592"/>
                  <a:pt x="936" y="590"/>
                </a:cubicBezTo>
                <a:cubicBezTo>
                  <a:pt x="911" y="587"/>
                  <a:pt x="889" y="574"/>
                  <a:pt x="874" y="556"/>
                </a:cubicBezTo>
                <a:cubicBezTo>
                  <a:pt x="859" y="537"/>
                  <a:pt x="852" y="513"/>
                  <a:pt x="854" y="488"/>
                </a:cubicBezTo>
                <a:cubicBezTo>
                  <a:pt x="857" y="463"/>
                  <a:pt x="870" y="441"/>
                  <a:pt x="888" y="426"/>
                </a:cubicBezTo>
                <a:cubicBezTo>
                  <a:pt x="906" y="411"/>
                  <a:pt x="931" y="404"/>
                  <a:pt x="956" y="406"/>
                </a:cubicBezTo>
                <a:close/>
                <a:moveTo>
                  <a:pt x="1004" y="292"/>
                </a:moveTo>
                <a:lnTo>
                  <a:pt x="1005" y="250"/>
                </a:lnTo>
                <a:cubicBezTo>
                  <a:pt x="986" y="242"/>
                  <a:pt x="966" y="240"/>
                  <a:pt x="944" y="243"/>
                </a:cubicBezTo>
                <a:lnTo>
                  <a:pt x="935" y="284"/>
                </a:lnTo>
                <a:cubicBezTo>
                  <a:pt x="920" y="285"/>
                  <a:pt x="906" y="287"/>
                  <a:pt x="893" y="291"/>
                </a:cubicBezTo>
                <a:lnTo>
                  <a:pt x="873" y="254"/>
                </a:lnTo>
                <a:cubicBezTo>
                  <a:pt x="853" y="256"/>
                  <a:pt x="834" y="264"/>
                  <a:pt x="817" y="279"/>
                </a:cubicBezTo>
                <a:lnTo>
                  <a:pt x="829" y="319"/>
                </a:lnTo>
                <a:cubicBezTo>
                  <a:pt x="823" y="323"/>
                  <a:pt x="817" y="327"/>
                  <a:pt x="812" y="331"/>
                </a:cubicBezTo>
                <a:cubicBezTo>
                  <a:pt x="807" y="336"/>
                  <a:pt x="801" y="340"/>
                  <a:pt x="797" y="345"/>
                </a:cubicBezTo>
                <a:lnTo>
                  <a:pt x="761" y="323"/>
                </a:lnTo>
                <a:cubicBezTo>
                  <a:pt x="744" y="335"/>
                  <a:pt x="732" y="352"/>
                  <a:pt x="724" y="373"/>
                </a:cubicBezTo>
                <a:lnTo>
                  <a:pt x="755" y="401"/>
                </a:lnTo>
                <a:cubicBezTo>
                  <a:pt x="749" y="413"/>
                  <a:pt x="744" y="426"/>
                  <a:pt x="740" y="440"/>
                </a:cubicBezTo>
                <a:lnTo>
                  <a:pt x="698" y="439"/>
                </a:lnTo>
                <a:cubicBezTo>
                  <a:pt x="690" y="458"/>
                  <a:pt x="688" y="478"/>
                  <a:pt x="691" y="500"/>
                </a:cubicBezTo>
                <a:lnTo>
                  <a:pt x="732" y="509"/>
                </a:lnTo>
                <a:cubicBezTo>
                  <a:pt x="733" y="524"/>
                  <a:pt x="735" y="537"/>
                  <a:pt x="739" y="551"/>
                </a:cubicBezTo>
                <a:lnTo>
                  <a:pt x="702" y="571"/>
                </a:lnTo>
                <a:cubicBezTo>
                  <a:pt x="704" y="591"/>
                  <a:pt x="713" y="610"/>
                  <a:pt x="727" y="627"/>
                </a:cubicBezTo>
                <a:lnTo>
                  <a:pt x="767" y="615"/>
                </a:lnTo>
                <a:cubicBezTo>
                  <a:pt x="771" y="621"/>
                  <a:pt x="775" y="626"/>
                  <a:pt x="780" y="632"/>
                </a:cubicBezTo>
                <a:cubicBezTo>
                  <a:pt x="784" y="637"/>
                  <a:pt x="788" y="642"/>
                  <a:pt x="793" y="647"/>
                </a:cubicBezTo>
                <a:lnTo>
                  <a:pt x="771" y="683"/>
                </a:lnTo>
                <a:cubicBezTo>
                  <a:pt x="783" y="699"/>
                  <a:pt x="800" y="712"/>
                  <a:pt x="821" y="720"/>
                </a:cubicBezTo>
                <a:lnTo>
                  <a:pt x="849" y="689"/>
                </a:lnTo>
                <a:cubicBezTo>
                  <a:pt x="861" y="695"/>
                  <a:pt x="875" y="700"/>
                  <a:pt x="888" y="704"/>
                </a:cubicBezTo>
                <a:lnTo>
                  <a:pt x="887" y="746"/>
                </a:lnTo>
                <a:cubicBezTo>
                  <a:pt x="906" y="754"/>
                  <a:pt x="926" y="756"/>
                  <a:pt x="948" y="752"/>
                </a:cubicBezTo>
                <a:lnTo>
                  <a:pt x="958" y="711"/>
                </a:lnTo>
                <a:cubicBezTo>
                  <a:pt x="972" y="711"/>
                  <a:pt x="986" y="708"/>
                  <a:pt x="999" y="705"/>
                </a:cubicBezTo>
                <a:lnTo>
                  <a:pt x="1019" y="742"/>
                </a:lnTo>
                <a:cubicBezTo>
                  <a:pt x="1039" y="740"/>
                  <a:pt x="1058" y="731"/>
                  <a:pt x="1075" y="717"/>
                </a:cubicBezTo>
                <a:lnTo>
                  <a:pt x="1063" y="677"/>
                </a:lnTo>
                <a:cubicBezTo>
                  <a:pt x="1069" y="673"/>
                  <a:pt x="1075" y="669"/>
                  <a:pt x="1080" y="664"/>
                </a:cubicBezTo>
                <a:cubicBezTo>
                  <a:pt x="1085" y="660"/>
                  <a:pt x="1091" y="656"/>
                  <a:pt x="1095" y="651"/>
                </a:cubicBezTo>
                <a:lnTo>
                  <a:pt x="1131" y="673"/>
                </a:lnTo>
                <a:cubicBezTo>
                  <a:pt x="1148" y="661"/>
                  <a:pt x="1160" y="644"/>
                  <a:pt x="1168" y="623"/>
                </a:cubicBezTo>
                <a:lnTo>
                  <a:pt x="1137" y="595"/>
                </a:lnTo>
                <a:cubicBezTo>
                  <a:pt x="1143" y="582"/>
                  <a:pt x="1148" y="569"/>
                  <a:pt x="1152" y="556"/>
                </a:cubicBezTo>
                <a:lnTo>
                  <a:pt x="1194" y="557"/>
                </a:lnTo>
                <a:cubicBezTo>
                  <a:pt x="1202" y="538"/>
                  <a:pt x="1204" y="518"/>
                  <a:pt x="1201" y="495"/>
                </a:cubicBezTo>
                <a:lnTo>
                  <a:pt x="1160" y="486"/>
                </a:lnTo>
                <a:cubicBezTo>
                  <a:pt x="1159" y="472"/>
                  <a:pt x="1157" y="458"/>
                  <a:pt x="1153" y="445"/>
                </a:cubicBezTo>
                <a:lnTo>
                  <a:pt x="1190" y="425"/>
                </a:lnTo>
                <a:cubicBezTo>
                  <a:pt x="1188" y="405"/>
                  <a:pt x="1179" y="386"/>
                  <a:pt x="1165" y="368"/>
                </a:cubicBezTo>
                <a:lnTo>
                  <a:pt x="1125" y="381"/>
                </a:lnTo>
                <a:cubicBezTo>
                  <a:pt x="1121" y="375"/>
                  <a:pt x="1117" y="369"/>
                  <a:pt x="1112" y="364"/>
                </a:cubicBezTo>
                <a:cubicBezTo>
                  <a:pt x="1108" y="358"/>
                  <a:pt x="1104" y="353"/>
                  <a:pt x="1099" y="348"/>
                </a:cubicBezTo>
                <a:lnTo>
                  <a:pt x="1121" y="312"/>
                </a:lnTo>
                <a:cubicBezTo>
                  <a:pt x="1109" y="296"/>
                  <a:pt x="1092" y="284"/>
                  <a:pt x="1071" y="276"/>
                </a:cubicBezTo>
                <a:lnTo>
                  <a:pt x="1043" y="307"/>
                </a:lnTo>
                <a:cubicBezTo>
                  <a:pt x="1031" y="301"/>
                  <a:pt x="1017" y="296"/>
                  <a:pt x="1004" y="292"/>
                </a:cubicBezTo>
                <a:close/>
                <a:moveTo>
                  <a:pt x="424" y="554"/>
                </a:moveTo>
                <a:cubicBezTo>
                  <a:pt x="445" y="557"/>
                  <a:pt x="464" y="563"/>
                  <a:pt x="483" y="570"/>
                </a:cubicBezTo>
                <a:lnTo>
                  <a:pt x="519" y="521"/>
                </a:lnTo>
                <a:cubicBezTo>
                  <a:pt x="550" y="529"/>
                  <a:pt x="576" y="544"/>
                  <a:pt x="596" y="565"/>
                </a:cubicBezTo>
                <a:lnTo>
                  <a:pt x="570" y="620"/>
                </a:lnTo>
                <a:cubicBezTo>
                  <a:pt x="577" y="627"/>
                  <a:pt x="584" y="633"/>
                  <a:pt x="591" y="640"/>
                </a:cubicBezTo>
                <a:cubicBezTo>
                  <a:pt x="599" y="648"/>
                  <a:pt x="606" y="655"/>
                  <a:pt x="612" y="663"/>
                </a:cubicBezTo>
                <a:lnTo>
                  <a:pt x="668" y="639"/>
                </a:lnTo>
                <a:cubicBezTo>
                  <a:pt x="691" y="662"/>
                  <a:pt x="706" y="687"/>
                  <a:pt x="712" y="716"/>
                </a:cubicBezTo>
                <a:lnTo>
                  <a:pt x="662" y="750"/>
                </a:lnTo>
                <a:cubicBezTo>
                  <a:pt x="669" y="769"/>
                  <a:pt x="674" y="789"/>
                  <a:pt x="678" y="809"/>
                </a:cubicBezTo>
                <a:lnTo>
                  <a:pt x="738" y="816"/>
                </a:lnTo>
                <a:cubicBezTo>
                  <a:pt x="746" y="847"/>
                  <a:pt x="746" y="876"/>
                  <a:pt x="738" y="904"/>
                </a:cubicBezTo>
                <a:lnTo>
                  <a:pt x="677" y="909"/>
                </a:lnTo>
                <a:cubicBezTo>
                  <a:pt x="674" y="930"/>
                  <a:pt x="669" y="949"/>
                  <a:pt x="662" y="968"/>
                </a:cubicBezTo>
                <a:lnTo>
                  <a:pt x="710" y="1004"/>
                </a:lnTo>
                <a:cubicBezTo>
                  <a:pt x="702" y="1035"/>
                  <a:pt x="687" y="1061"/>
                  <a:pt x="666" y="1081"/>
                </a:cubicBezTo>
                <a:lnTo>
                  <a:pt x="611" y="1055"/>
                </a:lnTo>
                <a:cubicBezTo>
                  <a:pt x="605" y="1062"/>
                  <a:pt x="598" y="1069"/>
                  <a:pt x="591" y="1076"/>
                </a:cubicBezTo>
                <a:cubicBezTo>
                  <a:pt x="584" y="1084"/>
                  <a:pt x="576" y="1091"/>
                  <a:pt x="568" y="1097"/>
                </a:cubicBezTo>
                <a:lnTo>
                  <a:pt x="593" y="1153"/>
                </a:lnTo>
                <a:cubicBezTo>
                  <a:pt x="570" y="1176"/>
                  <a:pt x="544" y="1190"/>
                  <a:pt x="516" y="1197"/>
                </a:cubicBezTo>
                <a:lnTo>
                  <a:pt x="481" y="1147"/>
                </a:lnTo>
                <a:cubicBezTo>
                  <a:pt x="462" y="1154"/>
                  <a:pt x="443" y="1159"/>
                  <a:pt x="423" y="1163"/>
                </a:cubicBezTo>
                <a:lnTo>
                  <a:pt x="416" y="1223"/>
                </a:lnTo>
                <a:cubicBezTo>
                  <a:pt x="385" y="1231"/>
                  <a:pt x="355" y="1231"/>
                  <a:pt x="327" y="1223"/>
                </a:cubicBezTo>
                <a:lnTo>
                  <a:pt x="322" y="1162"/>
                </a:lnTo>
                <a:cubicBezTo>
                  <a:pt x="302" y="1159"/>
                  <a:pt x="282" y="1154"/>
                  <a:pt x="264" y="1147"/>
                </a:cubicBezTo>
                <a:lnTo>
                  <a:pt x="228" y="1195"/>
                </a:lnTo>
                <a:cubicBezTo>
                  <a:pt x="197" y="1187"/>
                  <a:pt x="171" y="1172"/>
                  <a:pt x="151" y="1151"/>
                </a:cubicBezTo>
                <a:lnTo>
                  <a:pt x="177" y="1096"/>
                </a:lnTo>
                <a:cubicBezTo>
                  <a:pt x="169" y="1090"/>
                  <a:pt x="162" y="1083"/>
                  <a:pt x="155" y="1076"/>
                </a:cubicBezTo>
                <a:cubicBezTo>
                  <a:pt x="148" y="1069"/>
                  <a:pt x="141" y="1061"/>
                  <a:pt x="134" y="1053"/>
                </a:cubicBezTo>
                <a:lnTo>
                  <a:pt x="79" y="1078"/>
                </a:lnTo>
                <a:cubicBezTo>
                  <a:pt x="56" y="1055"/>
                  <a:pt x="41" y="1029"/>
                  <a:pt x="34" y="1001"/>
                </a:cubicBezTo>
                <a:lnTo>
                  <a:pt x="84" y="966"/>
                </a:lnTo>
                <a:cubicBezTo>
                  <a:pt x="77" y="947"/>
                  <a:pt x="72" y="928"/>
                  <a:pt x="69" y="908"/>
                </a:cubicBezTo>
                <a:lnTo>
                  <a:pt x="9" y="901"/>
                </a:lnTo>
                <a:cubicBezTo>
                  <a:pt x="0" y="870"/>
                  <a:pt x="0" y="840"/>
                  <a:pt x="9" y="812"/>
                </a:cubicBezTo>
                <a:lnTo>
                  <a:pt x="69" y="807"/>
                </a:lnTo>
                <a:cubicBezTo>
                  <a:pt x="73" y="787"/>
                  <a:pt x="78" y="767"/>
                  <a:pt x="85" y="749"/>
                </a:cubicBezTo>
                <a:lnTo>
                  <a:pt x="36" y="713"/>
                </a:lnTo>
                <a:cubicBezTo>
                  <a:pt x="44" y="682"/>
                  <a:pt x="59" y="656"/>
                  <a:pt x="81" y="636"/>
                </a:cubicBezTo>
                <a:lnTo>
                  <a:pt x="136" y="662"/>
                </a:lnTo>
                <a:cubicBezTo>
                  <a:pt x="142" y="654"/>
                  <a:pt x="148" y="647"/>
                  <a:pt x="155" y="640"/>
                </a:cubicBezTo>
                <a:cubicBezTo>
                  <a:pt x="163" y="633"/>
                  <a:pt x="170" y="626"/>
                  <a:pt x="178" y="619"/>
                </a:cubicBezTo>
                <a:lnTo>
                  <a:pt x="154" y="564"/>
                </a:lnTo>
                <a:cubicBezTo>
                  <a:pt x="177" y="541"/>
                  <a:pt x="202" y="526"/>
                  <a:pt x="231" y="519"/>
                </a:cubicBezTo>
                <a:lnTo>
                  <a:pt x="265" y="569"/>
                </a:lnTo>
                <a:cubicBezTo>
                  <a:pt x="284" y="562"/>
                  <a:pt x="304" y="557"/>
                  <a:pt x="324" y="554"/>
                </a:cubicBezTo>
                <a:lnTo>
                  <a:pt x="331" y="494"/>
                </a:lnTo>
                <a:cubicBezTo>
                  <a:pt x="362" y="485"/>
                  <a:pt x="391" y="485"/>
                  <a:pt x="419" y="494"/>
                </a:cubicBezTo>
                <a:lnTo>
                  <a:pt x="424" y="55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35"/>
          <p:cNvSpPr>
            <a:spLocks noChangeAspect="1"/>
          </p:cNvSpPr>
          <p:nvPr/>
        </p:nvSpPr>
        <p:spPr bwMode="auto">
          <a:xfrm>
            <a:off x="1466693" y="4031261"/>
            <a:ext cx="360000" cy="357165"/>
          </a:xfrm>
          <a:custGeom>
            <a:avLst/>
            <a:gdLst>
              <a:gd name="T0" fmla="*/ 597 w 1245"/>
              <a:gd name="T1" fmla="*/ 1 h 1242"/>
              <a:gd name="T2" fmla="*/ 876 w 1245"/>
              <a:gd name="T3" fmla="*/ 315 h 1242"/>
              <a:gd name="T4" fmla="*/ 1006 w 1245"/>
              <a:gd name="T5" fmla="*/ 323 h 1242"/>
              <a:gd name="T6" fmla="*/ 1219 w 1245"/>
              <a:gd name="T7" fmla="*/ 438 h 1242"/>
              <a:gd name="T8" fmla="*/ 991 w 1245"/>
              <a:gd name="T9" fmla="*/ 755 h 1242"/>
              <a:gd name="T10" fmla="*/ 965 w 1245"/>
              <a:gd name="T11" fmla="*/ 1153 h 1242"/>
              <a:gd name="T12" fmla="*/ 630 w 1245"/>
              <a:gd name="T13" fmla="*/ 1026 h 1242"/>
              <a:gd name="T14" fmla="*/ 254 w 1245"/>
              <a:gd name="T15" fmla="*/ 1141 h 1242"/>
              <a:gd name="T16" fmla="*/ 254 w 1245"/>
              <a:gd name="T17" fmla="*/ 744 h 1242"/>
              <a:gd name="T18" fmla="*/ 24 w 1245"/>
              <a:gd name="T19" fmla="*/ 485 h 1242"/>
              <a:gd name="T20" fmla="*/ 229 w 1245"/>
              <a:gd name="T21" fmla="*/ 323 h 1242"/>
              <a:gd name="T22" fmla="*/ 394 w 1245"/>
              <a:gd name="T23" fmla="*/ 303 h 1242"/>
              <a:gd name="T24" fmla="*/ 548 w 1245"/>
              <a:gd name="T25" fmla="*/ 21 h 1242"/>
              <a:gd name="T26" fmla="*/ 597 w 1245"/>
              <a:gd name="T27" fmla="*/ 1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45" h="1242">
                <a:moveTo>
                  <a:pt x="597" y="1"/>
                </a:moveTo>
                <a:cubicBezTo>
                  <a:pt x="814" y="0"/>
                  <a:pt x="729" y="256"/>
                  <a:pt x="876" y="315"/>
                </a:cubicBezTo>
                <a:cubicBezTo>
                  <a:pt x="912" y="329"/>
                  <a:pt x="962" y="316"/>
                  <a:pt x="1006" y="323"/>
                </a:cubicBezTo>
                <a:cubicBezTo>
                  <a:pt x="1102" y="338"/>
                  <a:pt x="1204" y="343"/>
                  <a:pt x="1219" y="438"/>
                </a:cubicBezTo>
                <a:cubicBezTo>
                  <a:pt x="1245" y="597"/>
                  <a:pt x="1018" y="652"/>
                  <a:pt x="991" y="755"/>
                </a:cubicBezTo>
                <a:cubicBezTo>
                  <a:pt x="963" y="867"/>
                  <a:pt x="1142" y="1099"/>
                  <a:pt x="965" y="1153"/>
                </a:cubicBezTo>
                <a:cubicBezTo>
                  <a:pt x="814" y="1199"/>
                  <a:pt x="740" y="1044"/>
                  <a:pt x="630" y="1026"/>
                </a:cubicBezTo>
                <a:cubicBezTo>
                  <a:pt x="505" y="1005"/>
                  <a:pt x="422" y="1242"/>
                  <a:pt x="254" y="1141"/>
                </a:cubicBezTo>
                <a:cubicBezTo>
                  <a:pt x="119" y="1059"/>
                  <a:pt x="293" y="869"/>
                  <a:pt x="254" y="744"/>
                </a:cubicBezTo>
                <a:cubicBezTo>
                  <a:pt x="223" y="645"/>
                  <a:pt x="48" y="620"/>
                  <a:pt x="24" y="485"/>
                </a:cubicBezTo>
                <a:cubicBezTo>
                  <a:pt x="0" y="352"/>
                  <a:pt x="132" y="339"/>
                  <a:pt x="229" y="323"/>
                </a:cubicBezTo>
                <a:cubicBezTo>
                  <a:pt x="290" y="314"/>
                  <a:pt x="356" y="333"/>
                  <a:pt x="394" y="303"/>
                </a:cubicBezTo>
                <a:cubicBezTo>
                  <a:pt x="473" y="239"/>
                  <a:pt x="465" y="83"/>
                  <a:pt x="548" y="21"/>
                </a:cubicBezTo>
                <a:cubicBezTo>
                  <a:pt x="564" y="14"/>
                  <a:pt x="581" y="8"/>
                  <a:pt x="597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TextBox 16"/>
          <p:cNvSpPr txBox="1">
            <a:spLocks noChangeArrowheads="1"/>
          </p:cNvSpPr>
          <p:nvPr/>
        </p:nvSpPr>
        <p:spPr bwMode="auto">
          <a:xfrm>
            <a:off x="2199457" y="1825156"/>
            <a:ext cx="913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66" name="TextBox 16"/>
          <p:cNvSpPr txBox="1">
            <a:spLocks noChangeArrowheads="1"/>
          </p:cNvSpPr>
          <p:nvPr/>
        </p:nvSpPr>
        <p:spPr bwMode="auto">
          <a:xfrm>
            <a:off x="2199457" y="2834934"/>
            <a:ext cx="913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67" name="TextBox 16"/>
          <p:cNvSpPr txBox="1">
            <a:spLocks noChangeArrowheads="1"/>
          </p:cNvSpPr>
          <p:nvPr/>
        </p:nvSpPr>
        <p:spPr bwMode="auto">
          <a:xfrm>
            <a:off x="2199457" y="3846879"/>
            <a:ext cx="913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68" name="TextBox 16"/>
          <p:cNvSpPr txBox="1">
            <a:spLocks noChangeArrowheads="1"/>
          </p:cNvSpPr>
          <p:nvPr/>
        </p:nvSpPr>
        <p:spPr bwMode="auto">
          <a:xfrm>
            <a:off x="2199457" y="4856658"/>
            <a:ext cx="913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4460245" y="2166285"/>
            <a:ext cx="5213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62" name="矩形 61"/>
          <p:cNvSpPr/>
          <p:nvPr/>
        </p:nvSpPr>
        <p:spPr>
          <a:xfrm>
            <a:off x="4460245" y="3003027"/>
            <a:ext cx="5213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63" name="矩形 62"/>
          <p:cNvSpPr/>
          <p:nvPr/>
        </p:nvSpPr>
        <p:spPr>
          <a:xfrm>
            <a:off x="4460245" y="3854246"/>
            <a:ext cx="5213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64" name="矩形 63"/>
          <p:cNvSpPr/>
          <p:nvPr/>
        </p:nvSpPr>
        <p:spPr>
          <a:xfrm>
            <a:off x="4460246" y="4703120"/>
            <a:ext cx="449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384362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875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8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25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25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675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5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3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8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625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7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9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675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175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425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7" grpId="0" animBg="1"/>
      <p:bldP spid="47" grpId="1" animBg="1"/>
      <p:bldP spid="4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/>
      <p:bldP spid="66" grpId="0"/>
      <p:bldP spid="67" grpId="0"/>
      <p:bldP spid="68" grpId="0"/>
      <p:bldP spid="61" grpId="0"/>
      <p:bldP spid="62" grpId="0"/>
      <p:bldP spid="6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经营理念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Business Concept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60968" y="1930460"/>
            <a:ext cx="1095055" cy="943118"/>
            <a:chOff x="5360968" y="1930460"/>
            <a:chExt cx="1095055" cy="943118"/>
          </a:xfrm>
        </p:grpSpPr>
        <p:sp>
          <p:nvSpPr>
            <p:cNvPr id="15" name="Freeform 85"/>
            <p:cNvSpPr>
              <a:spLocks noChangeArrowheads="1"/>
            </p:cNvSpPr>
            <p:nvPr/>
          </p:nvSpPr>
          <p:spPr bwMode="auto">
            <a:xfrm>
              <a:off x="5360968" y="1930460"/>
              <a:ext cx="546600" cy="943118"/>
            </a:xfrm>
            <a:custGeom>
              <a:avLst/>
              <a:gdLst>
                <a:gd name="T0" fmla="*/ 0 w 295"/>
                <a:gd name="T1" fmla="*/ 380 h 509"/>
                <a:gd name="T2" fmla="*/ 295 w 295"/>
                <a:gd name="T3" fmla="*/ 509 h 509"/>
                <a:gd name="T4" fmla="*/ 295 w 295"/>
                <a:gd name="T5" fmla="*/ 0 h 509"/>
                <a:gd name="T6" fmla="*/ 0 w 295"/>
                <a:gd name="T7" fmla="*/ 380 h 5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5"/>
                <a:gd name="T13" fmla="*/ 0 h 509"/>
                <a:gd name="T14" fmla="*/ 295 w 295"/>
                <a:gd name="T15" fmla="*/ 509 h 5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" h="509">
                  <a:moveTo>
                    <a:pt x="0" y="380"/>
                  </a:moveTo>
                  <a:lnTo>
                    <a:pt x="295" y="509"/>
                  </a:lnTo>
                  <a:lnTo>
                    <a:pt x="295" y="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4"/>
            </a:solidFill>
            <a:ln w="9525" cmpd="sng">
              <a:solidFill>
                <a:schemeClr val="bg1"/>
              </a:solidFill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16" name="Freeform 86"/>
            <p:cNvSpPr>
              <a:spLocks noChangeArrowheads="1"/>
            </p:cNvSpPr>
            <p:nvPr/>
          </p:nvSpPr>
          <p:spPr bwMode="auto">
            <a:xfrm>
              <a:off x="5903863" y="1930460"/>
              <a:ext cx="552160" cy="943118"/>
            </a:xfrm>
            <a:custGeom>
              <a:avLst/>
              <a:gdLst>
                <a:gd name="T0" fmla="*/ 0 w 298"/>
                <a:gd name="T1" fmla="*/ 509 h 509"/>
                <a:gd name="T2" fmla="*/ 298 w 298"/>
                <a:gd name="T3" fmla="*/ 380 h 509"/>
                <a:gd name="T4" fmla="*/ 0 w 298"/>
                <a:gd name="T5" fmla="*/ 0 h 509"/>
                <a:gd name="T6" fmla="*/ 0 w 298"/>
                <a:gd name="T7" fmla="*/ 509 h 5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8"/>
                <a:gd name="T13" fmla="*/ 0 h 509"/>
                <a:gd name="T14" fmla="*/ 298 w 298"/>
                <a:gd name="T15" fmla="*/ 509 h 5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8" h="509">
                  <a:moveTo>
                    <a:pt x="0" y="509"/>
                  </a:moveTo>
                  <a:lnTo>
                    <a:pt x="298" y="380"/>
                  </a:lnTo>
                  <a:lnTo>
                    <a:pt x="0" y="0"/>
                  </a:lnTo>
                  <a:lnTo>
                    <a:pt x="0" y="509"/>
                  </a:lnTo>
                  <a:close/>
                </a:path>
              </a:pathLst>
            </a:custGeom>
            <a:solidFill>
              <a:schemeClr val="accent4"/>
            </a:solidFill>
            <a:ln w="9525" cmpd="sng">
              <a:solidFill>
                <a:schemeClr val="bg1"/>
              </a:solidFill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08808" y="2638263"/>
            <a:ext cx="2199375" cy="1176583"/>
            <a:chOff x="4808808" y="2638263"/>
            <a:chExt cx="2199375" cy="1176583"/>
          </a:xfrm>
        </p:grpSpPr>
        <p:sp>
          <p:nvSpPr>
            <p:cNvPr id="17" name="Freeform 87"/>
            <p:cNvSpPr>
              <a:spLocks noChangeArrowheads="1"/>
            </p:cNvSpPr>
            <p:nvPr/>
          </p:nvSpPr>
          <p:spPr bwMode="auto">
            <a:xfrm>
              <a:off x="4808808" y="2638263"/>
              <a:ext cx="1098761" cy="1176583"/>
            </a:xfrm>
            <a:custGeom>
              <a:avLst/>
              <a:gdLst>
                <a:gd name="T0" fmla="*/ 0 w 593"/>
                <a:gd name="T1" fmla="*/ 381 h 635"/>
                <a:gd name="T2" fmla="*/ 593 w 593"/>
                <a:gd name="T3" fmla="*/ 635 h 635"/>
                <a:gd name="T4" fmla="*/ 593 w 593"/>
                <a:gd name="T5" fmla="*/ 127 h 635"/>
                <a:gd name="T6" fmla="*/ 298 w 593"/>
                <a:gd name="T7" fmla="*/ 0 h 635"/>
                <a:gd name="T8" fmla="*/ 0 w 593"/>
                <a:gd name="T9" fmla="*/ 381 h 6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3"/>
                <a:gd name="T16" fmla="*/ 0 h 635"/>
                <a:gd name="T17" fmla="*/ 593 w 593"/>
                <a:gd name="T18" fmla="*/ 635 h 6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3" h="635">
                  <a:moveTo>
                    <a:pt x="0" y="381"/>
                  </a:moveTo>
                  <a:lnTo>
                    <a:pt x="593" y="635"/>
                  </a:lnTo>
                  <a:lnTo>
                    <a:pt x="593" y="127"/>
                  </a:lnTo>
                  <a:lnTo>
                    <a:pt x="298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3"/>
            </a:solidFill>
            <a:ln w="9525" cmpd="sng">
              <a:solidFill>
                <a:schemeClr val="bg1"/>
              </a:solidFill>
              <a:beve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18" name="Freeform 88"/>
            <p:cNvSpPr>
              <a:spLocks noChangeArrowheads="1"/>
            </p:cNvSpPr>
            <p:nvPr/>
          </p:nvSpPr>
          <p:spPr bwMode="auto">
            <a:xfrm>
              <a:off x="5907568" y="2638263"/>
              <a:ext cx="1100615" cy="1176583"/>
            </a:xfrm>
            <a:custGeom>
              <a:avLst/>
              <a:gdLst>
                <a:gd name="T0" fmla="*/ 0 w 593"/>
                <a:gd name="T1" fmla="*/ 635 h 635"/>
                <a:gd name="T2" fmla="*/ 593 w 593"/>
                <a:gd name="T3" fmla="*/ 381 h 635"/>
                <a:gd name="T4" fmla="*/ 298 w 593"/>
                <a:gd name="T5" fmla="*/ 0 h 635"/>
                <a:gd name="T6" fmla="*/ 0 w 593"/>
                <a:gd name="T7" fmla="*/ 127 h 635"/>
                <a:gd name="T8" fmla="*/ 0 w 593"/>
                <a:gd name="T9" fmla="*/ 635 h 6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3"/>
                <a:gd name="T16" fmla="*/ 0 h 635"/>
                <a:gd name="T17" fmla="*/ 593 w 593"/>
                <a:gd name="T18" fmla="*/ 635 h 6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3" h="635">
                  <a:moveTo>
                    <a:pt x="0" y="635"/>
                  </a:moveTo>
                  <a:lnTo>
                    <a:pt x="593" y="381"/>
                  </a:lnTo>
                  <a:lnTo>
                    <a:pt x="298" y="0"/>
                  </a:lnTo>
                  <a:lnTo>
                    <a:pt x="0" y="127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chemeClr val="accent3"/>
            </a:solidFill>
            <a:ln w="9525" cmpd="sng">
              <a:solidFill>
                <a:schemeClr val="bg1"/>
              </a:solidFill>
              <a:beve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8499" y="3344212"/>
            <a:ext cx="3298138" cy="1410047"/>
            <a:chOff x="4258499" y="3344212"/>
            <a:chExt cx="3298138" cy="1410047"/>
          </a:xfrm>
        </p:grpSpPr>
        <p:sp>
          <p:nvSpPr>
            <p:cNvPr id="19" name="Freeform 89"/>
            <p:cNvSpPr>
              <a:spLocks noChangeArrowheads="1"/>
            </p:cNvSpPr>
            <p:nvPr/>
          </p:nvSpPr>
          <p:spPr bwMode="auto">
            <a:xfrm>
              <a:off x="4258499" y="3344212"/>
              <a:ext cx="1649069" cy="1410047"/>
            </a:xfrm>
            <a:custGeom>
              <a:avLst/>
              <a:gdLst>
                <a:gd name="T0" fmla="*/ 0 w 890"/>
                <a:gd name="T1" fmla="*/ 381 h 761"/>
                <a:gd name="T2" fmla="*/ 890 w 890"/>
                <a:gd name="T3" fmla="*/ 761 h 761"/>
                <a:gd name="T4" fmla="*/ 890 w 890"/>
                <a:gd name="T5" fmla="*/ 254 h 761"/>
                <a:gd name="T6" fmla="*/ 297 w 890"/>
                <a:gd name="T7" fmla="*/ 0 h 761"/>
                <a:gd name="T8" fmla="*/ 0 w 890"/>
                <a:gd name="T9" fmla="*/ 381 h 7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0"/>
                <a:gd name="T16" fmla="*/ 0 h 761"/>
                <a:gd name="T17" fmla="*/ 890 w 890"/>
                <a:gd name="T18" fmla="*/ 761 h 7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0" h="761">
                  <a:moveTo>
                    <a:pt x="0" y="381"/>
                  </a:moveTo>
                  <a:lnTo>
                    <a:pt x="890" y="761"/>
                  </a:lnTo>
                  <a:lnTo>
                    <a:pt x="890" y="254"/>
                  </a:lnTo>
                  <a:lnTo>
                    <a:pt x="297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2"/>
            </a:solidFill>
            <a:ln w="2" cap="flat" cmpd="sng">
              <a:solidFill>
                <a:schemeClr val="bg1"/>
              </a:solidFill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20" name="Freeform 90"/>
            <p:cNvSpPr>
              <a:spLocks noChangeArrowheads="1"/>
            </p:cNvSpPr>
            <p:nvPr/>
          </p:nvSpPr>
          <p:spPr bwMode="auto">
            <a:xfrm>
              <a:off x="5907568" y="3344212"/>
              <a:ext cx="1649069" cy="1410047"/>
            </a:xfrm>
            <a:custGeom>
              <a:avLst/>
              <a:gdLst>
                <a:gd name="T0" fmla="*/ 0 w 890"/>
                <a:gd name="T1" fmla="*/ 761 h 761"/>
                <a:gd name="T2" fmla="*/ 890 w 890"/>
                <a:gd name="T3" fmla="*/ 381 h 761"/>
                <a:gd name="T4" fmla="*/ 593 w 890"/>
                <a:gd name="T5" fmla="*/ 0 h 761"/>
                <a:gd name="T6" fmla="*/ 0 w 890"/>
                <a:gd name="T7" fmla="*/ 254 h 761"/>
                <a:gd name="T8" fmla="*/ 0 w 890"/>
                <a:gd name="T9" fmla="*/ 761 h 7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0"/>
                <a:gd name="T16" fmla="*/ 0 h 761"/>
                <a:gd name="T17" fmla="*/ 890 w 890"/>
                <a:gd name="T18" fmla="*/ 761 h 7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0" h="761">
                  <a:moveTo>
                    <a:pt x="0" y="761"/>
                  </a:moveTo>
                  <a:lnTo>
                    <a:pt x="890" y="381"/>
                  </a:lnTo>
                  <a:lnTo>
                    <a:pt x="593" y="0"/>
                  </a:lnTo>
                  <a:lnTo>
                    <a:pt x="0" y="254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chemeClr val="accent2"/>
            </a:solidFill>
            <a:ln w="2" cap="flat" cmpd="sng">
              <a:solidFill>
                <a:schemeClr val="bg1"/>
              </a:solidFill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11899" y="4050162"/>
            <a:ext cx="4393193" cy="1649069"/>
            <a:chOff x="3711899" y="4050162"/>
            <a:chExt cx="4393193" cy="1649069"/>
          </a:xfrm>
        </p:grpSpPr>
        <p:sp>
          <p:nvSpPr>
            <p:cNvPr id="21" name="Freeform 91"/>
            <p:cNvSpPr>
              <a:spLocks noChangeArrowheads="1"/>
            </p:cNvSpPr>
            <p:nvPr/>
          </p:nvSpPr>
          <p:spPr bwMode="auto">
            <a:xfrm>
              <a:off x="3711899" y="4050162"/>
              <a:ext cx="2195669" cy="1649069"/>
            </a:xfrm>
            <a:custGeom>
              <a:avLst/>
              <a:gdLst>
                <a:gd name="T0" fmla="*/ 0 w 1185"/>
                <a:gd name="T1" fmla="*/ 380 h 890"/>
                <a:gd name="T2" fmla="*/ 1185 w 1185"/>
                <a:gd name="T3" fmla="*/ 890 h 890"/>
                <a:gd name="T4" fmla="*/ 1185 w 1185"/>
                <a:gd name="T5" fmla="*/ 380 h 890"/>
                <a:gd name="T6" fmla="*/ 295 w 1185"/>
                <a:gd name="T7" fmla="*/ 0 h 890"/>
                <a:gd name="T8" fmla="*/ 0 w 1185"/>
                <a:gd name="T9" fmla="*/ 380 h 8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5"/>
                <a:gd name="T16" fmla="*/ 0 h 890"/>
                <a:gd name="T17" fmla="*/ 1185 w 1185"/>
                <a:gd name="T18" fmla="*/ 890 h 8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5" h="890">
                  <a:moveTo>
                    <a:pt x="0" y="380"/>
                  </a:moveTo>
                  <a:lnTo>
                    <a:pt x="1185" y="890"/>
                  </a:lnTo>
                  <a:lnTo>
                    <a:pt x="1185" y="380"/>
                  </a:lnTo>
                  <a:lnTo>
                    <a:pt x="295" y="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1"/>
            </a:solidFill>
            <a:ln w="2" cap="flat" cmpd="sng">
              <a:solidFill>
                <a:schemeClr val="bg1"/>
              </a:solidFill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22" name="Freeform 92"/>
            <p:cNvSpPr>
              <a:spLocks noChangeArrowheads="1"/>
            </p:cNvSpPr>
            <p:nvPr/>
          </p:nvSpPr>
          <p:spPr bwMode="auto">
            <a:xfrm>
              <a:off x="5907568" y="4050162"/>
              <a:ext cx="2197524" cy="1649069"/>
            </a:xfrm>
            <a:custGeom>
              <a:avLst/>
              <a:gdLst>
                <a:gd name="T0" fmla="*/ 0 w 1186"/>
                <a:gd name="T1" fmla="*/ 890 h 890"/>
                <a:gd name="T2" fmla="*/ 1186 w 1186"/>
                <a:gd name="T3" fmla="*/ 380 h 890"/>
                <a:gd name="T4" fmla="*/ 890 w 1186"/>
                <a:gd name="T5" fmla="*/ 0 h 890"/>
                <a:gd name="T6" fmla="*/ 0 w 1186"/>
                <a:gd name="T7" fmla="*/ 380 h 890"/>
                <a:gd name="T8" fmla="*/ 0 w 1186"/>
                <a:gd name="T9" fmla="*/ 890 h 8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6"/>
                <a:gd name="T16" fmla="*/ 0 h 890"/>
                <a:gd name="T17" fmla="*/ 1186 w 1186"/>
                <a:gd name="T18" fmla="*/ 890 h 8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6" h="890">
                  <a:moveTo>
                    <a:pt x="0" y="890"/>
                  </a:moveTo>
                  <a:lnTo>
                    <a:pt x="1186" y="380"/>
                  </a:lnTo>
                  <a:lnTo>
                    <a:pt x="890" y="0"/>
                  </a:lnTo>
                  <a:lnTo>
                    <a:pt x="0" y="38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chemeClr val="accent1"/>
            </a:solidFill>
            <a:ln w="2" cap="flat" cmpd="sng">
              <a:solidFill>
                <a:schemeClr val="bg1"/>
              </a:solidFill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sp>
        <p:nvSpPr>
          <p:cNvPr id="40" name="TextBox 682"/>
          <p:cNvSpPr>
            <a:spLocks noChangeArrowheads="1"/>
          </p:cNvSpPr>
          <p:nvPr/>
        </p:nvSpPr>
        <p:spPr bwMode="auto">
          <a:xfrm>
            <a:off x="5923015" y="2191204"/>
            <a:ext cx="335979" cy="5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gencyFB" panose="02000806040000020003" pitchFamily="2" charset="0"/>
                <a:ea typeface="方正中等线简体" pitchFamily="65" charset="-122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AgencyFB" panose="02000806040000020003" pitchFamily="2" charset="0"/>
              <a:ea typeface="方正中等线简体" pitchFamily="65" charset="-122"/>
            </a:endParaRPr>
          </a:p>
        </p:txBody>
      </p:sp>
      <p:sp>
        <p:nvSpPr>
          <p:cNvPr id="41" name="TextBox 682"/>
          <p:cNvSpPr>
            <a:spLocks noChangeArrowheads="1"/>
          </p:cNvSpPr>
          <p:nvPr/>
        </p:nvSpPr>
        <p:spPr bwMode="auto">
          <a:xfrm>
            <a:off x="6187090" y="2917536"/>
            <a:ext cx="341460" cy="5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gencyFB" panose="02000806040000020003" pitchFamily="2" charset="0"/>
                <a:ea typeface="方正中等线简体" pitchFamily="65" charset="-122"/>
              </a:rPr>
              <a:t>B</a:t>
            </a:r>
            <a:endParaRPr lang="zh-CN" altLang="en-US" sz="3600" dirty="0">
              <a:solidFill>
                <a:schemeClr val="bg1"/>
              </a:solidFill>
              <a:latin typeface="AgencyFB" panose="02000806040000020003" pitchFamily="2" charset="0"/>
              <a:ea typeface="方正中等线简体" pitchFamily="65" charset="-122"/>
            </a:endParaRPr>
          </a:p>
        </p:txBody>
      </p:sp>
      <p:sp>
        <p:nvSpPr>
          <p:cNvPr id="42" name="TextBox 682"/>
          <p:cNvSpPr>
            <a:spLocks noChangeArrowheads="1"/>
          </p:cNvSpPr>
          <p:nvPr/>
        </p:nvSpPr>
        <p:spPr bwMode="auto">
          <a:xfrm>
            <a:off x="6528022" y="3679072"/>
            <a:ext cx="341460" cy="5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gencyFB" panose="02000806040000020003" pitchFamily="2" charset="0"/>
                <a:ea typeface="方正中等线简体" pitchFamily="65" charset="-122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AgencyFB" panose="02000806040000020003" pitchFamily="2" charset="0"/>
              <a:ea typeface="方正中等线简体" pitchFamily="65" charset="-122"/>
            </a:endParaRPr>
          </a:p>
        </p:txBody>
      </p:sp>
      <p:sp>
        <p:nvSpPr>
          <p:cNvPr id="43" name="TextBox 682"/>
          <p:cNvSpPr>
            <a:spLocks noChangeArrowheads="1"/>
          </p:cNvSpPr>
          <p:nvPr/>
        </p:nvSpPr>
        <p:spPr bwMode="auto">
          <a:xfrm>
            <a:off x="6878457" y="4481372"/>
            <a:ext cx="342831" cy="5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gencyFB" panose="02000806040000020003" pitchFamily="2" charset="0"/>
                <a:ea typeface="方正中等线简体" pitchFamily="65" charset="-122"/>
              </a:rPr>
              <a:t>D</a:t>
            </a:r>
            <a:endParaRPr lang="zh-CN" altLang="en-US" sz="3600" dirty="0">
              <a:solidFill>
                <a:schemeClr val="bg1"/>
              </a:solidFill>
              <a:latin typeface="AgencyFB" panose="02000806040000020003" pitchFamily="2" charset="0"/>
              <a:ea typeface="方正中等线简体" pitchFamily="65" charset="-122"/>
            </a:endParaRPr>
          </a:p>
        </p:txBody>
      </p:sp>
      <p:sp>
        <p:nvSpPr>
          <p:cNvPr id="69" name="TextBox 16"/>
          <p:cNvSpPr txBox="1">
            <a:spLocks noChangeArrowheads="1"/>
          </p:cNvSpPr>
          <p:nvPr/>
        </p:nvSpPr>
        <p:spPr bwMode="auto">
          <a:xfrm>
            <a:off x="623529" y="159522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70" name="矩形 69"/>
          <p:cNvSpPr/>
          <p:nvPr/>
        </p:nvSpPr>
        <p:spPr>
          <a:xfrm>
            <a:off x="623529" y="1939058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3711899" y="2244192"/>
            <a:ext cx="1646289" cy="0"/>
          </a:xfrm>
          <a:prstGeom prst="line">
            <a:avLst/>
          </a:prstGeom>
          <a:ln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6"/>
          <p:cNvSpPr txBox="1">
            <a:spLocks noChangeArrowheads="1"/>
          </p:cNvSpPr>
          <p:nvPr/>
        </p:nvSpPr>
        <p:spPr bwMode="auto">
          <a:xfrm>
            <a:off x="623529" y="3191551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75" name="矩形 74"/>
          <p:cNvSpPr/>
          <p:nvPr/>
        </p:nvSpPr>
        <p:spPr>
          <a:xfrm>
            <a:off x="623529" y="3535389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3711899" y="3840523"/>
            <a:ext cx="546600" cy="0"/>
          </a:xfrm>
          <a:prstGeom prst="line">
            <a:avLst/>
          </a:prstGeom>
          <a:ln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6"/>
          <p:cNvSpPr txBox="1">
            <a:spLocks noChangeArrowheads="1"/>
          </p:cNvSpPr>
          <p:nvPr/>
        </p:nvSpPr>
        <p:spPr bwMode="auto">
          <a:xfrm>
            <a:off x="8591143" y="2179639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80" name="矩形 79"/>
          <p:cNvSpPr/>
          <p:nvPr/>
        </p:nvSpPr>
        <p:spPr>
          <a:xfrm>
            <a:off x="8591143" y="2523477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6847324" y="2828611"/>
            <a:ext cx="1646289" cy="0"/>
          </a:xfrm>
          <a:prstGeom prst="line">
            <a:avLst/>
          </a:prstGeom>
          <a:ln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6"/>
          <p:cNvSpPr txBox="1">
            <a:spLocks noChangeArrowheads="1"/>
          </p:cNvSpPr>
          <p:nvPr/>
        </p:nvSpPr>
        <p:spPr bwMode="auto">
          <a:xfrm>
            <a:off x="8591143" y="377597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84" name="矩形 83"/>
          <p:cNvSpPr/>
          <p:nvPr/>
        </p:nvSpPr>
        <p:spPr>
          <a:xfrm>
            <a:off x="8591143" y="4119808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947013" y="4424942"/>
            <a:ext cx="546600" cy="0"/>
          </a:xfrm>
          <a:prstGeom prst="line">
            <a:avLst/>
          </a:prstGeom>
          <a:ln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9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425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25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425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675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9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9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9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1075"/>
                                </p:stCondLst>
                                <p:childTnLst>
                                  <p:par>
                                    <p:cTn id="11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1575"/>
                                </p:stCondLst>
                                <p:childTnLst>
                                  <p:par>
                                    <p:cTn id="1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2075"/>
                                </p:stCondLst>
                                <p:childTnLst>
                                  <p:par>
                                    <p:cTn id="1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2325"/>
                                </p:stCondLst>
                                <p:childTnLst>
                                  <p:par>
                                    <p:cTn id="1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40" grpId="0"/>
          <p:bldP spid="41" grpId="0"/>
          <p:bldP spid="42" grpId="0"/>
          <p:bldP spid="43" grpId="0"/>
          <p:bldP spid="69" grpId="0"/>
          <p:bldP spid="70" grpId="0"/>
          <p:bldP spid="74" grpId="0"/>
          <p:bldP spid="75" grpId="0"/>
          <p:bldP spid="79" grpId="0"/>
          <p:bldP spid="80" grpId="0"/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425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25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425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675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9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9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9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1075"/>
                                </p:stCondLst>
                                <p:childTnLst>
                                  <p:par>
                                    <p:cTn id="11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1575"/>
                                </p:stCondLst>
                                <p:childTnLst>
                                  <p:par>
                                    <p:cTn id="1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2075"/>
                                </p:stCondLst>
                                <p:childTnLst>
                                  <p:par>
                                    <p:cTn id="1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2325"/>
                                </p:stCondLst>
                                <p:childTnLst>
                                  <p:par>
                                    <p:cTn id="1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P spid="40" grpId="0"/>
          <p:bldP spid="41" grpId="0"/>
          <p:bldP spid="42" grpId="0"/>
          <p:bldP spid="43" grpId="0"/>
          <p:bldP spid="69" grpId="0"/>
          <p:bldP spid="70" grpId="0"/>
          <p:bldP spid="74" grpId="0"/>
          <p:bldP spid="75" grpId="0"/>
          <p:bldP spid="79" grpId="0"/>
          <p:bldP spid="80" grpId="0"/>
          <p:bldP spid="83" grpId="0"/>
          <p:bldP spid="84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管理理念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Management Concept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Diamond 4"/>
          <p:cNvSpPr>
            <a:spLocks noChangeArrowheads="1"/>
          </p:cNvSpPr>
          <p:nvPr/>
        </p:nvSpPr>
        <p:spPr bwMode="auto">
          <a:xfrm>
            <a:off x="3763169" y="1366471"/>
            <a:ext cx="4665662" cy="4664075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ounded Rectangle 15"/>
          <p:cNvSpPr>
            <a:spLocks noChangeArrowheads="1"/>
          </p:cNvSpPr>
          <p:nvPr/>
        </p:nvSpPr>
        <p:spPr bwMode="auto">
          <a:xfrm>
            <a:off x="4207669" y="1809384"/>
            <a:ext cx="1817687" cy="18192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tIns="608409" bIns="0" anchor="ctr" anchorCtr="1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ounded Rectangle 13"/>
          <p:cNvSpPr>
            <a:spLocks noChangeArrowheads="1"/>
          </p:cNvSpPr>
          <p:nvPr/>
        </p:nvSpPr>
        <p:spPr bwMode="auto">
          <a:xfrm>
            <a:off x="6166644" y="1809384"/>
            <a:ext cx="1817687" cy="181927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tIns="608409" bIns="0" anchor="ctr" anchorCtr="1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207669" y="3768359"/>
            <a:ext cx="1817687" cy="181927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tIns="608409" bIns="0" anchor="ctr" anchorCtr="1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6166644" y="3768359"/>
            <a:ext cx="1817687" cy="18192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tIns="608409" bIns="0" anchor="ctr" anchorCtr="1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Group 4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56" y="4223971"/>
            <a:ext cx="6762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4817269" y="2214196"/>
            <a:ext cx="628650" cy="617538"/>
          </a:xfrm>
          <a:custGeom>
            <a:avLst/>
            <a:gdLst>
              <a:gd name="T0" fmla="*/ 2147483646 w 127"/>
              <a:gd name="T1" fmla="*/ 2147483646 h 125"/>
              <a:gd name="T2" fmla="*/ 2147483646 w 127"/>
              <a:gd name="T3" fmla="*/ 2147483646 h 125"/>
              <a:gd name="T4" fmla="*/ 2147483646 w 127"/>
              <a:gd name="T5" fmla="*/ 2147483646 h 125"/>
              <a:gd name="T6" fmla="*/ 2147483646 w 127"/>
              <a:gd name="T7" fmla="*/ 2147483646 h 125"/>
              <a:gd name="T8" fmla="*/ 2147483646 w 127"/>
              <a:gd name="T9" fmla="*/ 2147483646 h 125"/>
              <a:gd name="T10" fmla="*/ 2147483646 w 127"/>
              <a:gd name="T11" fmla="*/ 2147483646 h 125"/>
              <a:gd name="T12" fmla="*/ 2147483646 w 127"/>
              <a:gd name="T13" fmla="*/ 2147483646 h 125"/>
              <a:gd name="T14" fmla="*/ 2147483646 w 127"/>
              <a:gd name="T15" fmla="*/ 2147483646 h 125"/>
              <a:gd name="T16" fmla="*/ 2147483646 w 127"/>
              <a:gd name="T17" fmla="*/ 2147483646 h 125"/>
              <a:gd name="T18" fmla="*/ 2147483646 w 127"/>
              <a:gd name="T19" fmla="*/ 2147483646 h 125"/>
              <a:gd name="T20" fmla="*/ 2147483646 w 127"/>
              <a:gd name="T21" fmla="*/ 2147483646 h 125"/>
              <a:gd name="T22" fmla="*/ 2147483646 w 127"/>
              <a:gd name="T23" fmla="*/ 2147483646 h 125"/>
              <a:gd name="T24" fmla="*/ 2147483646 w 127"/>
              <a:gd name="T25" fmla="*/ 2147483646 h 125"/>
              <a:gd name="T26" fmla="*/ 2147483646 w 127"/>
              <a:gd name="T27" fmla="*/ 2147483646 h 125"/>
              <a:gd name="T28" fmla="*/ 2147483646 w 127"/>
              <a:gd name="T29" fmla="*/ 2147483646 h 125"/>
              <a:gd name="T30" fmla="*/ 2147483646 w 127"/>
              <a:gd name="T31" fmla="*/ 2147483646 h 125"/>
              <a:gd name="T32" fmla="*/ 2147483646 w 127"/>
              <a:gd name="T33" fmla="*/ 2147483646 h 125"/>
              <a:gd name="T34" fmla="*/ 0 w 127"/>
              <a:gd name="T35" fmla="*/ 2147483646 h 125"/>
              <a:gd name="T36" fmla="*/ 0 w 127"/>
              <a:gd name="T37" fmla="*/ 2147483646 h 125"/>
              <a:gd name="T38" fmla="*/ 2147483646 w 127"/>
              <a:gd name="T39" fmla="*/ 2147483646 h 125"/>
              <a:gd name="T40" fmla="*/ 2147483646 w 127"/>
              <a:gd name="T41" fmla="*/ 2147483646 h 125"/>
              <a:gd name="T42" fmla="*/ 2147483646 w 127"/>
              <a:gd name="T43" fmla="*/ 0 h 125"/>
              <a:gd name="T44" fmla="*/ 2147483646 w 127"/>
              <a:gd name="T45" fmla="*/ 2147483646 h 125"/>
              <a:gd name="T46" fmla="*/ 2147483646 w 127"/>
              <a:gd name="T47" fmla="*/ 2147483646 h 125"/>
              <a:gd name="T48" fmla="*/ 2147483646 w 127"/>
              <a:gd name="T49" fmla="*/ 2147483646 h 125"/>
              <a:gd name="T50" fmla="*/ 2147483646 w 127"/>
              <a:gd name="T51" fmla="*/ 2147483646 h 125"/>
              <a:gd name="T52" fmla="*/ 2147483646 w 127"/>
              <a:gd name="T53" fmla="*/ 2147483646 h 125"/>
              <a:gd name="T54" fmla="*/ 2147483646 w 127"/>
              <a:gd name="T55" fmla="*/ 2147483646 h 125"/>
              <a:gd name="T56" fmla="*/ 2147483646 w 127"/>
              <a:gd name="T57" fmla="*/ 2147483646 h 125"/>
              <a:gd name="T58" fmla="*/ 2147483646 w 127"/>
              <a:gd name="T59" fmla="*/ 2147483646 h 125"/>
              <a:gd name="T60" fmla="*/ 2147483646 w 127"/>
              <a:gd name="T61" fmla="*/ 2147483646 h 125"/>
              <a:gd name="T62" fmla="*/ 2147483646 w 127"/>
              <a:gd name="T63" fmla="*/ 2147483646 h 125"/>
              <a:gd name="T64" fmla="*/ 2147483646 w 127"/>
              <a:gd name="T65" fmla="*/ 2147483646 h 125"/>
              <a:gd name="T66" fmla="*/ 2147483646 w 127"/>
              <a:gd name="T67" fmla="*/ 2147483646 h 125"/>
              <a:gd name="T68" fmla="*/ 2147483646 w 127"/>
              <a:gd name="T69" fmla="*/ 2147483646 h 125"/>
              <a:gd name="T70" fmla="*/ 2147483646 w 127"/>
              <a:gd name="T71" fmla="*/ 2147483646 h 125"/>
              <a:gd name="T72" fmla="*/ 2147483646 w 127"/>
              <a:gd name="T73" fmla="*/ 2147483646 h 125"/>
              <a:gd name="T74" fmla="*/ 2147483646 w 127"/>
              <a:gd name="T75" fmla="*/ 2147483646 h 125"/>
              <a:gd name="T76" fmla="*/ 2147483646 w 127"/>
              <a:gd name="T77" fmla="*/ 2147483646 h 125"/>
              <a:gd name="T78" fmla="*/ 2147483646 w 127"/>
              <a:gd name="T79" fmla="*/ 2147483646 h 125"/>
              <a:gd name="T80" fmla="*/ 2147483646 w 127"/>
              <a:gd name="T81" fmla="*/ 2147483646 h 125"/>
              <a:gd name="T82" fmla="*/ 2147483646 w 127"/>
              <a:gd name="T83" fmla="*/ 2147483646 h 125"/>
              <a:gd name="T84" fmla="*/ 2147483646 w 127"/>
              <a:gd name="T85" fmla="*/ 2147483646 h 125"/>
              <a:gd name="T86" fmla="*/ 2147483646 w 127"/>
              <a:gd name="T87" fmla="*/ 2147483646 h 125"/>
              <a:gd name="T88" fmla="*/ 2147483646 w 127"/>
              <a:gd name="T89" fmla="*/ 2147483646 h 125"/>
              <a:gd name="T90" fmla="*/ 2147483646 w 127"/>
              <a:gd name="T91" fmla="*/ 2147483646 h 125"/>
              <a:gd name="T92" fmla="*/ 2147483646 w 127"/>
              <a:gd name="T93" fmla="*/ 2147483646 h 125"/>
              <a:gd name="T94" fmla="*/ 2147483646 w 127"/>
              <a:gd name="T95" fmla="*/ 2147483646 h 125"/>
              <a:gd name="T96" fmla="*/ 2147483646 w 127"/>
              <a:gd name="T97" fmla="*/ 2147483646 h 125"/>
              <a:gd name="T98" fmla="*/ 2147483646 w 127"/>
              <a:gd name="T99" fmla="*/ 2147483646 h 125"/>
              <a:gd name="T100" fmla="*/ 2147483646 w 127"/>
              <a:gd name="T101" fmla="*/ 2147483646 h 125"/>
              <a:gd name="T102" fmla="*/ 2147483646 w 127"/>
              <a:gd name="T103" fmla="*/ 2147483646 h 125"/>
              <a:gd name="T104" fmla="*/ 2147483646 w 127"/>
              <a:gd name="T105" fmla="*/ 2147483646 h 125"/>
              <a:gd name="T106" fmla="*/ 2147483646 w 127"/>
              <a:gd name="T107" fmla="*/ 2147483646 h 125"/>
              <a:gd name="T108" fmla="*/ 2147483646 w 127"/>
              <a:gd name="T109" fmla="*/ 2147483646 h 125"/>
              <a:gd name="T110" fmla="*/ 2147483646 w 127"/>
              <a:gd name="T111" fmla="*/ 2147483646 h 12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7" h="125">
                <a:moveTo>
                  <a:pt x="54" y="69"/>
                </a:moveTo>
                <a:cubicBezTo>
                  <a:pt x="54" y="73"/>
                  <a:pt x="51" y="76"/>
                  <a:pt x="47" y="76"/>
                </a:cubicBezTo>
                <a:cubicBezTo>
                  <a:pt x="44" y="76"/>
                  <a:pt x="41" y="73"/>
                  <a:pt x="41" y="69"/>
                </a:cubicBezTo>
                <a:cubicBezTo>
                  <a:pt x="41" y="66"/>
                  <a:pt x="44" y="63"/>
                  <a:pt x="47" y="63"/>
                </a:cubicBezTo>
                <a:cubicBezTo>
                  <a:pt x="51" y="63"/>
                  <a:pt x="54" y="66"/>
                  <a:pt x="54" y="69"/>
                </a:cubicBezTo>
                <a:close/>
                <a:moveTo>
                  <a:pt x="80" y="63"/>
                </a:moveTo>
                <a:cubicBezTo>
                  <a:pt x="77" y="63"/>
                  <a:pt x="74" y="66"/>
                  <a:pt x="74" y="69"/>
                </a:cubicBezTo>
                <a:cubicBezTo>
                  <a:pt x="74" y="73"/>
                  <a:pt x="77" y="76"/>
                  <a:pt x="80" y="76"/>
                </a:cubicBezTo>
                <a:cubicBezTo>
                  <a:pt x="84" y="76"/>
                  <a:pt x="87" y="73"/>
                  <a:pt x="87" y="69"/>
                </a:cubicBezTo>
                <a:cubicBezTo>
                  <a:pt x="87" y="66"/>
                  <a:pt x="84" y="63"/>
                  <a:pt x="80" y="63"/>
                </a:cubicBezTo>
                <a:close/>
                <a:moveTo>
                  <a:pt x="127" y="66"/>
                </a:moveTo>
                <a:cubicBezTo>
                  <a:pt x="127" y="78"/>
                  <a:pt x="127" y="78"/>
                  <a:pt x="127" y="78"/>
                </a:cubicBezTo>
                <a:cubicBezTo>
                  <a:pt x="127" y="84"/>
                  <a:pt x="122" y="89"/>
                  <a:pt x="116" y="89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0" y="112"/>
                  <a:pt x="79" y="125"/>
                  <a:pt x="64" y="125"/>
                </a:cubicBezTo>
                <a:cubicBezTo>
                  <a:pt x="48" y="125"/>
                  <a:pt x="28" y="112"/>
                  <a:pt x="19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5" y="89"/>
                  <a:pt x="0" y="84"/>
                  <a:pt x="0" y="7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1"/>
                  <a:pt x="2" y="58"/>
                  <a:pt x="6" y="56"/>
                </a:cubicBezTo>
                <a:cubicBezTo>
                  <a:pt x="6" y="38"/>
                  <a:pt x="11" y="24"/>
                  <a:pt x="21" y="15"/>
                </a:cubicBezTo>
                <a:cubicBezTo>
                  <a:pt x="31" y="5"/>
                  <a:pt x="45" y="0"/>
                  <a:pt x="64" y="0"/>
                </a:cubicBezTo>
                <a:cubicBezTo>
                  <a:pt x="82" y="0"/>
                  <a:pt x="96" y="5"/>
                  <a:pt x="106" y="15"/>
                </a:cubicBezTo>
                <a:cubicBezTo>
                  <a:pt x="116" y="24"/>
                  <a:pt x="121" y="38"/>
                  <a:pt x="121" y="56"/>
                </a:cubicBezTo>
                <a:cubicBezTo>
                  <a:pt x="125" y="58"/>
                  <a:pt x="127" y="61"/>
                  <a:pt x="127" y="66"/>
                </a:cubicBezTo>
                <a:close/>
                <a:moveTo>
                  <a:pt x="103" y="69"/>
                </a:moveTo>
                <a:cubicBezTo>
                  <a:pt x="103" y="66"/>
                  <a:pt x="103" y="64"/>
                  <a:pt x="103" y="61"/>
                </a:cubicBezTo>
                <a:cubicBezTo>
                  <a:pt x="98" y="56"/>
                  <a:pt x="89" y="53"/>
                  <a:pt x="77" y="52"/>
                </a:cubicBezTo>
                <a:cubicBezTo>
                  <a:pt x="79" y="53"/>
                  <a:pt x="80" y="56"/>
                  <a:pt x="81" y="58"/>
                </a:cubicBezTo>
                <a:cubicBezTo>
                  <a:pt x="74" y="53"/>
                  <a:pt x="60" y="54"/>
                  <a:pt x="50" y="42"/>
                </a:cubicBezTo>
                <a:cubicBezTo>
                  <a:pt x="49" y="41"/>
                  <a:pt x="49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37"/>
                  <a:pt x="46" y="36"/>
                  <a:pt x="46" y="37"/>
                </a:cubicBezTo>
                <a:cubicBezTo>
                  <a:pt x="45" y="52"/>
                  <a:pt x="35" y="63"/>
                  <a:pt x="24" y="64"/>
                </a:cubicBezTo>
                <a:cubicBezTo>
                  <a:pt x="24" y="66"/>
                  <a:pt x="24" y="68"/>
                  <a:pt x="24" y="69"/>
                </a:cubicBezTo>
                <a:cubicBezTo>
                  <a:pt x="24" y="75"/>
                  <a:pt x="25" y="81"/>
                  <a:pt x="27" y="86"/>
                </a:cubicBezTo>
                <a:cubicBezTo>
                  <a:pt x="33" y="93"/>
                  <a:pt x="43" y="95"/>
                  <a:pt x="52" y="96"/>
                </a:cubicBezTo>
                <a:cubicBezTo>
                  <a:pt x="54" y="93"/>
                  <a:pt x="58" y="91"/>
                  <a:pt x="63" y="91"/>
                </a:cubicBezTo>
                <a:cubicBezTo>
                  <a:pt x="69" y="91"/>
                  <a:pt x="73" y="95"/>
                  <a:pt x="73" y="99"/>
                </a:cubicBezTo>
                <a:cubicBezTo>
                  <a:pt x="73" y="104"/>
                  <a:pt x="69" y="107"/>
                  <a:pt x="63" y="107"/>
                </a:cubicBezTo>
                <a:cubicBezTo>
                  <a:pt x="58" y="107"/>
                  <a:pt x="54" y="105"/>
                  <a:pt x="52" y="102"/>
                </a:cubicBezTo>
                <a:cubicBezTo>
                  <a:pt x="46" y="102"/>
                  <a:pt x="39" y="101"/>
                  <a:pt x="32" y="98"/>
                </a:cubicBezTo>
                <a:cubicBezTo>
                  <a:pt x="41" y="111"/>
                  <a:pt x="55" y="118"/>
                  <a:pt x="64" y="118"/>
                </a:cubicBezTo>
                <a:cubicBezTo>
                  <a:pt x="77" y="118"/>
                  <a:pt x="103" y="101"/>
                  <a:pt x="103" y="69"/>
                </a:cubicBezTo>
                <a:close/>
                <a:moveTo>
                  <a:pt x="115" y="54"/>
                </a:moveTo>
                <a:cubicBezTo>
                  <a:pt x="114" y="23"/>
                  <a:pt x="96" y="7"/>
                  <a:pt x="64" y="7"/>
                </a:cubicBezTo>
                <a:cubicBezTo>
                  <a:pt x="31" y="7"/>
                  <a:pt x="13" y="23"/>
                  <a:pt x="13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9" y="44"/>
                  <a:pt x="22" y="35"/>
                  <a:pt x="27" y="29"/>
                </a:cubicBezTo>
                <a:cubicBezTo>
                  <a:pt x="35" y="18"/>
                  <a:pt x="48" y="13"/>
                  <a:pt x="64" y="13"/>
                </a:cubicBezTo>
                <a:cubicBezTo>
                  <a:pt x="80" y="13"/>
                  <a:pt x="92" y="18"/>
                  <a:pt x="100" y="29"/>
                </a:cubicBezTo>
                <a:cubicBezTo>
                  <a:pt x="105" y="35"/>
                  <a:pt x="109" y="44"/>
                  <a:pt x="110" y="54"/>
                </a:cubicBezTo>
                <a:lnTo>
                  <a:pt x="115" y="54"/>
                </a:lnTo>
                <a:close/>
                <a:moveTo>
                  <a:pt x="115" y="54"/>
                </a:moveTo>
                <a:cubicBezTo>
                  <a:pt x="115" y="54"/>
                  <a:pt x="115" y="54"/>
                  <a:pt x="115" y="5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pic>
        <p:nvPicPr>
          <p:cNvPr id="16" name="Group 7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94" y="4235084"/>
            <a:ext cx="57308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oup 9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69" y="2236421"/>
            <a:ext cx="609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4501356" y="3036521"/>
            <a:ext cx="122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sz="1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6441281" y="3036521"/>
            <a:ext cx="122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4501356" y="4992321"/>
            <a:ext cx="122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6444456" y="4955809"/>
            <a:ext cx="1222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79528" y="2241968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4" name="矩形 33"/>
          <p:cNvSpPr/>
          <p:nvPr/>
        </p:nvSpPr>
        <p:spPr>
          <a:xfrm>
            <a:off x="1079528" y="4200943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5" name="矩形 34"/>
          <p:cNvSpPr/>
          <p:nvPr/>
        </p:nvSpPr>
        <p:spPr>
          <a:xfrm>
            <a:off x="8177348" y="2241968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6" name="矩形 35"/>
          <p:cNvSpPr/>
          <p:nvPr/>
        </p:nvSpPr>
        <p:spPr>
          <a:xfrm>
            <a:off x="8177348" y="4200943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</p:spTree>
    <p:extLst>
      <p:ext uri="{BB962C8B-B14F-4D97-AF65-F5344CB8AC3E}">
        <p14:creationId xmlns:p14="http://schemas.microsoft.com/office/powerpoint/2010/main" val="243240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25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775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3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2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4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975"/>
                            </p:stCondLst>
                            <p:childTnLst>
                              <p:par>
                                <p:cTn id="1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5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7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25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5" grpId="1" animBg="1"/>
      <p:bldP spid="15" grpId="2" animBg="1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4" grpId="0"/>
      <p:bldP spid="35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>
            <a:spLocks noChangeArrowheads="1"/>
          </p:cNvSpPr>
          <p:nvPr/>
        </p:nvSpPr>
        <p:spPr bwMode="auto">
          <a:xfrm flipH="1">
            <a:off x="1601011" y="1166712"/>
            <a:ext cx="9524552" cy="3349014"/>
          </a:xfrm>
          <a:custGeom>
            <a:avLst/>
            <a:gdLst>
              <a:gd name="connsiteX0" fmla="*/ 1674692 w 9524552"/>
              <a:gd name="connsiteY0" fmla="*/ 0 h 3349014"/>
              <a:gd name="connsiteX1" fmla="*/ 494250 w 9524552"/>
              <a:gd name="connsiteY1" fmla="*/ 489397 h 3349014"/>
              <a:gd name="connsiteX2" fmla="*/ 0 w 9524552"/>
              <a:gd name="connsiteY2" fmla="*/ 1674507 h 3349014"/>
              <a:gd name="connsiteX3" fmla="*/ 494250 w 9524552"/>
              <a:gd name="connsiteY3" fmla="*/ 2854819 h 3349014"/>
              <a:gd name="connsiteX4" fmla="*/ 1674692 w 9524552"/>
              <a:gd name="connsiteY4" fmla="*/ 3349014 h 3349014"/>
              <a:gd name="connsiteX5" fmla="*/ 2720775 w 9524552"/>
              <a:gd name="connsiteY5" fmla="*/ 2979567 h 3349014"/>
              <a:gd name="connsiteX6" fmla="*/ 3555722 w 9524552"/>
              <a:gd name="connsiteY6" fmla="*/ 2216683 h 3349014"/>
              <a:gd name="connsiteX7" fmla="*/ 3637297 w 9524552"/>
              <a:gd name="connsiteY7" fmla="*/ 2159107 h 3349014"/>
              <a:gd name="connsiteX8" fmla="*/ 4390669 w 9524552"/>
              <a:gd name="connsiteY8" fmla="*/ 2082338 h 3349014"/>
              <a:gd name="connsiteX9" fmla="*/ 5220818 w 9524552"/>
              <a:gd name="connsiteY9" fmla="*/ 2605322 h 3349014"/>
              <a:gd name="connsiteX10" fmla="*/ 5240524 w 9524552"/>
              <a:gd name="connsiteY10" fmla="*/ 2617044 h 3349014"/>
              <a:gd name="connsiteX11" fmla="*/ 5245810 w 9524552"/>
              <a:gd name="connsiteY11" fmla="*/ 2621019 h 3349014"/>
              <a:gd name="connsiteX12" fmla="*/ 5339556 w 9524552"/>
              <a:gd name="connsiteY12" fmla="*/ 2678422 h 3349014"/>
              <a:gd name="connsiteX13" fmla="*/ 5362311 w 9524552"/>
              <a:gd name="connsiteY13" fmla="*/ 2689488 h 3349014"/>
              <a:gd name="connsiteX14" fmla="*/ 5368148 w 9524552"/>
              <a:gd name="connsiteY14" fmla="*/ 2692961 h 3349014"/>
              <a:gd name="connsiteX15" fmla="*/ 5376983 w 9524552"/>
              <a:gd name="connsiteY15" fmla="*/ 2696624 h 3349014"/>
              <a:gd name="connsiteX16" fmla="*/ 5438980 w 9524552"/>
              <a:gd name="connsiteY16" fmla="*/ 2726775 h 3349014"/>
              <a:gd name="connsiteX17" fmla="*/ 5652838 w 9524552"/>
              <a:gd name="connsiteY17" fmla="*/ 2793856 h 3349014"/>
              <a:gd name="connsiteX18" fmla="*/ 5695720 w 9524552"/>
              <a:gd name="connsiteY18" fmla="*/ 2800470 h 3349014"/>
              <a:gd name="connsiteX19" fmla="*/ 5700597 w 9524552"/>
              <a:gd name="connsiteY19" fmla="*/ 2801666 h 3349014"/>
              <a:gd name="connsiteX20" fmla="*/ 5714530 w 9524552"/>
              <a:gd name="connsiteY20" fmla="*/ 2803370 h 3349014"/>
              <a:gd name="connsiteX21" fmla="*/ 5766261 w 9524552"/>
              <a:gd name="connsiteY21" fmla="*/ 2811348 h 3349014"/>
              <a:gd name="connsiteX22" fmla="*/ 5789364 w 9524552"/>
              <a:gd name="connsiteY22" fmla="*/ 2812526 h 3349014"/>
              <a:gd name="connsiteX23" fmla="*/ 5790598 w 9524552"/>
              <a:gd name="connsiteY23" fmla="*/ 2812677 h 3349014"/>
              <a:gd name="connsiteX24" fmla="*/ 5799136 w 9524552"/>
              <a:gd name="connsiteY24" fmla="*/ 2813024 h 3349014"/>
              <a:gd name="connsiteX25" fmla="*/ 5883338 w 9524552"/>
              <a:gd name="connsiteY25" fmla="*/ 2817316 h 3349014"/>
              <a:gd name="connsiteX26" fmla="*/ 6079955 w 9524552"/>
              <a:gd name="connsiteY26" fmla="*/ 2799927 h 3349014"/>
              <a:gd name="connsiteX27" fmla="*/ 6105727 w 9524552"/>
              <a:gd name="connsiteY27" fmla="*/ 2794168 h 3349014"/>
              <a:gd name="connsiteX28" fmla="*/ 6112363 w 9524552"/>
              <a:gd name="connsiteY28" fmla="*/ 2793147 h 3349014"/>
              <a:gd name="connsiteX29" fmla="*/ 6125426 w 9524552"/>
              <a:gd name="connsiteY29" fmla="*/ 2789765 h 3349014"/>
              <a:gd name="connsiteX30" fmla="*/ 6174188 w 9524552"/>
              <a:gd name="connsiteY30" fmla="*/ 2778866 h 3349014"/>
              <a:gd name="connsiteX31" fmla="*/ 6205047 w 9524552"/>
              <a:gd name="connsiteY31" fmla="*/ 2769147 h 3349014"/>
              <a:gd name="connsiteX32" fmla="*/ 6221395 w 9524552"/>
              <a:gd name="connsiteY32" fmla="*/ 2764913 h 3349014"/>
              <a:gd name="connsiteX33" fmla="*/ 6238489 w 9524552"/>
              <a:gd name="connsiteY33" fmla="*/ 2758613 h 3349014"/>
              <a:gd name="connsiteX34" fmla="*/ 6265329 w 9524552"/>
              <a:gd name="connsiteY34" fmla="*/ 2750160 h 3349014"/>
              <a:gd name="connsiteX35" fmla="*/ 6281582 w 9524552"/>
              <a:gd name="connsiteY35" fmla="*/ 2742732 h 3349014"/>
              <a:gd name="connsiteX36" fmla="*/ 6325907 w 9524552"/>
              <a:gd name="connsiteY36" fmla="*/ 2726397 h 3349014"/>
              <a:gd name="connsiteX37" fmla="*/ 6425331 w 9524552"/>
              <a:gd name="connsiteY37" fmla="*/ 2678181 h 3349014"/>
              <a:gd name="connsiteX38" fmla="*/ 6432721 w 9524552"/>
              <a:gd name="connsiteY38" fmla="*/ 2673663 h 3349014"/>
              <a:gd name="connsiteX39" fmla="*/ 6437210 w 9524552"/>
              <a:gd name="connsiteY39" fmla="*/ 2671611 h 3349014"/>
              <a:gd name="connsiteX40" fmla="*/ 6450312 w 9524552"/>
              <a:gd name="connsiteY40" fmla="*/ 2662907 h 3349014"/>
              <a:gd name="connsiteX41" fmla="*/ 6519096 w 9524552"/>
              <a:gd name="connsiteY41" fmla="*/ 2620850 h 3349014"/>
              <a:gd name="connsiteX42" fmla="*/ 6560436 w 9524552"/>
              <a:gd name="connsiteY42" fmla="*/ 2589745 h 3349014"/>
              <a:gd name="connsiteX43" fmla="*/ 6593350 w 9524552"/>
              <a:gd name="connsiteY43" fmla="*/ 2567878 h 3349014"/>
              <a:gd name="connsiteX44" fmla="*/ 7164239 w 9524552"/>
              <a:gd name="connsiteY44" fmla="*/ 2045018 h 3349014"/>
              <a:gd name="connsiteX45" fmla="*/ 7217010 w 9524552"/>
              <a:gd name="connsiteY45" fmla="*/ 2006643 h 3349014"/>
              <a:gd name="connsiteX46" fmla="*/ 7730330 w 9524552"/>
              <a:gd name="connsiteY46" fmla="*/ 1953878 h 3349014"/>
              <a:gd name="connsiteX47" fmla="*/ 8296422 w 9524552"/>
              <a:gd name="connsiteY47" fmla="*/ 2308847 h 3349014"/>
              <a:gd name="connsiteX48" fmla="*/ 8747376 w 9524552"/>
              <a:gd name="connsiteY48" fmla="*/ 2452753 h 3349014"/>
              <a:gd name="connsiteX49" fmla="*/ 9524552 w 9524552"/>
              <a:gd name="connsiteY49" fmla="*/ 1675659 h 3349014"/>
              <a:gd name="connsiteX50" fmla="*/ 8747376 w 9524552"/>
              <a:gd name="connsiteY50" fmla="*/ 898564 h 3349014"/>
              <a:gd name="connsiteX51" fmla="*/ 8296422 w 9524552"/>
              <a:gd name="connsiteY51" fmla="*/ 1042470 h 3349014"/>
              <a:gd name="connsiteX52" fmla="*/ 7730330 w 9524552"/>
              <a:gd name="connsiteY52" fmla="*/ 1397440 h 3349014"/>
              <a:gd name="connsiteX53" fmla="*/ 7217010 w 9524552"/>
              <a:gd name="connsiteY53" fmla="*/ 1344674 h 3349014"/>
              <a:gd name="connsiteX54" fmla="*/ 7164239 w 9524552"/>
              <a:gd name="connsiteY54" fmla="*/ 1306299 h 3349014"/>
              <a:gd name="connsiteX55" fmla="*/ 6776326 w 9524552"/>
              <a:gd name="connsiteY55" fmla="*/ 939338 h 3349014"/>
              <a:gd name="connsiteX56" fmla="*/ 6618341 w 9524552"/>
              <a:gd name="connsiteY56" fmla="*/ 804731 h 3349014"/>
              <a:gd name="connsiteX57" fmla="*/ 6606633 w 9524552"/>
              <a:gd name="connsiteY57" fmla="*/ 794028 h 3349014"/>
              <a:gd name="connsiteX58" fmla="*/ 6599324 w 9524552"/>
              <a:gd name="connsiteY58" fmla="*/ 788529 h 3349014"/>
              <a:gd name="connsiteX59" fmla="*/ 6593350 w 9524552"/>
              <a:gd name="connsiteY59" fmla="*/ 783439 h 3349014"/>
              <a:gd name="connsiteX60" fmla="*/ 6586592 w 9524552"/>
              <a:gd name="connsiteY60" fmla="*/ 778949 h 3349014"/>
              <a:gd name="connsiteX61" fmla="*/ 6519096 w 9524552"/>
              <a:gd name="connsiteY61" fmla="*/ 728164 h 3349014"/>
              <a:gd name="connsiteX62" fmla="*/ 5883017 w 9524552"/>
              <a:gd name="connsiteY62" fmla="*/ 532579 h 3349014"/>
              <a:gd name="connsiteX63" fmla="*/ 5700597 w 9524552"/>
              <a:gd name="connsiteY63" fmla="*/ 547348 h 3349014"/>
              <a:gd name="connsiteX64" fmla="*/ 5670432 w 9524552"/>
              <a:gd name="connsiteY64" fmla="*/ 554748 h 3349014"/>
              <a:gd name="connsiteX65" fmla="*/ 5652838 w 9524552"/>
              <a:gd name="connsiteY65" fmla="*/ 557461 h 3349014"/>
              <a:gd name="connsiteX66" fmla="*/ 5543576 w 9524552"/>
              <a:gd name="connsiteY66" fmla="*/ 585858 h 3349014"/>
              <a:gd name="connsiteX67" fmla="*/ 5543527 w 9524552"/>
              <a:gd name="connsiteY67" fmla="*/ 585876 h 3349014"/>
              <a:gd name="connsiteX68" fmla="*/ 5528524 w 9524552"/>
              <a:gd name="connsiteY68" fmla="*/ 589556 h 3349014"/>
              <a:gd name="connsiteX69" fmla="*/ 5486803 w 9524552"/>
              <a:gd name="connsiteY69" fmla="*/ 606855 h 3349014"/>
              <a:gd name="connsiteX70" fmla="*/ 5438980 w 9524552"/>
              <a:gd name="connsiteY70" fmla="*/ 624542 h 3349014"/>
              <a:gd name="connsiteX71" fmla="*/ 5409104 w 9524552"/>
              <a:gd name="connsiteY71" fmla="*/ 639072 h 3349014"/>
              <a:gd name="connsiteX72" fmla="*/ 5368148 w 9524552"/>
              <a:gd name="connsiteY72" fmla="*/ 656054 h 3349014"/>
              <a:gd name="connsiteX73" fmla="*/ 5341087 w 9524552"/>
              <a:gd name="connsiteY73" fmla="*/ 672150 h 3349014"/>
              <a:gd name="connsiteX74" fmla="*/ 5339556 w 9524552"/>
              <a:gd name="connsiteY74" fmla="*/ 672895 h 3349014"/>
              <a:gd name="connsiteX75" fmla="*/ 5330051 w 9524552"/>
              <a:gd name="connsiteY75" fmla="*/ 678715 h 3349014"/>
              <a:gd name="connsiteX76" fmla="*/ 5220818 w 9524552"/>
              <a:gd name="connsiteY76" fmla="*/ 743692 h 3349014"/>
              <a:gd name="connsiteX77" fmla="*/ 4390669 w 9524552"/>
              <a:gd name="connsiteY77" fmla="*/ 1266676 h 3349014"/>
              <a:gd name="connsiteX78" fmla="*/ 3637297 w 9524552"/>
              <a:gd name="connsiteY78" fmla="*/ 1189908 h 3349014"/>
              <a:gd name="connsiteX79" fmla="*/ 3555722 w 9524552"/>
              <a:gd name="connsiteY79" fmla="*/ 1132332 h 3349014"/>
              <a:gd name="connsiteX80" fmla="*/ 2720775 w 9524552"/>
              <a:gd name="connsiteY80" fmla="*/ 369447 h 3349014"/>
              <a:gd name="connsiteX81" fmla="*/ 1674692 w 9524552"/>
              <a:gd name="connsiteY81" fmla="*/ 0 h 334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9524552" h="3349014">
                <a:moveTo>
                  <a:pt x="1674692" y="0"/>
                </a:moveTo>
                <a:cubicBezTo>
                  <a:pt x="1214032" y="0"/>
                  <a:pt x="796559" y="187122"/>
                  <a:pt x="494250" y="489397"/>
                </a:cubicBezTo>
                <a:cubicBezTo>
                  <a:pt x="187143" y="796471"/>
                  <a:pt x="0" y="1213898"/>
                  <a:pt x="0" y="1674507"/>
                </a:cubicBezTo>
                <a:cubicBezTo>
                  <a:pt x="0" y="2135117"/>
                  <a:pt x="187143" y="2552544"/>
                  <a:pt x="494250" y="2854819"/>
                </a:cubicBezTo>
                <a:cubicBezTo>
                  <a:pt x="796559" y="3161892"/>
                  <a:pt x="1214032" y="3349014"/>
                  <a:pt x="1674692" y="3349014"/>
                </a:cubicBezTo>
                <a:cubicBezTo>
                  <a:pt x="2068173" y="3349014"/>
                  <a:pt x="2432863" y="3209872"/>
                  <a:pt x="2720775" y="2979567"/>
                </a:cubicBezTo>
                <a:cubicBezTo>
                  <a:pt x="3114256" y="2662898"/>
                  <a:pt x="3358982" y="2394209"/>
                  <a:pt x="3555722" y="2216683"/>
                </a:cubicBezTo>
                <a:cubicBezTo>
                  <a:pt x="3584513" y="2197491"/>
                  <a:pt x="3608506" y="2173501"/>
                  <a:pt x="3637297" y="2159107"/>
                </a:cubicBezTo>
                <a:cubicBezTo>
                  <a:pt x="3838836" y="2024762"/>
                  <a:pt x="4078764" y="1952792"/>
                  <a:pt x="4390669" y="2082338"/>
                </a:cubicBezTo>
                <a:cubicBezTo>
                  <a:pt x="4597006" y="2178299"/>
                  <a:pt x="4860927" y="2346229"/>
                  <a:pt x="5220818" y="2605322"/>
                </a:cubicBezTo>
                <a:lnTo>
                  <a:pt x="5240524" y="2617044"/>
                </a:lnTo>
                <a:lnTo>
                  <a:pt x="5245810" y="2621019"/>
                </a:lnTo>
                <a:cubicBezTo>
                  <a:pt x="5276056" y="2641593"/>
                  <a:pt x="5307333" y="2660762"/>
                  <a:pt x="5339556" y="2678422"/>
                </a:cubicBezTo>
                <a:lnTo>
                  <a:pt x="5362311" y="2689488"/>
                </a:lnTo>
                <a:lnTo>
                  <a:pt x="5368148" y="2692961"/>
                </a:lnTo>
                <a:lnTo>
                  <a:pt x="5376983" y="2696624"/>
                </a:lnTo>
                <a:lnTo>
                  <a:pt x="5438980" y="2726775"/>
                </a:lnTo>
                <a:cubicBezTo>
                  <a:pt x="5507043" y="2755856"/>
                  <a:pt x="5578554" y="2778491"/>
                  <a:pt x="5652838" y="2793856"/>
                </a:cubicBezTo>
                <a:lnTo>
                  <a:pt x="5695720" y="2800470"/>
                </a:lnTo>
                <a:lnTo>
                  <a:pt x="5700597" y="2801666"/>
                </a:lnTo>
                <a:lnTo>
                  <a:pt x="5714530" y="2803370"/>
                </a:lnTo>
                <a:lnTo>
                  <a:pt x="5766261" y="2811348"/>
                </a:lnTo>
                <a:lnTo>
                  <a:pt x="5789364" y="2812526"/>
                </a:lnTo>
                <a:lnTo>
                  <a:pt x="5790598" y="2812677"/>
                </a:lnTo>
                <a:lnTo>
                  <a:pt x="5799136" y="2813024"/>
                </a:lnTo>
                <a:lnTo>
                  <a:pt x="5883338" y="2817316"/>
                </a:lnTo>
                <a:cubicBezTo>
                  <a:pt x="5950501" y="2817316"/>
                  <a:pt x="6016165" y="2811320"/>
                  <a:pt x="6079955" y="2799927"/>
                </a:cubicBezTo>
                <a:lnTo>
                  <a:pt x="6105727" y="2794168"/>
                </a:lnTo>
                <a:lnTo>
                  <a:pt x="6112363" y="2793147"/>
                </a:lnTo>
                <a:lnTo>
                  <a:pt x="6125426" y="2789765"/>
                </a:lnTo>
                <a:lnTo>
                  <a:pt x="6174188" y="2778866"/>
                </a:lnTo>
                <a:lnTo>
                  <a:pt x="6205047" y="2769147"/>
                </a:lnTo>
                <a:lnTo>
                  <a:pt x="6221395" y="2764913"/>
                </a:lnTo>
                <a:lnTo>
                  <a:pt x="6238489" y="2758613"/>
                </a:lnTo>
                <a:lnTo>
                  <a:pt x="6265329" y="2750160"/>
                </a:lnTo>
                <a:lnTo>
                  <a:pt x="6281582" y="2742732"/>
                </a:lnTo>
                <a:lnTo>
                  <a:pt x="6325907" y="2726397"/>
                </a:lnTo>
                <a:cubicBezTo>
                  <a:pt x="6359928" y="2711909"/>
                  <a:pt x="6393101" y="2695805"/>
                  <a:pt x="6425331" y="2678181"/>
                </a:cubicBezTo>
                <a:lnTo>
                  <a:pt x="6432721" y="2673663"/>
                </a:lnTo>
                <a:lnTo>
                  <a:pt x="6437210" y="2671611"/>
                </a:lnTo>
                <a:lnTo>
                  <a:pt x="6450312" y="2662907"/>
                </a:lnTo>
                <a:lnTo>
                  <a:pt x="6519096" y="2620850"/>
                </a:lnTo>
                <a:lnTo>
                  <a:pt x="6560436" y="2589745"/>
                </a:lnTo>
                <a:lnTo>
                  <a:pt x="6593350" y="2567878"/>
                </a:lnTo>
                <a:cubicBezTo>
                  <a:pt x="6862004" y="2352019"/>
                  <a:pt x="7025115" y="2164940"/>
                  <a:pt x="7164239" y="2045018"/>
                </a:cubicBezTo>
                <a:cubicBezTo>
                  <a:pt x="7183429" y="2030628"/>
                  <a:pt x="7202618" y="2016237"/>
                  <a:pt x="7217010" y="2006643"/>
                </a:cubicBezTo>
                <a:cubicBezTo>
                  <a:pt x="7356134" y="1915503"/>
                  <a:pt x="7519246" y="1867534"/>
                  <a:pt x="7730330" y="1953878"/>
                </a:cubicBezTo>
                <a:cubicBezTo>
                  <a:pt x="7874252" y="2021034"/>
                  <a:pt x="8051755" y="2131362"/>
                  <a:pt x="8296422" y="2308847"/>
                </a:cubicBezTo>
                <a:cubicBezTo>
                  <a:pt x="8425951" y="2399988"/>
                  <a:pt x="8579467" y="2452753"/>
                  <a:pt x="8747376" y="2452753"/>
                </a:cubicBezTo>
                <a:cubicBezTo>
                  <a:pt x="9174343" y="2452753"/>
                  <a:pt x="9524552" y="2102581"/>
                  <a:pt x="9524552" y="1675659"/>
                </a:cubicBezTo>
                <a:cubicBezTo>
                  <a:pt x="9524552" y="1248736"/>
                  <a:pt x="9174343" y="898564"/>
                  <a:pt x="8747376" y="898564"/>
                </a:cubicBezTo>
                <a:cubicBezTo>
                  <a:pt x="8579467" y="898564"/>
                  <a:pt x="8425951" y="951330"/>
                  <a:pt x="8296422" y="1042470"/>
                </a:cubicBezTo>
                <a:cubicBezTo>
                  <a:pt x="8051755" y="1215158"/>
                  <a:pt x="7874252" y="1330283"/>
                  <a:pt x="7730330" y="1397440"/>
                </a:cubicBezTo>
                <a:cubicBezTo>
                  <a:pt x="7519246" y="1483783"/>
                  <a:pt x="7356134" y="1435815"/>
                  <a:pt x="7217010" y="1344674"/>
                </a:cubicBezTo>
                <a:cubicBezTo>
                  <a:pt x="7202618" y="1335080"/>
                  <a:pt x="7183429" y="1320690"/>
                  <a:pt x="7164239" y="1306299"/>
                </a:cubicBezTo>
                <a:cubicBezTo>
                  <a:pt x="7059896" y="1216357"/>
                  <a:pt x="6942060" y="1088641"/>
                  <a:pt x="6776326" y="939338"/>
                </a:cubicBezTo>
                <a:lnTo>
                  <a:pt x="6618341" y="804731"/>
                </a:lnTo>
                <a:lnTo>
                  <a:pt x="6606633" y="794028"/>
                </a:lnTo>
                <a:lnTo>
                  <a:pt x="6599324" y="788529"/>
                </a:lnTo>
                <a:lnTo>
                  <a:pt x="6593350" y="783439"/>
                </a:lnTo>
                <a:lnTo>
                  <a:pt x="6586592" y="778949"/>
                </a:lnTo>
                <a:lnTo>
                  <a:pt x="6519096" y="728164"/>
                </a:lnTo>
                <a:cubicBezTo>
                  <a:pt x="6337604" y="604775"/>
                  <a:pt x="6118745" y="532579"/>
                  <a:pt x="5883017" y="532579"/>
                </a:cubicBezTo>
                <a:cubicBezTo>
                  <a:pt x="5820636" y="532579"/>
                  <a:pt x="5759754" y="537677"/>
                  <a:pt x="5700597" y="547348"/>
                </a:cubicBezTo>
                <a:lnTo>
                  <a:pt x="5670432" y="554748"/>
                </a:lnTo>
                <a:lnTo>
                  <a:pt x="5652838" y="557461"/>
                </a:lnTo>
                <a:cubicBezTo>
                  <a:pt x="5615696" y="565143"/>
                  <a:pt x="5579247" y="574643"/>
                  <a:pt x="5543576" y="585858"/>
                </a:cubicBezTo>
                <a:lnTo>
                  <a:pt x="5543527" y="585876"/>
                </a:lnTo>
                <a:lnTo>
                  <a:pt x="5528524" y="589556"/>
                </a:lnTo>
                <a:lnTo>
                  <a:pt x="5486803" y="606855"/>
                </a:lnTo>
                <a:lnTo>
                  <a:pt x="5438980" y="624542"/>
                </a:lnTo>
                <a:lnTo>
                  <a:pt x="5409104" y="639072"/>
                </a:lnTo>
                <a:lnTo>
                  <a:pt x="5368148" y="656054"/>
                </a:lnTo>
                <a:lnTo>
                  <a:pt x="5341087" y="672150"/>
                </a:lnTo>
                <a:lnTo>
                  <a:pt x="5339556" y="672895"/>
                </a:lnTo>
                <a:lnTo>
                  <a:pt x="5330051" y="678715"/>
                </a:lnTo>
                <a:lnTo>
                  <a:pt x="5220818" y="743692"/>
                </a:lnTo>
                <a:cubicBezTo>
                  <a:pt x="4860927" y="1002785"/>
                  <a:pt x="4597006" y="1170716"/>
                  <a:pt x="4390669" y="1266676"/>
                </a:cubicBezTo>
                <a:cubicBezTo>
                  <a:pt x="4078764" y="1396222"/>
                  <a:pt x="3838836" y="1324252"/>
                  <a:pt x="3637297" y="1189908"/>
                </a:cubicBezTo>
                <a:cubicBezTo>
                  <a:pt x="3608506" y="1175514"/>
                  <a:pt x="3584513" y="1151524"/>
                  <a:pt x="3555722" y="1132332"/>
                </a:cubicBezTo>
                <a:cubicBezTo>
                  <a:pt x="3358982" y="954805"/>
                  <a:pt x="3114256" y="686116"/>
                  <a:pt x="2720775" y="369447"/>
                </a:cubicBezTo>
                <a:cubicBezTo>
                  <a:pt x="2432863" y="139142"/>
                  <a:pt x="2068173" y="0"/>
                  <a:pt x="167469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mpd="sng">
            <a:noFill/>
            <a:beve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企业愿景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Corporate Vision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 flipH="1">
            <a:off x="8149427" y="1574118"/>
            <a:ext cx="2534204" cy="253420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 flipH="1">
            <a:off x="8378450" y="1799688"/>
            <a:ext cx="2076159" cy="2083065"/>
          </a:xfrm>
          <a:prstGeom prst="ellipse">
            <a:avLst/>
          </a:prstGeom>
          <a:solidFill>
            <a:schemeClr val="accent1"/>
          </a:solidFill>
          <a:ln w="9525" cmpd="sng">
            <a:noFill/>
            <a:bevel/>
          </a:ln>
        </p:spPr>
        <p:txBody>
          <a:bodyPr/>
          <a:lstStyle/>
          <a:p>
            <a:endParaRPr lang="zh-CN" altLang="zh-CN" sz="160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 flipH="1">
            <a:off x="4358482" y="1979222"/>
            <a:ext cx="1723994" cy="172629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 flipH="1">
            <a:off x="4584052" y="2207093"/>
            <a:ext cx="1272855" cy="1270554"/>
          </a:xfrm>
          <a:prstGeom prst="ellipse">
            <a:avLst/>
          </a:prstGeom>
          <a:solidFill>
            <a:schemeClr val="accent2"/>
          </a:solidFill>
          <a:ln w="9525" cmpd="sng">
            <a:noFill/>
            <a:bevel/>
          </a:ln>
        </p:spPr>
        <p:txBody>
          <a:bodyPr/>
          <a:lstStyle/>
          <a:p>
            <a:endParaRPr lang="zh-CN" altLang="zh-CN" sz="160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 flipH="1">
            <a:off x="1766735" y="2257732"/>
            <a:ext cx="1176182" cy="116927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 flipH="1">
            <a:off x="1991153" y="2483302"/>
            <a:ext cx="727346" cy="718139"/>
          </a:xfrm>
          <a:prstGeom prst="ellipse">
            <a:avLst/>
          </a:prstGeom>
          <a:solidFill>
            <a:schemeClr val="accent3"/>
          </a:solidFill>
          <a:ln w="9525" cmpd="sng">
            <a:noFill/>
            <a:bevel/>
          </a:ln>
        </p:spPr>
        <p:txBody>
          <a:bodyPr/>
          <a:lstStyle/>
          <a:p>
            <a:endParaRPr lang="zh-CN" altLang="zh-CN" sz="160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7" name="Freeform 20"/>
          <p:cNvSpPr>
            <a:spLocks noChangeArrowheads="1"/>
          </p:cNvSpPr>
          <p:nvPr/>
        </p:nvSpPr>
        <p:spPr bwMode="auto">
          <a:xfrm>
            <a:off x="7339219" y="2582275"/>
            <a:ext cx="432725" cy="517890"/>
          </a:xfrm>
          <a:custGeom>
            <a:avLst/>
            <a:gdLst>
              <a:gd name="T0" fmla="*/ 0 w 213"/>
              <a:gd name="T1" fmla="*/ 0 h 255"/>
              <a:gd name="T2" fmla="*/ 213 w 213"/>
              <a:gd name="T3" fmla="*/ 128 h 255"/>
              <a:gd name="T4" fmla="*/ 0 w 213"/>
              <a:gd name="T5" fmla="*/ 255 h 255"/>
              <a:gd name="T6" fmla="*/ 0 w 213"/>
              <a:gd name="T7" fmla="*/ 0 h 255"/>
              <a:gd name="T8" fmla="*/ 0 w 213"/>
              <a:gd name="T9" fmla="*/ 0 h 2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3"/>
              <a:gd name="T16" fmla="*/ 0 h 255"/>
              <a:gd name="T17" fmla="*/ 213 w 213"/>
              <a:gd name="T18" fmla="*/ 255 h 2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3" h="255">
                <a:moveTo>
                  <a:pt x="0" y="0"/>
                </a:moveTo>
                <a:lnTo>
                  <a:pt x="213" y="128"/>
                </a:lnTo>
                <a:lnTo>
                  <a:pt x="0" y="25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mpd="sng">
            <a:noFill/>
            <a:beve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8" name="Freeform 21"/>
          <p:cNvSpPr>
            <a:spLocks noChangeArrowheads="1"/>
          </p:cNvSpPr>
          <p:nvPr/>
        </p:nvSpPr>
        <p:spPr bwMode="auto">
          <a:xfrm>
            <a:off x="3801463" y="2662836"/>
            <a:ext cx="303828" cy="356767"/>
          </a:xfrm>
          <a:custGeom>
            <a:avLst/>
            <a:gdLst>
              <a:gd name="T0" fmla="*/ 0 w 149"/>
              <a:gd name="T1" fmla="*/ 0 h 175"/>
              <a:gd name="T2" fmla="*/ 149 w 149"/>
              <a:gd name="T3" fmla="*/ 88 h 175"/>
              <a:gd name="T4" fmla="*/ 0 w 149"/>
              <a:gd name="T5" fmla="*/ 175 h 175"/>
              <a:gd name="T6" fmla="*/ 0 w 149"/>
              <a:gd name="T7" fmla="*/ 0 h 175"/>
              <a:gd name="T8" fmla="*/ 0 w 149"/>
              <a:gd name="T9" fmla="*/ 0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"/>
              <a:gd name="T16" fmla="*/ 0 h 175"/>
              <a:gd name="T17" fmla="*/ 149 w 149"/>
              <a:gd name="T18" fmla="*/ 175 h 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" h="175">
                <a:moveTo>
                  <a:pt x="0" y="0"/>
                </a:moveTo>
                <a:lnTo>
                  <a:pt x="149" y="88"/>
                </a:lnTo>
                <a:lnTo>
                  <a:pt x="0" y="17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mpd="sng">
            <a:noFill/>
            <a:beve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2" name="Freeform 180"/>
          <p:cNvSpPr>
            <a:spLocks noChangeAspect="1" noEditPoints="1"/>
          </p:cNvSpPr>
          <p:nvPr/>
        </p:nvSpPr>
        <p:spPr bwMode="auto">
          <a:xfrm>
            <a:off x="4889972" y="2532665"/>
            <a:ext cx="661015" cy="619411"/>
          </a:xfrm>
          <a:custGeom>
            <a:avLst/>
            <a:gdLst>
              <a:gd name="T0" fmla="*/ 812 w 1403"/>
              <a:gd name="T1" fmla="*/ 1026 h 1316"/>
              <a:gd name="T2" fmla="*/ 555 w 1403"/>
              <a:gd name="T3" fmla="*/ 966 h 1316"/>
              <a:gd name="T4" fmla="*/ 932 w 1403"/>
              <a:gd name="T5" fmla="*/ 495 h 1316"/>
              <a:gd name="T6" fmla="*/ 453 w 1403"/>
              <a:gd name="T7" fmla="*/ 689 h 1316"/>
              <a:gd name="T8" fmla="*/ 911 w 1403"/>
              <a:gd name="T9" fmla="*/ 561 h 1316"/>
              <a:gd name="T10" fmla="*/ 832 w 1403"/>
              <a:gd name="T11" fmla="*/ 961 h 1316"/>
              <a:gd name="T12" fmla="*/ 1403 w 1403"/>
              <a:gd name="T13" fmla="*/ 253 h 1316"/>
              <a:gd name="T14" fmla="*/ 1173 w 1403"/>
              <a:gd name="T15" fmla="*/ 256 h 1316"/>
              <a:gd name="T16" fmla="*/ 689 w 1403"/>
              <a:gd name="T17" fmla="*/ 301 h 1316"/>
              <a:gd name="T18" fmla="*/ 500 w 1403"/>
              <a:gd name="T19" fmla="*/ 1023 h 1316"/>
              <a:gd name="T20" fmla="*/ 694 w 1403"/>
              <a:gd name="T21" fmla="*/ 1316 h 1316"/>
              <a:gd name="T22" fmla="*/ 888 w 1403"/>
              <a:gd name="T23" fmla="*/ 1017 h 1316"/>
              <a:gd name="T24" fmla="*/ 1188 w 1403"/>
              <a:gd name="T25" fmla="*/ 352 h 1316"/>
              <a:gd name="T26" fmla="*/ 700 w 1403"/>
              <a:gd name="T27" fmla="*/ 533 h 1316"/>
              <a:gd name="T28" fmla="*/ 855 w 1403"/>
              <a:gd name="T29" fmla="*/ 689 h 1316"/>
              <a:gd name="T30" fmla="*/ 898 w 1403"/>
              <a:gd name="T31" fmla="*/ 689 h 1316"/>
              <a:gd name="T32" fmla="*/ 700 w 1403"/>
              <a:gd name="T33" fmla="*/ 491 h 1316"/>
              <a:gd name="T34" fmla="*/ 740 w 1403"/>
              <a:gd name="T35" fmla="*/ 632 h 1316"/>
              <a:gd name="T36" fmla="*/ 700 w 1403"/>
              <a:gd name="T37" fmla="*/ 757 h 1316"/>
              <a:gd name="T38" fmla="*/ 801 w 1403"/>
              <a:gd name="T39" fmla="*/ 645 h 1316"/>
              <a:gd name="T40" fmla="*/ 590 w 1403"/>
              <a:gd name="T41" fmla="*/ 689 h 1316"/>
              <a:gd name="T42" fmla="*/ 703 w 1403"/>
              <a:gd name="T43" fmla="*/ 663 h 1316"/>
              <a:gd name="T44" fmla="*/ 700 w 1403"/>
              <a:gd name="T45" fmla="*/ 714 h 1316"/>
              <a:gd name="T46" fmla="*/ 703 w 1403"/>
              <a:gd name="T47" fmla="*/ 663 h 1316"/>
              <a:gd name="T48" fmla="*/ 658 w 1403"/>
              <a:gd name="T49" fmla="*/ 35 h 1316"/>
              <a:gd name="T50" fmla="*/ 728 w 1403"/>
              <a:gd name="T51" fmla="*/ 202 h 1316"/>
              <a:gd name="T52" fmla="*/ 1002 w 1403"/>
              <a:gd name="T53" fmla="*/ 336 h 1316"/>
              <a:gd name="T54" fmla="*/ 1066 w 1403"/>
              <a:gd name="T55" fmla="*/ 143 h 1316"/>
              <a:gd name="T56" fmla="*/ 1030 w 1403"/>
              <a:gd name="T57" fmla="*/ 321 h 1316"/>
              <a:gd name="T58" fmla="*/ 341 w 1403"/>
              <a:gd name="T59" fmla="*/ 320 h 1316"/>
              <a:gd name="T60" fmla="*/ 305 w 1403"/>
              <a:gd name="T61" fmla="*/ 142 h 1316"/>
              <a:gd name="T62" fmla="*/ 370 w 1403"/>
              <a:gd name="T63" fmla="*/ 335 h 1316"/>
              <a:gd name="T64" fmla="*/ 30 w 1403"/>
              <a:gd name="T65" fmla="*/ 594 h 1316"/>
              <a:gd name="T66" fmla="*/ 209 w 1403"/>
              <a:gd name="T67" fmla="*/ 561 h 1316"/>
              <a:gd name="T68" fmla="*/ 131 w 1403"/>
              <a:gd name="T69" fmla="*/ 1031 h 1316"/>
              <a:gd name="T70" fmla="*/ 255 w 1403"/>
              <a:gd name="T71" fmla="*/ 879 h 1316"/>
              <a:gd name="T72" fmla="*/ 149 w 1403"/>
              <a:gd name="T73" fmla="*/ 1026 h 1316"/>
              <a:gd name="T74" fmla="*/ 1222 w 1403"/>
              <a:gd name="T75" fmla="*/ 1027 h 1316"/>
              <a:gd name="T76" fmla="*/ 1116 w 1403"/>
              <a:gd name="T77" fmla="*/ 880 h 1316"/>
              <a:gd name="T78" fmla="*/ 1240 w 1403"/>
              <a:gd name="T79" fmla="*/ 1032 h 1316"/>
              <a:gd name="T80" fmla="*/ 1162 w 1403"/>
              <a:gd name="T81" fmla="*/ 562 h 1316"/>
              <a:gd name="T82" fmla="*/ 1368 w 1403"/>
              <a:gd name="T83" fmla="*/ 562 h 1316"/>
              <a:gd name="T84" fmla="*/ 1176 w 1403"/>
              <a:gd name="T85" fmla="*/ 629 h 1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3" h="1316">
                <a:moveTo>
                  <a:pt x="832" y="961"/>
                </a:moveTo>
                <a:cubicBezTo>
                  <a:pt x="820" y="968"/>
                  <a:pt x="812" y="981"/>
                  <a:pt x="812" y="995"/>
                </a:cubicBezTo>
                <a:lnTo>
                  <a:pt x="812" y="1026"/>
                </a:lnTo>
                <a:lnTo>
                  <a:pt x="577" y="1026"/>
                </a:lnTo>
                <a:lnTo>
                  <a:pt x="577" y="1000"/>
                </a:lnTo>
                <a:cubicBezTo>
                  <a:pt x="577" y="986"/>
                  <a:pt x="568" y="972"/>
                  <a:pt x="555" y="966"/>
                </a:cubicBezTo>
                <a:cubicBezTo>
                  <a:pt x="449" y="915"/>
                  <a:pt x="380" y="805"/>
                  <a:pt x="380" y="687"/>
                </a:cubicBezTo>
                <a:cubicBezTo>
                  <a:pt x="380" y="516"/>
                  <a:pt x="519" y="377"/>
                  <a:pt x="689" y="377"/>
                </a:cubicBezTo>
                <a:cubicBezTo>
                  <a:pt x="787" y="377"/>
                  <a:pt x="875" y="423"/>
                  <a:pt x="932" y="495"/>
                </a:cubicBezTo>
                <a:lnTo>
                  <a:pt x="886" y="527"/>
                </a:lnTo>
                <a:cubicBezTo>
                  <a:pt x="841" y="475"/>
                  <a:pt x="774" y="442"/>
                  <a:pt x="700" y="442"/>
                </a:cubicBezTo>
                <a:cubicBezTo>
                  <a:pt x="564" y="442"/>
                  <a:pt x="453" y="552"/>
                  <a:pt x="453" y="689"/>
                </a:cubicBezTo>
                <a:cubicBezTo>
                  <a:pt x="453" y="825"/>
                  <a:pt x="564" y="935"/>
                  <a:pt x="700" y="935"/>
                </a:cubicBezTo>
                <a:cubicBezTo>
                  <a:pt x="836" y="935"/>
                  <a:pt x="947" y="825"/>
                  <a:pt x="947" y="689"/>
                </a:cubicBezTo>
                <a:cubicBezTo>
                  <a:pt x="947" y="642"/>
                  <a:pt x="934" y="598"/>
                  <a:pt x="911" y="561"/>
                </a:cubicBezTo>
                <a:lnTo>
                  <a:pt x="955" y="528"/>
                </a:lnTo>
                <a:cubicBezTo>
                  <a:pt x="983" y="575"/>
                  <a:pt x="999" y="629"/>
                  <a:pt x="999" y="687"/>
                </a:cubicBezTo>
                <a:cubicBezTo>
                  <a:pt x="999" y="803"/>
                  <a:pt x="935" y="908"/>
                  <a:pt x="832" y="961"/>
                </a:cubicBezTo>
                <a:close/>
                <a:moveTo>
                  <a:pt x="1188" y="352"/>
                </a:moveTo>
                <a:lnTo>
                  <a:pt x="1253" y="362"/>
                </a:lnTo>
                <a:lnTo>
                  <a:pt x="1403" y="253"/>
                </a:lnTo>
                <a:lnTo>
                  <a:pt x="1313" y="239"/>
                </a:lnTo>
                <a:lnTo>
                  <a:pt x="1324" y="147"/>
                </a:lnTo>
                <a:lnTo>
                  <a:pt x="1173" y="256"/>
                </a:lnTo>
                <a:lnTo>
                  <a:pt x="1166" y="326"/>
                </a:lnTo>
                <a:lnTo>
                  <a:pt x="993" y="450"/>
                </a:lnTo>
                <a:cubicBezTo>
                  <a:pt x="923" y="359"/>
                  <a:pt x="813" y="301"/>
                  <a:pt x="689" y="301"/>
                </a:cubicBezTo>
                <a:cubicBezTo>
                  <a:pt x="477" y="301"/>
                  <a:pt x="303" y="474"/>
                  <a:pt x="303" y="687"/>
                </a:cubicBezTo>
                <a:cubicBezTo>
                  <a:pt x="303" y="761"/>
                  <a:pt x="325" y="833"/>
                  <a:pt x="364" y="895"/>
                </a:cubicBezTo>
                <a:cubicBezTo>
                  <a:pt x="399" y="948"/>
                  <a:pt x="445" y="992"/>
                  <a:pt x="500" y="1023"/>
                </a:cubicBezTo>
                <a:lnTo>
                  <a:pt x="500" y="1151"/>
                </a:lnTo>
                <a:cubicBezTo>
                  <a:pt x="500" y="1185"/>
                  <a:pt x="519" y="1215"/>
                  <a:pt x="546" y="1231"/>
                </a:cubicBezTo>
                <a:cubicBezTo>
                  <a:pt x="556" y="1279"/>
                  <a:pt x="618" y="1316"/>
                  <a:pt x="694" y="1316"/>
                </a:cubicBezTo>
                <a:cubicBezTo>
                  <a:pt x="769" y="1316"/>
                  <a:pt x="830" y="1279"/>
                  <a:pt x="841" y="1232"/>
                </a:cubicBezTo>
                <a:cubicBezTo>
                  <a:pt x="869" y="1216"/>
                  <a:pt x="888" y="1186"/>
                  <a:pt x="888" y="1151"/>
                </a:cubicBezTo>
                <a:lnTo>
                  <a:pt x="888" y="1017"/>
                </a:lnTo>
                <a:cubicBezTo>
                  <a:pt x="1004" y="948"/>
                  <a:pt x="1075" y="823"/>
                  <a:pt x="1075" y="687"/>
                </a:cubicBezTo>
                <a:cubicBezTo>
                  <a:pt x="1075" y="612"/>
                  <a:pt x="1053" y="542"/>
                  <a:pt x="1016" y="482"/>
                </a:cubicBezTo>
                <a:lnTo>
                  <a:pt x="1188" y="352"/>
                </a:lnTo>
                <a:close/>
                <a:moveTo>
                  <a:pt x="846" y="556"/>
                </a:moveTo>
                <a:lnTo>
                  <a:pt x="812" y="581"/>
                </a:lnTo>
                <a:cubicBezTo>
                  <a:pt x="784" y="551"/>
                  <a:pt x="744" y="533"/>
                  <a:pt x="700" y="533"/>
                </a:cubicBezTo>
                <a:cubicBezTo>
                  <a:pt x="614" y="533"/>
                  <a:pt x="544" y="603"/>
                  <a:pt x="544" y="689"/>
                </a:cubicBezTo>
                <a:cubicBezTo>
                  <a:pt x="544" y="774"/>
                  <a:pt x="614" y="844"/>
                  <a:pt x="700" y="844"/>
                </a:cubicBezTo>
                <a:cubicBezTo>
                  <a:pt x="786" y="844"/>
                  <a:pt x="855" y="774"/>
                  <a:pt x="855" y="689"/>
                </a:cubicBezTo>
                <a:cubicBezTo>
                  <a:pt x="855" y="663"/>
                  <a:pt x="849" y="638"/>
                  <a:pt x="838" y="617"/>
                </a:cubicBezTo>
                <a:lnTo>
                  <a:pt x="872" y="591"/>
                </a:lnTo>
                <a:cubicBezTo>
                  <a:pt x="888" y="620"/>
                  <a:pt x="898" y="653"/>
                  <a:pt x="898" y="689"/>
                </a:cubicBezTo>
                <a:cubicBezTo>
                  <a:pt x="898" y="798"/>
                  <a:pt x="809" y="886"/>
                  <a:pt x="700" y="886"/>
                </a:cubicBezTo>
                <a:cubicBezTo>
                  <a:pt x="591" y="886"/>
                  <a:pt x="502" y="798"/>
                  <a:pt x="502" y="689"/>
                </a:cubicBezTo>
                <a:cubicBezTo>
                  <a:pt x="502" y="579"/>
                  <a:pt x="591" y="491"/>
                  <a:pt x="700" y="491"/>
                </a:cubicBezTo>
                <a:cubicBezTo>
                  <a:pt x="758" y="491"/>
                  <a:pt x="810" y="516"/>
                  <a:pt x="846" y="556"/>
                </a:cubicBezTo>
                <a:close/>
                <a:moveTo>
                  <a:pt x="774" y="608"/>
                </a:moveTo>
                <a:lnTo>
                  <a:pt x="740" y="632"/>
                </a:lnTo>
                <a:cubicBezTo>
                  <a:pt x="728" y="624"/>
                  <a:pt x="715" y="620"/>
                  <a:pt x="700" y="620"/>
                </a:cubicBezTo>
                <a:cubicBezTo>
                  <a:pt x="662" y="620"/>
                  <a:pt x="631" y="651"/>
                  <a:pt x="631" y="689"/>
                </a:cubicBezTo>
                <a:cubicBezTo>
                  <a:pt x="631" y="726"/>
                  <a:pt x="662" y="757"/>
                  <a:pt x="700" y="757"/>
                </a:cubicBezTo>
                <a:cubicBezTo>
                  <a:pt x="738" y="757"/>
                  <a:pt x="769" y="726"/>
                  <a:pt x="769" y="689"/>
                </a:cubicBezTo>
                <a:cubicBezTo>
                  <a:pt x="769" y="682"/>
                  <a:pt x="768" y="677"/>
                  <a:pt x="766" y="671"/>
                </a:cubicBezTo>
                <a:lnTo>
                  <a:pt x="801" y="645"/>
                </a:lnTo>
                <a:cubicBezTo>
                  <a:pt x="806" y="658"/>
                  <a:pt x="810" y="673"/>
                  <a:pt x="810" y="689"/>
                </a:cubicBezTo>
                <a:cubicBezTo>
                  <a:pt x="810" y="749"/>
                  <a:pt x="761" y="798"/>
                  <a:pt x="700" y="798"/>
                </a:cubicBezTo>
                <a:cubicBezTo>
                  <a:pt x="639" y="798"/>
                  <a:pt x="590" y="749"/>
                  <a:pt x="590" y="689"/>
                </a:cubicBezTo>
                <a:cubicBezTo>
                  <a:pt x="590" y="628"/>
                  <a:pt x="639" y="579"/>
                  <a:pt x="700" y="579"/>
                </a:cubicBezTo>
                <a:cubicBezTo>
                  <a:pt x="729" y="579"/>
                  <a:pt x="755" y="590"/>
                  <a:pt x="774" y="608"/>
                </a:cubicBezTo>
                <a:close/>
                <a:moveTo>
                  <a:pt x="703" y="663"/>
                </a:moveTo>
                <a:lnTo>
                  <a:pt x="699" y="691"/>
                </a:lnTo>
                <a:lnTo>
                  <a:pt x="725" y="695"/>
                </a:lnTo>
                <a:cubicBezTo>
                  <a:pt x="722" y="706"/>
                  <a:pt x="712" y="714"/>
                  <a:pt x="700" y="714"/>
                </a:cubicBezTo>
                <a:cubicBezTo>
                  <a:pt x="686" y="714"/>
                  <a:pt x="674" y="703"/>
                  <a:pt x="674" y="689"/>
                </a:cubicBezTo>
                <a:cubicBezTo>
                  <a:pt x="674" y="674"/>
                  <a:pt x="686" y="663"/>
                  <a:pt x="700" y="663"/>
                </a:cubicBezTo>
                <a:cubicBezTo>
                  <a:pt x="701" y="663"/>
                  <a:pt x="702" y="663"/>
                  <a:pt x="703" y="663"/>
                </a:cubicBezTo>
                <a:close/>
                <a:moveTo>
                  <a:pt x="694" y="237"/>
                </a:moveTo>
                <a:cubicBezTo>
                  <a:pt x="675" y="237"/>
                  <a:pt x="660" y="222"/>
                  <a:pt x="660" y="203"/>
                </a:cubicBezTo>
                <a:lnTo>
                  <a:pt x="658" y="35"/>
                </a:lnTo>
                <a:cubicBezTo>
                  <a:pt x="658" y="16"/>
                  <a:pt x="673" y="1"/>
                  <a:pt x="692" y="1"/>
                </a:cubicBezTo>
                <a:cubicBezTo>
                  <a:pt x="711" y="0"/>
                  <a:pt x="726" y="15"/>
                  <a:pt x="726" y="34"/>
                </a:cubicBezTo>
                <a:lnTo>
                  <a:pt x="728" y="202"/>
                </a:lnTo>
                <a:cubicBezTo>
                  <a:pt x="728" y="221"/>
                  <a:pt x="713" y="237"/>
                  <a:pt x="694" y="237"/>
                </a:cubicBezTo>
                <a:cubicBezTo>
                  <a:pt x="694" y="237"/>
                  <a:pt x="694" y="237"/>
                  <a:pt x="694" y="237"/>
                </a:cubicBezTo>
                <a:close/>
                <a:moveTo>
                  <a:pt x="1002" y="336"/>
                </a:moveTo>
                <a:cubicBezTo>
                  <a:pt x="995" y="336"/>
                  <a:pt x="988" y="334"/>
                  <a:pt x="983" y="330"/>
                </a:cubicBezTo>
                <a:cubicBezTo>
                  <a:pt x="967" y="320"/>
                  <a:pt x="963" y="299"/>
                  <a:pt x="973" y="283"/>
                </a:cubicBezTo>
                <a:lnTo>
                  <a:pt x="1066" y="143"/>
                </a:lnTo>
                <a:cubicBezTo>
                  <a:pt x="1077" y="127"/>
                  <a:pt x="1098" y="123"/>
                  <a:pt x="1113" y="133"/>
                </a:cubicBezTo>
                <a:cubicBezTo>
                  <a:pt x="1129" y="144"/>
                  <a:pt x="1133" y="165"/>
                  <a:pt x="1123" y="181"/>
                </a:cubicBezTo>
                <a:lnTo>
                  <a:pt x="1030" y="321"/>
                </a:lnTo>
                <a:cubicBezTo>
                  <a:pt x="1023" y="330"/>
                  <a:pt x="1012" y="336"/>
                  <a:pt x="1002" y="336"/>
                </a:cubicBezTo>
                <a:close/>
                <a:moveTo>
                  <a:pt x="370" y="335"/>
                </a:moveTo>
                <a:cubicBezTo>
                  <a:pt x="359" y="335"/>
                  <a:pt x="348" y="329"/>
                  <a:pt x="341" y="320"/>
                </a:cubicBezTo>
                <a:lnTo>
                  <a:pt x="248" y="179"/>
                </a:lnTo>
                <a:cubicBezTo>
                  <a:pt x="238" y="164"/>
                  <a:pt x="242" y="143"/>
                  <a:pt x="258" y="132"/>
                </a:cubicBezTo>
                <a:cubicBezTo>
                  <a:pt x="273" y="122"/>
                  <a:pt x="295" y="126"/>
                  <a:pt x="305" y="142"/>
                </a:cubicBezTo>
                <a:lnTo>
                  <a:pt x="398" y="282"/>
                </a:lnTo>
                <a:cubicBezTo>
                  <a:pt x="408" y="298"/>
                  <a:pt x="404" y="319"/>
                  <a:pt x="388" y="329"/>
                </a:cubicBezTo>
                <a:cubicBezTo>
                  <a:pt x="383" y="333"/>
                  <a:pt x="376" y="335"/>
                  <a:pt x="370" y="335"/>
                </a:cubicBezTo>
                <a:close/>
                <a:moveTo>
                  <a:pt x="202" y="629"/>
                </a:moveTo>
                <a:cubicBezTo>
                  <a:pt x="200" y="629"/>
                  <a:pt x="198" y="628"/>
                  <a:pt x="195" y="628"/>
                </a:cubicBezTo>
                <a:lnTo>
                  <a:pt x="30" y="594"/>
                </a:lnTo>
                <a:cubicBezTo>
                  <a:pt x="12" y="591"/>
                  <a:pt x="0" y="573"/>
                  <a:pt x="4" y="554"/>
                </a:cubicBezTo>
                <a:cubicBezTo>
                  <a:pt x="8" y="536"/>
                  <a:pt x="26" y="524"/>
                  <a:pt x="44" y="528"/>
                </a:cubicBezTo>
                <a:lnTo>
                  <a:pt x="209" y="561"/>
                </a:lnTo>
                <a:cubicBezTo>
                  <a:pt x="227" y="565"/>
                  <a:pt x="239" y="583"/>
                  <a:pt x="235" y="601"/>
                </a:cubicBezTo>
                <a:cubicBezTo>
                  <a:pt x="232" y="617"/>
                  <a:pt x="218" y="629"/>
                  <a:pt x="202" y="629"/>
                </a:cubicBezTo>
                <a:close/>
                <a:moveTo>
                  <a:pt x="131" y="1031"/>
                </a:moveTo>
                <a:cubicBezTo>
                  <a:pt x="120" y="1031"/>
                  <a:pt x="109" y="1026"/>
                  <a:pt x="102" y="1015"/>
                </a:cubicBezTo>
                <a:cubicBezTo>
                  <a:pt x="92" y="999"/>
                  <a:pt x="97" y="978"/>
                  <a:pt x="113" y="968"/>
                </a:cubicBezTo>
                <a:lnTo>
                  <a:pt x="255" y="879"/>
                </a:lnTo>
                <a:cubicBezTo>
                  <a:pt x="271" y="869"/>
                  <a:pt x="292" y="874"/>
                  <a:pt x="302" y="889"/>
                </a:cubicBezTo>
                <a:cubicBezTo>
                  <a:pt x="312" y="905"/>
                  <a:pt x="307" y="926"/>
                  <a:pt x="291" y="936"/>
                </a:cubicBezTo>
                <a:lnTo>
                  <a:pt x="149" y="1026"/>
                </a:lnTo>
                <a:cubicBezTo>
                  <a:pt x="143" y="1029"/>
                  <a:pt x="137" y="1031"/>
                  <a:pt x="131" y="1031"/>
                </a:cubicBezTo>
                <a:close/>
                <a:moveTo>
                  <a:pt x="1240" y="1032"/>
                </a:moveTo>
                <a:cubicBezTo>
                  <a:pt x="1234" y="1032"/>
                  <a:pt x="1228" y="1031"/>
                  <a:pt x="1222" y="1027"/>
                </a:cubicBezTo>
                <a:lnTo>
                  <a:pt x="1080" y="937"/>
                </a:lnTo>
                <a:cubicBezTo>
                  <a:pt x="1064" y="927"/>
                  <a:pt x="1059" y="906"/>
                  <a:pt x="1069" y="891"/>
                </a:cubicBezTo>
                <a:cubicBezTo>
                  <a:pt x="1079" y="875"/>
                  <a:pt x="1100" y="870"/>
                  <a:pt x="1116" y="880"/>
                </a:cubicBezTo>
                <a:lnTo>
                  <a:pt x="1258" y="969"/>
                </a:lnTo>
                <a:cubicBezTo>
                  <a:pt x="1274" y="979"/>
                  <a:pt x="1279" y="1000"/>
                  <a:pt x="1269" y="1016"/>
                </a:cubicBezTo>
                <a:cubicBezTo>
                  <a:pt x="1263" y="1027"/>
                  <a:pt x="1252" y="1032"/>
                  <a:pt x="1240" y="1032"/>
                </a:cubicBezTo>
                <a:close/>
                <a:moveTo>
                  <a:pt x="1169" y="630"/>
                </a:moveTo>
                <a:cubicBezTo>
                  <a:pt x="1153" y="630"/>
                  <a:pt x="1139" y="618"/>
                  <a:pt x="1136" y="602"/>
                </a:cubicBezTo>
                <a:cubicBezTo>
                  <a:pt x="1132" y="584"/>
                  <a:pt x="1144" y="566"/>
                  <a:pt x="1162" y="562"/>
                </a:cubicBezTo>
                <a:lnTo>
                  <a:pt x="1327" y="529"/>
                </a:lnTo>
                <a:cubicBezTo>
                  <a:pt x="1346" y="525"/>
                  <a:pt x="1364" y="537"/>
                  <a:pt x="1367" y="555"/>
                </a:cubicBezTo>
                <a:cubicBezTo>
                  <a:pt x="1368" y="558"/>
                  <a:pt x="1368" y="560"/>
                  <a:pt x="1368" y="562"/>
                </a:cubicBezTo>
                <a:lnTo>
                  <a:pt x="1368" y="562"/>
                </a:lnTo>
                <a:cubicBezTo>
                  <a:pt x="1368" y="578"/>
                  <a:pt x="1357" y="592"/>
                  <a:pt x="1341" y="595"/>
                </a:cubicBezTo>
                <a:lnTo>
                  <a:pt x="1176" y="629"/>
                </a:lnTo>
                <a:cubicBezTo>
                  <a:pt x="1174" y="629"/>
                  <a:pt x="1171" y="630"/>
                  <a:pt x="1169" y="6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KSO_Shape"/>
          <p:cNvSpPr>
            <a:spLocks noChangeAspect="1"/>
          </p:cNvSpPr>
          <p:nvPr/>
        </p:nvSpPr>
        <p:spPr bwMode="auto">
          <a:xfrm>
            <a:off x="2138826" y="2694051"/>
            <a:ext cx="432000" cy="29664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4" name="Freeform 171"/>
          <p:cNvSpPr>
            <a:spLocks noChangeAspect="1" noEditPoints="1"/>
          </p:cNvSpPr>
          <p:nvPr/>
        </p:nvSpPr>
        <p:spPr bwMode="auto">
          <a:xfrm>
            <a:off x="9011425" y="2462464"/>
            <a:ext cx="810208" cy="757513"/>
          </a:xfrm>
          <a:custGeom>
            <a:avLst/>
            <a:gdLst>
              <a:gd name="T0" fmla="*/ 509 w 1203"/>
              <a:gd name="T1" fmla="*/ 500 h 1136"/>
              <a:gd name="T2" fmla="*/ 361 w 1203"/>
              <a:gd name="T3" fmla="*/ 439 h 1136"/>
              <a:gd name="T4" fmla="*/ 649 w 1203"/>
              <a:gd name="T5" fmla="*/ 259 h 1136"/>
              <a:gd name="T6" fmla="*/ 622 w 1203"/>
              <a:gd name="T7" fmla="*/ 853 h 1136"/>
              <a:gd name="T8" fmla="*/ 708 w 1203"/>
              <a:gd name="T9" fmla="*/ 893 h 1136"/>
              <a:gd name="T10" fmla="*/ 533 w 1203"/>
              <a:gd name="T11" fmla="*/ 1070 h 1136"/>
              <a:gd name="T12" fmla="*/ 618 w 1203"/>
              <a:gd name="T13" fmla="*/ 857 h 1136"/>
              <a:gd name="T14" fmla="*/ 751 w 1203"/>
              <a:gd name="T15" fmla="*/ 892 h 1136"/>
              <a:gd name="T16" fmla="*/ 654 w 1203"/>
              <a:gd name="T17" fmla="*/ 797 h 1136"/>
              <a:gd name="T18" fmla="*/ 616 w 1203"/>
              <a:gd name="T19" fmla="*/ 729 h 1136"/>
              <a:gd name="T20" fmla="*/ 507 w 1203"/>
              <a:gd name="T21" fmla="*/ 637 h 1136"/>
              <a:gd name="T22" fmla="*/ 431 w 1203"/>
              <a:gd name="T23" fmla="*/ 611 h 1136"/>
              <a:gd name="T24" fmla="*/ 200 w 1203"/>
              <a:gd name="T25" fmla="*/ 623 h 1136"/>
              <a:gd name="T26" fmla="*/ 332 w 1203"/>
              <a:gd name="T27" fmla="*/ 53 h 1136"/>
              <a:gd name="T28" fmla="*/ 316 w 1203"/>
              <a:gd name="T29" fmla="*/ 423 h 1136"/>
              <a:gd name="T30" fmla="*/ 510 w 1203"/>
              <a:gd name="T31" fmla="*/ 543 h 1136"/>
              <a:gd name="T32" fmla="*/ 1021 w 1203"/>
              <a:gd name="T33" fmla="*/ 656 h 1136"/>
              <a:gd name="T34" fmla="*/ 938 w 1203"/>
              <a:gd name="T35" fmla="*/ 737 h 1136"/>
              <a:gd name="T36" fmla="*/ 765 w 1203"/>
              <a:gd name="T37" fmla="*/ 592 h 1136"/>
              <a:gd name="T38" fmla="*/ 918 w 1203"/>
              <a:gd name="T39" fmla="*/ 860 h 1136"/>
              <a:gd name="T40" fmla="*/ 690 w 1203"/>
              <a:gd name="T41" fmla="*/ 708 h 1136"/>
              <a:gd name="T42" fmla="*/ 806 w 1203"/>
              <a:gd name="T43" fmla="*/ 886 h 1136"/>
              <a:gd name="T44" fmla="*/ 724 w 1203"/>
              <a:gd name="T45" fmla="*/ 962 h 1136"/>
              <a:gd name="T46" fmla="*/ 751 w 1203"/>
              <a:gd name="T47" fmla="*/ 892 h 1136"/>
              <a:gd name="T48" fmla="*/ 458 w 1203"/>
              <a:gd name="T49" fmla="*/ 959 h 1136"/>
              <a:gd name="T50" fmla="*/ 389 w 1203"/>
              <a:gd name="T51" fmla="*/ 891 h 1136"/>
              <a:gd name="T52" fmla="*/ 586 w 1203"/>
              <a:gd name="T53" fmla="*/ 760 h 1136"/>
              <a:gd name="T54" fmla="*/ 437 w 1203"/>
              <a:gd name="T55" fmla="*/ 1015 h 1136"/>
              <a:gd name="T56" fmla="*/ 586 w 1203"/>
              <a:gd name="T57" fmla="*/ 1096 h 1136"/>
              <a:gd name="T58" fmla="*/ 734 w 1203"/>
              <a:gd name="T59" fmla="*/ 1112 h 1136"/>
              <a:gd name="T60" fmla="*/ 774 w 1203"/>
              <a:gd name="T61" fmla="*/ 1027 h 1136"/>
              <a:gd name="T62" fmla="*/ 883 w 1203"/>
              <a:gd name="T63" fmla="*/ 915 h 1136"/>
              <a:gd name="T64" fmla="*/ 990 w 1203"/>
              <a:gd name="T65" fmla="*/ 803 h 1136"/>
              <a:gd name="T66" fmla="*/ 1052 w 1203"/>
              <a:gd name="T67" fmla="*/ 626 h 1136"/>
              <a:gd name="T68" fmla="*/ 1200 w 1203"/>
              <a:gd name="T69" fmla="*/ 327 h 1136"/>
              <a:gd name="T70" fmla="*/ 598 w 1203"/>
              <a:gd name="T71" fmla="*/ 141 h 1136"/>
              <a:gd name="T72" fmla="*/ 0 w 1203"/>
              <a:gd name="T73" fmla="*/ 342 h 1136"/>
              <a:gd name="T74" fmla="*/ 151 w 1203"/>
              <a:gd name="T75" fmla="*/ 673 h 1136"/>
              <a:gd name="T76" fmla="*/ 227 w 1203"/>
              <a:gd name="T77" fmla="*/ 824 h 1136"/>
              <a:gd name="T78" fmla="*/ 360 w 1203"/>
              <a:gd name="T79" fmla="*/ 990 h 1136"/>
              <a:gd name="T80" fmla="*/ 692 w 1203"/>
              <a:gd name="T81" fmla="*/ 990 h 1136"/>
              <a:gd name="T82" fmla="*/ 704 w 1203"/>
              <a:gd name="T83" fmla="*/ 1081 h 1136"/>
              <a:gd name="T84" fmla="*/ 617 w 1203"/>
              <a:gd name="T85" fmla="*/ 1066 h 1136"/>
              <a:gd name="T86" fmla="*/ 477 w 1203"/>
              <a:gd name="T87" fmla="*/ 668 h 1136"/>
              <a:gd name="T88" fmla="*/ 286 w 1203"/>
              <a:gd name="T89" fmla="*/ 862 h 1136"/>
              <a:gd name="T90" fmla="*/ 409 w 1203"/>
              <a:gd name="T91" fmla="*/ 666 h 1136"/>
              <a:gd name="T92" fmla="*/ 252 w 1203"/>
              <a:gd name="T93" fmla="*/ 765 h 1136"/>
              <a:gd name="T94" fmla="*/ 216 w 1203"/>
              <a:gd name="T95" fmla="*/ 782 h 1136"/>
              <a:gd name="T96" fmla="*/ 308 w 1203"/>
              <a:gd name="T97" fmla="*/ 574 h 1136"/>
              <a:gd name="T98" fmla="*/ 377 w 1203"/>
              <a:gd name="T99" fmla="*/ 637 h 1136"/>
              <a:gd name="T100" fmla="*/ 790 w 1203"/>
              <a:gd name="T101" fmla="*/ 347 h 1136"/>
              <a:gd name="T102" fmla="*/ 627 w 1203"/>
              <a:gd name="T103" fmla="*/ 172 h 1136"/>
              <a:gd name="T104" fmla="*/ 869 w 1203"/>
              <a:gd name="T105" fmla="*/ 49 h 1136"/>
              <a:gd name="T106" fmla="*/ 1021 w 1203"/>
              <a:gd name="T107" fmla="*/ 594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3" h="1136">
                <a:moveTo>
                  <a:pt x="739" y="355"/>
                </a:moveTo>
                <a:lnTo>
                  <a:pt x="656" y="439"/>
                </a:lnTo>
                <a:cubicBezTo>
                  <a:pt x="617" y="478"/>
                  <a:pt x="565" y="500"/>
                  <a:pt x="509" y="500"/>
                </a:cubicBezTo>
                <a:cubicBezTo>
                  <a:pt x="509" y="500"/>
                  <a:pt x="508" y="500"/>
                  <a:pt x="508" y="500"/>
                </a:cubicBezTo>
                <a:cubicBezTo>
                  <a:pt x="453" y="500"/>
                  <a:pt x="401" y="479"/>
                  <a:pt x="362" y="440"/>
                </a:cubicBezTo>
                <a:cubicBezTo>
                  <a:pt x="362" y="440"/>
                  <a:pt x="361" y="439"/>
                  <a:pt x="361" y="439"/>
                </a:cubicBezTo>
                <a:cubicBezTo>
                  <a:pt x="385" y="415"/>
                  <a:pt x="571" y="230"/>
                  <a:pt x="597" y="205"/>
                </a:cubicBezTo>
                <a:lnTo>
                  <a:pt x="646" y="256"/>
                </a:lnTo>
                <a:lnTo>
                  <a:pt x="649" y="259"/>
                </a:lnTo>
                <a:lnTo>
                  <a:pt x="652" y="262"/>
                </a:lnTo>
                <a:lnTo>
                  <a:pt x="739" y="355"/>
                </a:lnTo>
                <a:close/>
                <a:moveTo>
                  <a:pt x="622" y="853"/>
                </a:moveTo>
                <a:cubicBezTo>
                  <a:pt x="630" y="845"/>
                  <a:pt x="642" y="840"/>
                  <a:pt x="654" y="840"/>
                </a:cubicBezTo>
                <a:cubicBezTo>
                  <a:pt x="668" y="840"/>
                  <a:pt x="681" y="845"/>
                  <a:pt x="692" y="856"/>
                </a:cubicBezTo>
                <a:cubicBezTo>
                  <a:pt x="702" y="866"/>
                  <a:pt x="708" y="879"/>
                  <a:pt x="708" y="893"/>
                </a:cubicBezTo>
                <a:cubicBezTo>
                  <a:pt x="708" y="905"/>
                  <a:pt x="703" y="917"/>
                  <a:pt x="695" y="925"/>
                </a:cubicBezTo>
                <a:lnTo>
                  <a:pt x="566" y="1057"/>
                </a:lnTo>
                <a:cubicBezTo>
                  <a:pt x="557" y="1066"/>
                  <a:pt x="546" y="1070"/>
                  <a:pt x="533" y="1070"/>
                </a:cubicBezTo>
                <a:cubicBezTo>
                  <a:pt x="520" y="1070"/>
                  <a:pt x="506" y="1065"/>
                  <a:pt x="496" y="1055"/>
                </a:cubicBezTo>
                <a:cubicBezTo>
                  <a:pt x="477" y="1036"/>
                  <a:pt x="474" y="1007"/>
                  <a:pt x="490" y="988"/>
                </a:cubicBezTo>
                <a:lnTo>
                  <a:pt x="618" y="857"/>
                </a:lnTo>
                <a:lnTo>
                  <a:pt x="621" y="854"/>
                </a:lnTo>
                <a:lnTo>
                  <a:pt x="622" y="853"/>
                </a:lnTo>
                <a:close/>
                <a:moveTo>
                  <a:pt x="751" y="892"/>
                </a:moveTo>
                <a:cubicBezTo>
                  <a:pt x="751" y="867"/>
                  <a:pt x="740" y="843"/>
                  <a:pt x="722" y="825"/>
                </a:cubicBezTo>
                <a:cubicBezTo>
                  <a:pt x="704" y="807"/>
                  <a:pt x="680" y="797"/>
                  <a:pt x="655" y="797"/>
                </a:cubicBezTo>
                <a:cubicBezTo>
                  <a:pt x="654" y="797"/>
                  <a:pt x="654" y="797"/>
                  <a:pt x="654" y="797"/>
                </a:cubicBezTo>
                <a:cubicBezTo>
                  <a:pt x="650" y="797"/>
                  <a:pt x="647" y="797"/>
                  <a:pt x="644" y="798"/>
                </a:cubicBezTo>
                <a:lnTo>
                  <a:pt x="644" y="794"/>
                </a:lnTo>
                <a:cubicBezTo>
                  <a:pt x="644" y="769"/>
                  <a:pt x="634" y="746"/>
                  <a:pt x="616" y="729"/>
                </a:cubicBezTo>
                <a:cubicBezTo>
                  <a:pt x="599" y="712"/>
                  <a:pt x="576" y="703"/>
                  <a:pt x="551" y="703"/>
                </a:cubicBezTo>
                <a:cubicBezTo>
                  <a:pt x="546" y="703"/>
                  <a:pt x="541" y="703"/>
                  <a:pt x="535" y="704"/>
                </a:cubicBezTo>
                <a:cubicBezTo>
                  <a:pt x="535" y="680"/>
                  <a:pt x="526" y="656"/>
                  <a:pt x="507" y="637"/>
                </a:cubicBezTo>
                <a:cubicBezTo>
                  <a:pt x="489" y="620"/>
                  <a:pt x="466" y="610"/>
                  <a:pt x="441" y="610"/>
                </a:cubicBezTo>
                <a:cubicBezTo>
                  <a:pt x="441" y="610"/>
                  <a:pt x="440" y="610"/>
                  <a:pt x="440" y="610"/>
                </a:cubicBezTo>
                <a:cubicBezTo>
                  <a:pt x="437" y="610"/>
                  <a:pt x="434" y="610"/>
                  <a:pt x="431" y="611"/>
                </a:cubicBezTo>
                <a:cubicBezTo>
                  <a:pt x="431" y="586"/>
                  <a:pt x="422" y="562"/>
                  <a:pt x="404" y="543"/>
                </a:cubicBezTo>
                <a:cubicBezTo>
                  <a:pt x="368" y="509"/>
                  <a:pt x="312" y="509"/>
                  <a:pt x="277" y="544"/>
                </a:cubicBezTo>
                <a:lnTo>
                  <a:pt x="200" y="623"/>
                </a:lnTo>
                <a:lnTo>
                  <a:pt x="132" y="550"/>
                </a:lnTo>
                <a:cubicBezTo>
                  <a:pt x="74" y="495"/>
                  <a:pt x="43" y="421"/>
                  <a:pt x="43" y="342"/>
                </a:cubicBezTo>
                <a:cubicBezTo>
                  <a:pt x="43" y="183"/>
                  <a:pt x="173" y="53"/>
                  <a:pt x="332" y="53"/>
                </a:cubicBezTo>
                <a:cubicBezTo>
                  <a:pt x="417" y="53"/>
                  <a:pt x="497" y="91"/>
                  <a:pt x="552" y="156"/>
                </a:cubicBezTo>
                <a:lnTo>
                  <a:pt x="568" y="173"/>
                </a:lnTo>
                <a:lnTo>
                  <a:pt x="316" y="423"/>
                </a:lnTo>
                <a:cubicBezTo>
                  <a:pt x="308" y="431"/>
                  <a:pt x="307" y="444"/>
                  <a:pt x="314" y="452"/>
                </a:cubicBezTo>
                <a:lnTo>
                  <a:pt x="331" y="471"/>
                </a:lnTo>
                <a:cubicBezTo>
                  <a:pt x="379" y="518"/>
                  <a:pt x="442" y="544"/>
                  <a:pt x="510" y="543"/>
                </a:cubicBezTo>
                <a:cubicBezTo>
                  <a:pt x="577" y="543"/>
                  <a:pt x="640" y="516"/>
                  <a:pt x="687" y="469"/>
                </a:cubicBezTo>
                <a:lnTo>
                  <a:pt x="768" y="386"/>
                </a:lnTo>
                <a:lnTo>
                  <a:pt x="1021" y="656"/>
                </a:lnTo>
                <a:cubicBezTo>
                  <a:pt x="1035" y="671"/>
                  <a:pt x="1043" y="690"/>
                  <a:pt x="1042" y="709"/>
                </a:cubicBezTo>
                <a:cubicBezTo>
                  <a:pt x="1042" y="723"/>
                  <a:pt x="1036" y="737"/>
                  <a:pt x="1026" y="746"/>
                </a:cubicBezTo>
                <a:cubicBezTo>
                  <a:pt x="1004" y="768"/>
                  <a:pt x="964" y="764"/>
                  <a:pt x="938" y="737"/>
                </a:cubicBezTo>
                <a:cubicBezTo>
                  <a:pt x="938" y="737"/>
                  <a:pt x="937" y="737"/>
                  <a:pt x="937" y="737"/>
                </a:cubicBezTo>
                <a:lnTo>
                  <a:pt x="795" y="593"/>
                </a:lnTo>
                <a:cubicBezTo>
                  <a:pt x="787" y="584"/>
                  <a:pt x="773" y="584"/>
                  <a:pt x="765" y="592"/>
                </a:cubicBezTo>
                <a:cubicBezTo>
                  <a:pt x="756" y="601"/>
                  <a:pt x="756" y="614"/>
                  <a:pt x="764" y="623"/>
                </a:cubicBezTo>
                <a:lnTo>
                  <a:pt x="911" y="771"/>
                </a:lnTo>
                <a:cubicBezTo>
                  <a:pt x="937" y="798"/>
                  <a:pt x="940" y="838"/>
                  <a:pt x="918" y="860"/>
                </a:cubicBezTo>
                <a:cubicBezTo>
                  <a:pt x="897" y="879"/>
                  <a:pt x="862" y="876"/>
                  <a:pt x="835" y="853"/>
                </a:cubicBezTo>
                <a:cubicBezTo>
                  <a:pt x="834" y="853"/>
                  <a:pt x="833" y="852"/>
                  <a:pt x="832" y="852"/>
                </a:cubicBezTo>
                <a:lnTo>
                  <a:pt x="690" y="708"/>
                </a:lnTo>
                <a:cubicBezTo>
                  <a:pt x="682" y="700"/>
                  <a:pt x="669" y="699"/>
                  <a:pt x="660" y="708"/>
                </a:cubicBezTo>
                <a:cubicBezTo>
                  <a:pt x="652" y="716"/>
                  <a:pt x="652" y="730"/>
                  <a:pt x="660" y="738"/>
                </a:cubicBezTo>
                <a:lnTo>
                  <a:pt x="806" y="886"/>
                </a:lnTo>
                <a:cubicBezTo>
                  <a:pt x="807" y="887"/>
                  <a:pt x="808" y="887"/>
                  <a:pt x="808" y="887"/>
                </a:cubicBezTo>
                <a:cubicBezTo>
                  <a:pt x="830" y="914"/>
                  <a:pt x="831" y="950"/>
                  <a:pt x="810" y="970"/>
                </a:cubicBezTo>
                <a:cubicBezTo>
                  <a:pt x="788" y="991"/>
                  <a:pt x="749" y="987"/>
                  <a:pt x="724" y="962"/>
                </a:cubicBezTo>
                <a:lnTo>
                  <a:pt x="722" y="960"/>
                </a:lnTo>
                <a:lnTo>
                  <a:pt x="726" y="955"/>
                </a:lnTo>
                <a:cubicBezTo>
                  <a:pt x="742" y="939"/>
                  <a:pt x="751" y="916"/>
                  <a:pt x="751" y="892"/>
                </a:cubicBezTo>
                <a:close/>
                <a:moveTo>
                  <a:pt x="590" y="824"/>
                </a:moveTo>
                <a:lnTo>
                  <a:pt x="462" y="955"/>
                </a:lnTo>
                <a:lnTo>
                  <a:pt x="458" y="959"/>
                </a:lnTo>
                <a:lnTo>
                  <a:pt x="458" y="959"/>
                </a:lnTo>
                <a:cubicBezTo>
                  <a:pt x="440" y="978"/>
                  <a:pt x="409" y="978"/>
                  <a:pt x="390" y="959"/>
                </a:cubicBezTo>
                <a:cubicBezTo>
                  <a:pt x="371" y="940"/>
                  <a:pt x="371" y="910"/>
                  <a:pt x="389" y="891"/>
                </a:cubicBezTo>
                <a:lnTo>
                  <a:pt x="519" y="760"/>
                </a:lnTo>
                <a:cubicBezTo>
                  <a:pt x="527" y="751"/>
                  <a:pt x="539" y="746"/>
                  <a:pt x="552" y="746"/>
                </a:cubicBezTo>
                <a:cubicBezTo>
                  <a:pt x="565" y="746"/>
                  <a:pt x="577" y="751"/>
                  <a:pt x="586" y="760"/>
                </a:cubicBezTo>
                <a:cubicBezTo>
                  <a:pt x="596" y="769"/>
                  <a:pt x="601" y="781"/>
                  <a:pt x="601" y="794"/>
                </a:cubicBezTo>
                <a:cubicBezTo>
                  <a:pt x="601" y="805"/>
                  <a:pt x="597" y="816"/>
                  <a:pt x="590" y="824"/>
                </a:cubicBezTo>
                <a:close/>
                <a:moveTo>
                  <a:pt x="437" y="1015"/>
                </a:moveTo>
                <a:cubicBezTo>
                  <a:pt x="436" y="1040"/>
                  <a:pt x="446" y="1066"/>
                  <a:pt x="466" y="1085"/>
                </a:cubicBezTo>
                <a:cubicBezTo>
                  <a:pt x="484" y="1104"/>
                  <a:pt x="508" y="1113"/>
                  <a:pt x="534" y="1113"/>
                </a:cubicBezTo>
                <a:cubicBezTo>
                  <a:pt x="553" y="1113"/>
                  <a:pt x="571" y="1107"/>
                  <a:pt x="586" y="1096"/>
                </a:cubicBezTo>
                <a:lnTo>
                  <a:pt x="588" y="1098"/>
                </a:lnTo>
                <a:cubicBezTo>
                  <a:pt x="612" y="1123"/>
                  <a:pt x="642" y="1136"/>
                  <a:pt x="672" y="1136"/>
                </a:cubicBezTo>
                <a:cubicBezTo>
                  <a:pt x="695" y="1136"/>
                  <a:pt x="717" y="1128"/>
                  <a:pt x="734" y="1112"/>
                </a:cubicBezTo>
                <a:lnTo>
                  <a:pt x="734" y="1112"/>
                </a:lnTo>
                <a:cubicBezTo>
                  <a:pt x="757" y="1089"/>
                  <a:pt x="763" y="1056"/>
                  <a:pt x="756" y="1023"/>
                </a:cubicBezTo>
                <a:cubicBezTo>
                  <a:pt x="762" y="1024"/>
                  <a:pt x="768" y="1027"/>
                  <a:pt x="774" y="1027"/>
                </a:cubicBezTo>
                <a:cubicBezTo>
                  <a:pt x="798" y="1027"/>
                  <a:pt x="821" y="1019"/>
                  <a:pt x="839" y="1001"/>
                </a:cubicBezTo>
                <a:cubicBezTo>
                  <a:pt x="864" y="978"/>
                  <a:pt x="871" y="945"/>
                  <a:pt x="864" y="912"/>
                </a:cubicBezTo>
                <a:cubicBezTo>
                  <a:pt x="871" y="913"/>
                  <a:pt x="877" y="915"/>
                  <a:pt x="883" y="915"/>
                </a:cubicBezTo>
                <a:cubicBezTo>
                  <a:pt x="907" y="915"/>
                  <a:pt x="930" y="907"/>
                  <a:pt x="947" y="891"/>
                </a:cubicBezTo>
                <a:cubicBezTo>
                  <a:pt x="972" y="867"/>
                  <a:pt x="978" y="833"/>
                  <a:pt x="971" y="799"/>
                </a:cubicBezTo>
                <a:cubicBezTo>
                  <a:pt x="977" y="800"/>
                  <a:pt x="983" y="803"/>
                  <a:pt x="990" y="803"/>
                </a:cubicBezTo>
                <a:cubicBezTo>
                  <a:pt x="1014" y="803"/>
                  <a:pt x="1038" y="795"/>
                  <a:pt x="1056" y="777"/>
                </a:cubicBezTo>
                <a:cubicBezTo>
                  <a:pt x="1074" y="760"/>
                  <a:pt x="1084" y="736"/>
                  <a:pt x="1085" y="710"/>
                </a:cubicBezTo>
                <a:cubicBezTo>
                  <a:pt x="1086" y="680"/>
                  <a:pt x="1074" y="649"/>
                  <a:pt x="1052" y="626"/>
                </a:cubicBezTo>
                <a:lnTo>
                  <a:pt x="1051" y="625"/>
                </a:lnTo>
                <a:lnTo>
                  <a:pt x="1092" y="583"/>
                </a:lnTo>
                <a:cubicBezTo>
                  <a:pt x="1164" y="518"/>
                  <a:pt x="1203" y="424"/>
                  <a:pt x="1200" y="327"/>
                </a:cubicBezTo>
                <a:cubicBezTo>
                  <a:pt x="1194" y="144"/>
                  <a:pt x="1040" y="0"/>
                  <a:pt x="857" y="7"/>
                </a:cubicBezTo>
                <a:cubicBezTo>
                  <a:pt x="766" y="10"/>
                  <a:pt x="683" y="49"/>
                  <a:pt x="622" y="116"/>
                </a:cubicBezTo>
                <a:lnTo>
                  <a:pt x="598" y="141"/>
                </a:lnTo>
                <a:lnTo>
                  <a:pt x="584" y="127"/>
                </a:lnTo>
                <a:cubicBezTo>
                  <a:pt x="522" y="53"/>
                  <a:pt x="429" y="10"/>
                  <a:pt x="332" y="10"/>
                </a:cubicBezTo>
                <a:cubicBezTo>
                  <a:pt x="149" y="10"/>
                  <a:pt x="0" y="159"/>
                  <a:pt x="0" y="342"/>
                </a:cubicBezTo>
                <a:cubicBezTo>
                  <a:pt x="0" y="433"/>
                  <a:pt x="36" y="517"/>
                  <a:pt x="102" y="580"/>
                </a:cubicBezTo>
                <a:lnTo>
                  <a:pt x="170" y="653"/>
                </a:lnTo>
                <a:lnTo>
                  <a:pt x="151" y="673"/>
                </a:lnTo>
                <a:cubicBezTo>
                  <a:pt x="116" y="708"/>
                  <a:pt x="117" y="764"/>
                  <a:pt x="152" y="799"/>
                </a:cubicBezTo>
                <a:cubicBezTo>
                  <a:pt x="170" y="816"/>
                  <a:pt x="192" y="825"/>
                  <a:pt x="216" y="825"/>
                </a:cubicBezTo>
                <a:cubicBezTo>
                  <a:pt x="220" y="825"/>
                  <a:pt x="224" y="825"/>
                  <a:pt x="227" y="824"/>
                </a:cubicBezTo>
                <a:cubicBezTo>
                  <a:pt x="227" y="849"/>
                  <a:pt x="236" y="874"/>
                  <a:pt x="256" y="893"/>
                </a:cubicBezTo>
                <a:cubicBezTo>
                  <a:pt x="277" y="914"/>
                  <a:pt x="306" y="923"/>
                  <a:pt x="333" y="920"/>
                </a:cubicBezTo>
                <a:cubicBezTo>
                  <a:pt x="332" y="945"/>
                  <a:pt x="341" y="970"/>
                  <a:pt x="360" y="990"/>
                </a:cubicBezTo>
                <a:cubicBezTo>
                  <a:pt x="381" y="1010"/>
                  <a:pt x="410" y="1019"/>
                  <a:pt x="437" y="1015"/>
                </a:cubicBezTo>
                <a:close/>
                <a:moveTo>
                  <a:pt x="617" y="1066"/>
                </a:moveTo>
                <a:lnTo>
                  <a:pt x="692" y="990"/>
                </a:lnTo>
                <a:lnTo>
                  <a:pt x="693" y="991"/>
                </a:lnTo>
                <a:lnTo>
                  <a:pt x="696" y="995"/>
                </a:lnTo>
                <a:cubicBezTo>
                  <a:pt x="722" y="1022"/>
                  <a:pt x="725" y="1060"/>
                  <a:pt x="704" y="1081"/>
                </a:cubicBezTo>
                <a:cubicBezTo>
                  <a:pt x="695" y="1089"/>
                  <a:pt x="684" y="1093"/>
                  <a:pt x="672" y="1093"/>
                </a:cubicBezTo>
                <a:cubicBezTo>
                  <a:pt x="654" y="1093"/>
                  <a:pt x="634" y="1084"/>
                  <a:pt x="619" y="1069"/>
                </a:cubicBezTo>
                <a:lnTo>
                  <a:pt x="617" y="1066"/>
                </a:lnTo>
                <a:close/>
                <a:moveTo>
                  <a:pt x="410" y="665"/>
                </a:moveTo>
                <a:cubicBezTo>
                  <a:pt x="418" y="657"/>
                  <a:pt x="429" y="653"/>
                  <a:pt x="440" y="653"/>
                </a:cubicBezTo>
                <a:cubicBezTo>
                  <a:pt x="454" y="653"/>
                  <a:pt x="467" y="658"/>
                  <a:pt x="477" y="668"/>
                </a:cubicBezTo>
                <a:cubicBezTo>
                  <a:pt x="496" y="687"/>
                  <a:pt x="498" y="718"/>
                  <a:pt x="480" y="736"/>
                </a:cubicBezTo>
                <a:lnTo>
                  <a:pt x="353" y="865"/>
                </a:lnTo>
                <a:cubicBezTo>
                  <a:pt x="336" y="883"/>
                  <a:pt x="305" y="882"/>
                  <a:pt x="286" y="862"/>
                </a:cubicBezTo>
                <a:cubicBezTo>
                  <a:pt x="267" y="844"/>
                  <a:pt x="265" y="816"/>
                  <a:pt x="280" y="798"/>
                </a:cubicBezTo>
                <a:lnTo>
                  <a:pt x="405" y="670"/>
                </a:lnTo>
                <a:lnTo>
                  <a:pt x="409" y="666"/>
                </a:lnTo>
                <a:lnTo>
                  <a:pt x="410" y="665"/>
                </a:lnTo>
                <a:close/>
                <a:moveTo>
                  <a:pt x="377" y="637"/>
                </a:moveTo>
                <a:lnTo>
                  <a:pt x="252" y="765"/>
                </a:lnTo>
                <a:lnTo>
                  <a:pt x="249" y="768"/>
                </a:lnTo>
                <a:lnTo>
                  <a:pt x="248" y="769"/>
                </a:lnTo>
                <a:cubicBezTo>
                  <a:pt x="240" y="777"/>
                  <a:pt x="228" y="782"/>
                  <a:pt x="216" y="782"/>
                </a:cubicBezTo>
                <a:cubicBezTo>
                  <a:pt x="203" y="782"/>
                  <a:pt x="191" y="777"/>
                  <a:pt x="182" y="768"/>
                </a:cubicBezTo>
                <a:cubicBezTo>
                  <a:pt x="164" y="750"/>
                  <a:pt x="163" y="721"/>
                  <a:pt x="181" y="703"/>
                </a:cubicBezTo>
                <a:cubicBezTo>
                  <a:pt x="181" y="703"/>
                  <a:pt x="308" y="574"/>
                  <a:pt x="308" y="574"/>
                </a:cubicBezTo>
                <a:cubicBezTo>
                  <a:pt x="317" y="565"/>
                  <a:pt x="329" y="560"/>
                  <a:pt x="341" y="560"/>
                </a:cubicBezTo>
                <a:cubicBezTo>
                  <a:pt x="352" y="560"/>
                  <a:pt x="364" y="565"/>
                  <a:pt x="374" y="574"/>
                </a:cubicBezTo>
                <a:cubicBezTo>
                  <a:pt x="391" y="591"/>
                  <a:pt x="393" y="619"/>
                  <a:pt x="377" y="637"/>
                </a:cubicBezTo>
                <a:close/>
                <a:moveTo>
                  <a:pt x="1021" y="594"/>
                </a:moveTo>
                <a:lnTo>
                  <a:pt x="997" y="568"/>
                </a:lnTo>
                <a:lnTo>
                  <a:pt x="790" y="347"/>
                </a:lnTo>
                <a:cubicBezTo>
                  <a:pt x="789" y="344"/>
                  <a:pt x="787" y="342"/>
                  <a:pt x="785" y="340"/>
                </a:cubicBezTo>
                <a:lnTo>
                  <a:pt x="686" y="236"/>
                </a:lnTo>
                <a:lnTo>
                  <a:pt x="627" y="172"/>
                </a:lnTo>
                <a:lnTo>
                  <a:pt x="653" y="146"/>
                </a:lnTo>
                <a:cubicBezTo>
                  <a:pt x="707" y="86"/>
                  <a:pt x="780" y="52"/>
                  <a:pt x="858" y="50"/>
                </a:cubicBezTo>
                <a:cubicBezTo>
                  <a:pt x="862" y="49"/>
                  <a:pt x="865" y="49"/>
                  <a:pt x="869" y="49"/>
                </a:cubicBezTo>
                <a:cubicBezTo>
                  <a:pt x="1023" y="49"/>
                  <a:pt x="1152" y="172"/>
                  <a:pt x="1157" y="328"/>
                </a:cubicBezTo>
                <a:cubicBezTo>
                  <a:pt x="1160" y="413"/>
                  <a:pt x="1126" y="495"/>
                  <a:pt x="1062" y="552"/>
                </a:cubicBezTo>
                <a:lnTo>
                  <a:pt x="1021" y="5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1314499" y="4051592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851203" y="4395430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4858069" y="4325651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4394773" y="4669489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2" name="TextBox 16"/>
          <p:cNvSpPr txBox="1">
            <a:spLocks noChangeArrowheads="1"/>
          </p:cNvSpPr>
          <p:nvPr/>
        </p:nvSpPr>
        <p:spPr bwMode="auto">
          <a:xfrm>
            <a:off x="8451121" y="4786813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7987825" y="5130651"/>
            <a:ext cx="2977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</p:spTree>
    <p:extLst>
      <p:ext uri="{BB962C8B-B14F-4D97-AF65-F5344CB8AC3E}">
        <p14:creationId xmlns:p14="http://schemas.microsoft.com/office/powerpoint/2010/main" val="192595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4596 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25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25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975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550"/>
                            </p:stCondLst>
                            <p:childTnLst>
                              <p:par>
                                <p:cTn id="1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5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5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1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3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0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6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1" grpId="0"/>
      <p:bldP spid="11" grpId="1"/>
      <p:bldP spid="5" grpId="0" animBg="1"/>
      <p:bldP spid="5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8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/>
      <p:bldP spid="25" grpId="1"/>
      <p:bldP spid="25" grpId="2"/>
      <p:bldP spid="29" grpId="0"/>
      <p:bldP spid="30" grpId="0"/>
      <p:bldP spid="30" grpId="1"/>
      <p:bldP spid="30" grpId="2"/>
      <p:bldP spid="31" grpId="0"/>
      <p:bldP spid="32" grpId="0"/>
      <p:bldP spid="32" grpId="1"/>
      <p:bldP spid="32" grpId="2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6575" y="1"/>
            <a:ext cx="14918575" cy="685799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178630" y="511631"/>
            <a:ext cx="5834742" cy="58347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1456" y="1004457"/>
            <a:ext cx="4849090" cy="4849088"/>
          </a:xfrm>
          <a:prstGeom prst="ellipse">
            <a:avLst/>
          </a:prstGeom>
          <a:solidFill>
            <a:schemeClr val="tx2">
              <a:alpha val="88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TextBox 64"/>
          <p:cNvSpPr>
            <a:spLocks noChangeArrowheads="1"/>
          </p:cNvSpPr>
          <p:nvPr/>
        </p:nvSpPr>
        <p:spPr bwMode="auto">
          <a:xfrm>
            <a:off x="3887705" y="2946398"/>
            <a:ext cx="441659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产品与服务</a:t>
            </a:r>
            <a:endParaRPr lang="en-US" altLang="zh-CN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&amp; Service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4"/>
          <p:cNvSpPr>
            <a:spLocks noChangeArrowheads="1"/>
          </p:cNvSpPr>
          <p:nvPr/>
        </p:nvSpPr>
        <p:spPr bwMode="auto">
          <a:xfrm>
            <a:off x="5304727" y="2022328"/>
            <a:ext cx="1582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PART 03</a:t>
            </a:r>
          </a:p>
        </p:txBody>
      </p:sp>
      <p:sp>
        <p:nvSpPr>
          <p:cNvPr id="15" name="矩形 14"/>
          <p:cNvSpPr/>
          <p:nvPr/>
        </p:nvSpPr>
        <p:spPr>
          <a:xfrm>
            <a:off x="4296001" y="2727973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6001" y="4790817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5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227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-1.48148E-6 L 0.31576 -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59259E-6 L -0.31979 2.59259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0" grpId="0" animBg="1"/>
      <p:bldP spid="10" grpId="1" animBg="1"/>
      <p:bldP spid="10" grpId="2" animBg="1"/>
      <p:bldP spid="13" grpId="0"/>
      <p:bldP spid="13" grpId="1"/>
      <p:bldP spid="13" grpId="2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业务介绍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Main Business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/>
          <p:nvPr/>
        </p:nvSpPr>
        <p:spPr>
          <a:xfrm>
            <a:off x="1241071" y="3812345"/>
            <a:ext cx="2427467" cy="201545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>
              <a:lnSpc>
                <a:spcPct val="12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24"/>
          <p:cNvSpPr/>
          <p:nvPr/>
        </p:nvSpPr>
        <p:spPr>
          <a:xfrm>
            <a:off x="3668535" y="3812345"/>
            <a:ext cx="2427467" cy="201545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>
              <a:lnSpc>
                <a:spcPct val="12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Rectangle 25"/>
          <p:cNvSpPr/>
          <p:nvPr/>
        </p:nvSpPr>
        <p:spPr>
          <a:xfrm>
            <a:off x="6096001" y="3812345"/>
            <a:ext cx="2427467" cy="201545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>
              <a:lnSpc>
                <a:spcPct val="12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Rectangle 26"/>
          <p:cNvSpPr/>
          <p:nvPr/>
        </p:nvSpPr>
        <p:spPr>
          <a:xfrm>
            <a:off x="8523460" y="3812345"/>
            <a:ext cx="2427467" cy="20154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>
              <a:lnSpc>
                <a:spcPct val="12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1241074" y="1510229"/>
            <a:ext cx="2427467" cy="1740550"/>
          </a:xfrm>
          <a:custGeom>
            <a:avLst/>
            <a:gdLst>
              <a:gd name="connsiteX0" fmla="*/ 0 w 1910717"/>
              <a:gd name="connsiteY0" fmla="*/ 0 h 1740550"/>
              <a:gd name="connsiteX1" fmla="*/ 1910717 w 1910717"/>
              <a:gd name="connsiteY1" fmla="*/ 0 h 1740550"/>
              <a:gd name="connsiteX2" fmla="*/ 1910717 w 1910717"/>
              <a:gd name="connsiteY2" fmla="*/ 1561350 h 1740550"/>
              <a:gd name="connsiteX3" fmla="*/ 1134554 w 1910717"/>
              <a:gd name="connsiteY3" fmla="*/ 1561350 h 1740550"/>
              <a:gd name="connsiteX4" fmla="*/ 955355 w 1910717"/>
              <a:gd name="connsiteY4" fmla="*/ 1740550 h 1740550"/>
              <a:gd name="connsiteX5" fmla="*/ 776155 w 1910717"/>
              <a:gd name="connsiteY5" fmla="*/ 1561350 h 1740550"/>
              <a:gd name="connsiteX6" fmla="*/ 0 w 1910717"/>
              <a:gd name="connsiteY6" fmla="*/ 1561350 h 174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0717" h="1740550">
                <a:moveTo>
                  <a:pt x="0" y="0"/>
                </a:moveTo>
                <a:lnTo>
                  <a:pt x="1910717" y="0"/>
                </a:lnTo>
                <a:lnTo>
                  <a:pt x="1910717" y="1561350"/>
                </a:lnTo>
                <a:lnTo>
                  <a:pt x="1134554" y="1561350"/>
                </a:lnTo>
                <a:lnTo>
                  <a:pt x="955355" y="1740550"/>
                </a:lnTo>
                <a:lnTo>
                  <a:pt x="776155" y="1561350"/>
                </a:lnTo>
                <a:lnTo>
                  <a:pt x="0" y="1561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4000" dirty="0"/>
          </a:p>
        </p:txBody>
      </p:sp>
      <p:sp>
        <p:nvSpPr>
          <p:cNvPr id="51" name="任意多边形 50"/>
          <p:cNvSpPr/>
          <p:nvPr/>
        </p:nvSpPr>
        <p:spPr>
          <a:xfrm>
            <a:off x="3668539" y="1510229"/>
            <a:ext cx="2427467" cy="1740549"/>
          </a:xfrm>
          <a:custGeom>
            <a:avLst/>
            <a:gdLst>
              <a:gd name="connsiteX0" fmla="*/ 0 w 1910717"/>
              <a:gd name="connsiteY0" fmla="*/ 0 h 1740549"/>
              <a:gd name="connsiteX1" fmla="*/ 1910717 w 1910717"/>
              <a:gd name="connsiteY1" fmla="*/ 0 h 1740549"/>
              <a:gd name="connsiteX2" fmla="*/ 1910717 w 1910717"/>
              <a:gd name="connsiteY2" fmla="*/ 1561350 h 1740549"/>
              <a:gd name="connsiteX3" fmla="*/ 1134549 w 1910717"/>
              <a:gd name="connsiteY3" fmla="*/ 1561350 h 1740549"/>
              <a:gd name="connsiteX4" fmla="*/ 955351 w 1910717"/>
              <a:gd name="connsiteY4" fmla="*/ 1740549 h 1740549"/>
              <a:gd name="connsiteX5" fmla="*/ 776152 w 1910717"/>
              <a:gd name="connsiteY5" fmla="*/ 1561350 h 1740549"/>
              <a:gd name="connsiteX6" fmla="*/ 0 w 1910717"/>
              <a:gd name="connsiteY6" fmla="*/ 1561350 h 174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0717" h="1740549">
                <a:moveTo>
                  <a:pt x="0" y="0"/>
                </a:moveTo>
                <a:lnTo>
                  <a:pt x="1910717" y="0"/>
                </a:lnTo>
                <a:lnTo>
                  <a:pt x="1910717" y="1561350"/>
                </a:lnTo>
                <a:lnTo>
                  <a:pt x="1134549" y="1561350"/>
                </a:lnTo>
                <a:lnTo>
                  <a:pt x="955351" y="1740549"/>
                </a:lnTo>
                <a:lnTo>
                  <a:pt x="776152" y="1561350"/>
                </a:lnTo>
                <a:lnTo>
                  <a:pt x="0" y="15613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6096004" y="1510229"/>
            <a:ext cx="2427467" cy="1740548"/>
          </a:xfrm>
          <a:custGeom>
            <a:avLst/>
            <a:gdLst>
              <a:gd name="connsiteX0" fmla="*/ 0 w 1910717"/>
              <a:gd name="connsiteY0" fmla="*/ 0 h 1740548"/>
              <a:gd name="connsiteX1" fmla="*/ 1910717 w 1910717"/>
              <a:gd name="connsiteY1" fmla="*/ 0 h 1740548"/>
              <a:gd name="connsiteX2" fmla="*/ 1910717 w 1910717"/>
              <a:gd name="connsiteY2" fmla="*/ 1561350 h 1740548"/>
              <a:gd name="connsiteX3" fmla="*/ 1134540 w 1910717"/>
              <a:gd name="connsiteY3" fmla="*/ 1561350 h 1740548"/>
              <a:gd name="connsiteX4" fmla="*/ 955343 w 1910717"/>
              <a:gd name="connsiteY4" fmla="*/ 1740548 h 1740548"/>
              <a:gd name="connsiteX5" fmla="*/ 776145 w 1910717"/>
              <a:gd name="connsiteY5" fmla="*/ 1561350 h 1740548"/>
              <a:gd name="connsiteX6" fmla="*/ 0 w 1910717"/>
              <a:gd name="connsiteY6" fmla="*/ 1561350 h 174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0717" h="1740548">
                <a:moveTo>
                  <a:pt x="0" y="0"/>
                </a:moveTo>
                <a:lnTo>
                  <a:pt x="1910717" y="0"/>
                </a:lnTo>
                <a:lnTo>
                  <a:pt x="1910717" y="1561350"/>
                </a:lnTo>
                <a:lnTo>
                  <a:pt x="1134540" y="1561350"/>
                </a:lnTo>
                <a:lnTo>
                  <a:pt x="955343" y="1740548"/>
                </a:lnTo>
                <a:lnTo>
                  <a:pt x="776145" y="1561350"/>
                </a:lnTo>
                <a:lnTo>
                  <a:pt x="0" y="1561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8523463" y="1510229"/>
            <a:ext cx="2427467" cy="1740548"/>
          </a:xfrm>
          <a:custGeom>
            <a:avLst/>
            <a:gdLst>
              <a:gd name="connsiteX0" fmla="*/ 0 w 1910717"/>
              <a:gd name="connsiteY0" fmla="*/ 0 h 1740548"/>
              <a:gd name="connsiteX1" fmla="*/ 1910717 w 1910717"/>
              <a:gd name="connsiteY1" fmla="*/ 0 h 1740548"/>
              <a:gd name="connsiteX2" fmla="*/ 1910717 w 1910717"/>
              <a:gd name="connsiteY2" fmla="*/ 1561350 h 1740548"/>
              <a:gd name="connsiteX3" fmla="*/ 1134553 w 1910717"/>
              <a:gd name="connsiteY3" fmla="*/ 1561350 h 1740548"/>
              <a:gd name="connsiteX4" fmla="*/ 955356 w 1910717"/>
              <a:gd name="connsiteY4" fmla="*/ 1740548 h 1740548"/>
              <a:gd name="connsiteX5" fmla="*/ 776158 w 1910717"/>
              <a:gd name="connsiteY5" fmla="*/ 1561350 h 1740548"/>
              <a:gd name="connsiteX6" fmla="*/ 0 w 1910717"/>
              <a:gd name="connsiteY6" fmla="*/ 1561350 h 174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0717" h="1740548">
                <a:moveTo>
                  <a:pt x="0" y="0"/>
                </a:moveTo>
                <a:lnTo>
                  <a:pt x="1910717" y="0"/>
                </a:lnTo>
                <a:lnTo>
                  <a:pt x="1910717" y="1561350"/>
                </a:lnTo>
                <a:lnTo>
                  <a:pt x="1134553" y="1561350"/>
                </a:lnTo>
                <a:lnTo>
                  <a:pt x="955356" y="1740548"/>
                </a:lnTo>
                <a:lnTo>
                  <a:pt x="776158" y="1561350"/>
                </a:lnTo>
                <a:lnTo>
                  <a:pt x="0" y="15613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4000" dirty="0">
              <a:solidFill>
                <a:srgbClr val="FFFFFF"/>
              </a:solidFill>
              <a:latin typeface="FontAwesome" pitchFamily="2" charset="0"/>
            </a:endParaRPr>
          </a:p>
        </p:txBody>
      </p:sp>
      <p:sp>
        <p:nvSpPr>
          <p:cNvPr id="47" name="TextBox 16"/>
          <p:cNvSpPr txBox="1">
            <a:spLocks noChangeArrowheads="1"/>
          </p:cNvSpPr>
          <p:nvPr/>
        </p:nvSpPr>
        <p:spPr bwMode="auto">
          <a:xfrm>
            <a:off x="1528339" y="1883116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1446445" y="4127577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54" name="TextBox 16"/>
          <p:cNvSpPr txBox="1">
            <a:spLocks noChangeArrowheads="1"/>
          </p:cNvSpPr>
          <p:nvPr/>
        </p:nvSpPr>
        <p:spPr bwMode="auto">
          <a:xfrm>
            <a:off x="3955804" y="1883116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55" name="TextBox 16"/>
          <p:cNvSpPr txBox="1">
            <a:spLocks noChangeArrowheads="1"/>
          </p:cNvSpPr>
          <p:nvPr/>
        </p:nvSpPr>
        <p:spPr bwMode="auto">
          <a:xfrm>
            <a:off x="6383269" y="1883116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56" name="TextBox 16"/>
          <p:cNvSpPr txBox="1">
            <a:spLocks noChangeArrowheads="1"/>
          </p:cNvSpPr>
          <p:nvPr/>
        </p:nvSpPr>
        <p:spPr bwMode="auto">
          <a:xfrm>
            <a:off x="8810728" y="1883116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3873908" y="4127577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58" name="矩形 57"/>
          <p:cNvSpPr/>
          <p:nvPr/>
        </p:nvSpPr>
        <p:spPr>
          <a:xfrm>
            <a:off x="6301375" y="4127577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59" name="矩形 58"/>
          <p:cNvSpPr/>
          <p:nvPr/>
        </p:nvSpPr>
        <p:spPr>
          <a:xfrm>
            <a:off x="8728834" y="4127577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</p:spTree>
    <p:extLst>
      <p:ext uri="{BB962C8B-B14F-4D97-AF65-F5344CB8AC3E}">
        <p14:creationId xmlns:p14="http://schemas.microsoft.com/office/powerpoint/2010/main" val="396298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9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25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75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6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175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425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13" grpId="0" animBg="1"/>
      <p:bldP spid="14" grpId="0" animBg="1"/>
      <p:bldP spid="15" grpId="0" animBg="1"/>
      <p:bldP spid="49" grpId="0" animBg="1"/>
      <p:bldP spid="51" grpId="0" animBg="1"/>
      <p:bldP spid="52" grpId="0" animBg="1"/>
      <p:bldP spid="53" grpId="0" animBg="1"/>
      <p:bldP spid="47" grpId="0"/>
      <p:bldP spid="48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主要产品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Main Products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矩形 45"/>
          <p:cNvSpPr>
            <a:spLocks noChangeAspect="1"/>
          </p:cNvSpPr>
          <p:nvPr/>
        </p:nvSpPr>
        <p:spPr>
          <a:xfrm>
            <a:off x="899475" y="2914650"/>
            <a:ext cx="2520000" cy="1512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>
            <a:spLocks noChangeAspect="1"/>
          </p:cNvSpPr>
          <p:nvPr/>
        </p:nvSpPr>
        <p:spPr>
          <a:xfrm>
            <a:off x="899475" y="4475175"/>
            <a:ext cx="2520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>
            <a:spLocks noChangeAspect="1"/>
          </p:cNvSpPr>
          <p:nvPr/>
        </p:nvSpPr>
        <p:spPr>
          <a:xfrm>
            <a:off x="3523825" y="1858125"/>
            <a:ext cx="2520000" cy="1512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>
            <a:spLocks noChangeAspect="1"/>
          </p:cNvSpPr>
          <p:nvPr/>
        </p:nvSpPr>
        <p:spPr>
          <a:xfrm>
            <a:off x="3523825" y="3418650"/>
            <a:ext cx="2520000" cy="25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>
            <a:spLocks noChangeAspect="1"/>
          </p:cNvSpPr>
          <p:nvPr/>
        </p:nvSpPr>
        <p:spPr>
          <a:xfrm>
            <a:off x="6148175" y="2914650"/>
            <a:ext cx="2520000" cy="1512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>
            <a:spLocks noChangeAspect="1"/>
          </p:cNvSpPr>
          <p:nvPr/>
        </p:nvSpPr>
        <p:spPr>
          <a:xfrm>
            <a:off x="6148175" y="4475175"/>
            <a:ext cx="2520000" cy="252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>
            <a:spLocks noChangeAspect="1"/>
          </p:cNvSpPr>
          <p:nvPr/>
        </p:nvSpPr>
        <p:spPr>
          <a:xfrm>
            <a:off x="8772525" y="1858125"/>
            <a:ext cx="2520000" cy="1512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>
            <a:spLocks noChangeAspect="1"/>
          </p:cNvSpPr>
          <p:nvPr/>
        </p:nvSpPr>
        <p:spPr>
          <a:xfrm>
            <a:off x="8772525" y="3418650"/>
            <a:ext cx="2520000" cy="25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99475" y="4829668"/>
            <a:ext cx="250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先裁剪图片至原图尺寸比例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然后再右键单击原图选择填充图</a:t>
            </a:r>
          </a:p>
        </p:txBody>
      </p:sp>
      <p:sp>
        <p:nvSpPr>
          <p:cNvPr id="55" name="矩形 54"/>
          <p:cNvSpPr/>
          <p:nvPr/>
        </p:nvSpPr>
        <p:spPr>
          <a:xfrm>
            <a:off x="899474" y="4447505"/>
            <a:ext cx="2504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在这里输入您的文字内容</a:t>
            </a:r>
          </a:p>
        </p:txBody>
      </p:sp>
      <p:sp>
        <p:nvSpPr>
          <p:cNvPr id="56" name="矩形 55"/>
          <p:cNvSpPr/>
          <p:nvPr/>
        </p:nvSpPr>
        <p:spPr>
          <a:xfrm>
            <a:off x="6148175" y="4829668"/>
            <a:ext cx="250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先裁剪图片至原图尺寸比例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然后再右键单击原图选择填充图</a:t>
            </a:r>
          </a:p>
        </p:txBody>
      </p:sp>
      <p:sp>
        <p:nvSpPr>
          <p:cNvPr id="57" name="矩形 56"/>
          <p:cNvSpPr/>
          <p:nvPr/>
        </p:nvSpPr>
        <p:spPr>
          <a:xfrm>
            <a:off x="3523825" y="3798756"/>
            <a:ext cx="250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先裁剪图片至原图尺寸比例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然后再右键单击原图选择填充图</a:t>
            </a:r>
          </a:p>
        </p:txBody>
      </p:sp>
      <p:sp>
        <p:nvSpPr>
          <p:cNvPr id="58" name="矩形 57"/>
          <p:cNvSpPr/>
          <p:nvPr/>
        </p:nvSpPr>
        <p:spPr>
          <a:xfrm>
            <a:off x="8788050" y="3798756"/>
            <a:ext cx="250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先裁剪图片至原图尺寸比例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然后再右键单击原图选择填充图</a:t>
            </a:r>
          </a:p>
        </p:txBody>
      </p:sp>
      <p:sp>
        <p:nvSpPr>
          <p:cNvPr id="59" name="矩形 58"/>
          <p:cNvSpPr/>
          <p:nvPr/>
        </p:nvSpPr>
        <p:spPr>
          <a:xfrm>
            <a:off x="3523824" y="3378835"/>
            <a:ext cx="2504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在这里输入您的文字内容</a:t>
            </a:r>
          </a:p>
        </p:txBody>
      </p:sp>
      <p:sp>
        <p:nvSpPr>
          <p:cNvPr id="60" name="矩形 59"/>
          <p:cNvSpPr/>
          <p:nvPr/>
        </p:nvSpPr>
        <p:spPr>
          <a:xfrm>
            <a:off x="6155937" y="4447286"/>
            <a:ext cx="2504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在这里输入您的文字内容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8772525" y="3379650"/>
            <a:ext cx="2504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在这里输入您的文字内容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113334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25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250"/>
                            </p:stCondLst>
                            <p:childTnLst>
                              <p:par>
                                <p:cTn id="10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产品展示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Display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89712" y="1218796"/>
            <a:ext cx="6657463" cy="5181355"/>
            <a:chOff x="489712" y="1218796"/>
            <a:chExt cx="6657463" cy="518135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12" y="1218796"/>
              <a:ext cx="6657463" cy="5181355"/>
            </a:xfrm>
            <a:prstGeom prst="rect">
              <a:avLst/>
            </a:prstGeom>
          </p:spPr>
        </p:pic>
        <p:sp>
          <p:nvSpPr>
            <p:cNvPr id="29" name="Rectangle 32"/>
            <p:cNvSpPr/>
            <p:nvPr/>
          </p:nvSpPr>
          <p:spPr>
            <a:xfrm>
              <a:off x="1564759" y="2176720"/>
              <a:ext cx="4412355" cy="2732642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7" name="Oval 17"/>
          <p:cNvSpPr/>
          <p:nvPr/>
        </p:nvSpPr>
        <p:spPr>
          <a:xfrm>
            <a:off x="7063977" y="2100860"/>
            <a:ext cx="795742" cy="79594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8" name="AutoShape 81"/>
          <p:cNvSpPr>
            <a:spLocks/>
          </p:cNvSpPr>
          <p:nvPr/>
        </p:nvSpPr>
        <p:spPr bwMode="auto">
          <a:xfrm>
            <a:off x="7251630" y="2344763"/>
            <a:ext cx="420437" cy="3081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defTabSz="171382">
              <a:defRPr/>
            </a:pPr>
            <a:endParaRPr lang="es-ES" sz="11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0" name="Oval 15"/>
          <p:cNvSpPr/>
          <p:nvPr/>
        </p:nvSpPr>
        <p:spPr>
          <a:xfrm>
            <a:off x="7054437" y="3272790"/>
            <a:ext cx="795742" cy="7959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1" name="AutoShape 104"/>
          <p:cNvSpPr>
            <a:spLocks/>
          </p:cNvSpPr>
          <p:nvPr/>
        </p:nvSpPr>
        <p:spPr bwMode="auto">
          <a:xfrm>
            <a:off x="7237026" y="3497203"/>
            <a:ext cx="430565" cy="347125"/>
          </a:xfrm>
          <a:custGeom>
            <a:avLst/>
            <a:gdLst>
              <a:gd name="T0" fmla="+- 0 10800 41"/>
              <a:gd name="T1" fmla="*/ T0 w 21518"/>
              <a:gd name="T2" fmla="+- 0 10800 84"/>
              <a:gd name="T3" fmla="*/ 10800 h 21432"/>
              <a:gd name="T4" fmla="+- 0 10800 41"/>
              <a:gd name="T5" fmla="*/ T4 w 21518"/>
              <a:gd name="T6" fmla="+- 0 10800 84"/>
              <a:gd name="T7" fmla="*/ 10800 h 21432"/>
              <a:gd name="T8" fmla="+- 0 10800 41"/>
              <a:gd name="T9" fmla="*/ T8 w 21518"/>
              <a:gd name="T10" fmla="+- 0 10800 84"/>
              <a:gd name="T11" fmla="*/ 10800 h 21432"/>
              <a:gd name="T12" fmla="+- 0 10800 41"/>
              <a:gd name="T13" fmla="*/ T12 w 21518"/>
              <a:gd name="T14" fmla="+- 0 10800 84"/>
              <a:gd name="T15" fmla="*/ 10800 h 2143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8" h="21432">
                <a:moveTo>
                  <a:pt x="18959" y="13478"/>
                </a:moveTo>
                <a:cubicBezTo>
                  <a:pt x="19078" y="13531"/>
                  <a:pt x="19165" y="13624"/>
                  <a:pt x="19216" y="13755"/>
                </a:cubicBezTo>
                <a:cubicBezTo>
                  <a:pt x="19268" y="13884"/>
                  <a:pt x="19272" y="14021"/>
                  <a:pt x="19228" y="14164"/>
                </a:cubicBezTo>
                <a:cubicBezTo>
                  <a:pt x="18832" y="15579"/>
                  <a:pt x="18235" y="16805"/>
                  <a:pt x="17439" y="17841"/>
                </a:cubicBezTo>
                <a:cubicBezTo>
                  <a:pt x="16642" y="18886"/>
                  <a:pt x="15731" y="19706"/>
                  <a:pt x="14707" y="20308"/>
                </a:cubicBezTo>
                <a:cubicBezTo>
                  <a:pt x="13684" y="20911"/>
                  <a:pt x="12578" y="21275"/>
                  <a:pt x="11389" y="21395"/>
                </a:cubicBezTo>
                <a:cubicBezTo>
                  <a:pt x="10201" y="21516"/>
                  <a:pt x="9023" y="21336"/>
                  <a:pt x="7856" y="20866"/>
                </a:cubicBezTo>
                <a:cubicBezTo>
                  <a:pt x="6847" y="20443"/>
                  <a:pt x="5945" y="19849"/>
                  <a:pt x="5149" y="19068"/>
                </a:cubicBezTo>
                <a:cubicBezTo>
                  <a:pt x="4353" y="18292"/>
                  <a:pt x="3683" y="17362"/>
                  <a:pt x="3137" y="16281"/>
                </a:cubicBezTo>
                <a:lnTo>
                  <a:pt x="839" y="17623"/>
                </a:lnTo>
                <a:cubicBezTo>
                  <a:pt x="518" y="17827"/>
                  <a:pt x="282" y="17853"/>
                  <a:pt x="129" y="17693"/>
                </a:cubicBezTo>
                <a:cubicBezTo>
                  <a:pt x="-25" y="17539"/>
                  <a:pt x="-41" y="17250"/>
                  <a:pt x="78" y="16828"/>
                </a:cubicBezTo>
                <a:lnTo>
                  <a:pt x="1760" y="10972"/>
                </a:lnTo>
                <a:cubicBezTo>
                  <a:pt x="1835" y="10675"/>
                  <a:pt x="1985" y="10476"/>
                  <a:pt x="2200" y="10370"/>
                </a:cubicBezTo>
                <a:cubicBezTo>
                  <a:pt x="2416" y="10260"/>
                  <a:pt x="2638" y="10244"/>
                  <a:pt x="2863" y="10314"/>
                </a:cubicBezTo>
                <a:lnTo>
                  <a:pt x="7772" y="12327"/>
                </a:lnTo>
                <a:cubicBezTo>
                  <a:pt x="8109" y="12470"/>
                  <a:pt x="8280" y="12649"/>
                  <a:pt x="8287" y="12868"/>
                </a:cubicBezTo>
                <a:cubicBezTo>
                  <a:pt x="8297" y="13089"/>
                  <a:pt x="8140" y="13302"/>
                  <a:pt x="7819" y="13506"/>
                </a:cubicBezTo>
                <a:lnTo>
                  <a:pt x="5552" y="14845"/>
                </a:lnTo>
                <a:cubicBezTo>
                  <a:pt x="5948" y="15542"/>
                  <a:pt x="6409" y="16144"/>
                  <a:pt x="6938" y="16648"/>
                </a:cubicBezTo>
                <a:cubicBezTo>
                  <a:pt x="7465" y="17155"/>
                  <a:pt x="8063" y="17539"/>
                  <a:pt x="8739" y="17808"/>
                </a:cubicBezTo>
                <a:cubicBezTo>
                  <a:pt x="9569" y="18141"/>
                  <a:pt x="10395" y="18264"/>
                  <a:pt x="11222" y="18186"/>
                </a:cubicBezTo>
                <a:cubicBezTo>
                  <a:pt x="12049" y="18105"/>
                  <a:pt x="12827" y="17855"/>
                  <a:pt x="13543" y="17432"/>
                </a:cubicBezTo>
                <a:cubicBezTo>
                  <a:pt x="14265" y="17015"/>
                  <a:pt x="14900" y="16438"/>
                  <a:pt x="15448" y="15702"/>
                </a:cubicBezTo>
                <a:cubicBezTo>
                  <a:pt x="15998" y="14971"/>
                  <a:pt x="16410" y="14111"/>
                  <a:pt x="16687" y="13114"/>
                </a:cubicBezTo>
                <a:cubicBezTo>
                  <a:pt x="16734" y="12971"/>
                  <a:pt x="16808" y="12873"/>
                  <a:pt x="16919" y="12823"/>
                </a:cubicBezTo>
                <a:cubicBezTo>
                  <a:pt x="17026" y="12767"/>
                  <a:pt x="17141" y="12758"/>
                  <a:pt x="17261" y="12795"/>
                </a:cubicBezTo>
                <a:lnTo>
                  <a:pt x="18959" y="13478"/>
                </a:lnTo>
                <a:close/>
                <a:moveTo>
                  <a:pt x="20675" y="3811"/>
                </a:moveTo>
                <a:cubicBezTo>
                  <a:pt x="20999" y="3609"/>
                  <a:pt x="21235" y="3581"/>
                  <a:pt x="21390" y="3741"/>
                </a:cubicBezTo>
                <a:cubicBezTo>
                  <a:pt x="21542" y="3895"/>
                  <a:pt x="21558" y="4175"/>
                  <a:pt x="21439" y="4576"/>
                </a:cubicBezTo>
                <a:lnTo>
                  <a:pt x="19755" y="10462"/>
                </a:lnTo>
                <a:cubicBezTo>
                  <a:pt x="19682" y="10756"/>
                  <a:pt x="19535" y="10961"/>
                  <a:pt x="19317" y="11064"/>
                </a:cubicBezTo>
                <a:cubicBezTo>
                  <a:pt x="19099" y="11173"/>
                  <a:pt x="18879" y="11190"/>
                  <a:pt x="18656" y="11117"/>
                </a:cubicBezTo>
                <a:lnTo>
                  <a:pt x="13745" y="9109"/>
                </a:lnTo>
                <a:cubicBezTo>
                  <a:pt x="13408" y="8964"/>
                  <a:pt x="13234" y="8782"/>
                  <a:pt x="13227" y="8563"/>
                </a:cubicBezTo>
                <a:cubicBezTo>
                  <a:pt x="13220" y="8345"/>
                  <a:pt x="13370" y="8132"/>
                  <a:pt x="13675" y="7928"/>
                </a:cubicBezTo>
                <a:lnTo>
                  <a:pt x="15942" y="6586"/>
                </a:lnTo>
                <a:cubicBezTo>
                  <a:pt x="15560" y="5889"/>
                  <a:pt x="15103" y="5287"/>
                  <a:pt x="14569" y="4786"/>
                </a:cubicBezTo>
                <a:cubicBezTo>
                  <a:pt x="14033" y="4279"/>
                  <a:pt x="13438" y="3892"/>
                  <a:pt x="12778" y="3626"/>
                </a:cubicBezTo>
                <a:cubicBezTo>
                  <a:pt x="11948" y="3293"/>
                  <a:pt x="11119" y="3170"/>
                  <a:pt x="10292" y="3248"/>
                </a:cubicBezTo>
                <a:cubicBezTo>
                  <a:pt x="9466" y="3329"/>
                  <a:pt x="8693" y="3581"/>
                  <a:pt x="7974" y="3999"/>
                </a:cubicBezTo>
                <a:cubicBezTo>
                  <a:pt x="7252" y="4421"/>
                  <a:pt x="6615" y="4998"/>
                  <a:pt x="6067" y="5732"/>
                </a:cubicBezTo>
                <a:cubicBezTo>
                  <a:pt x="5519" y="6463"/>
                  <a:pt x="5107" y="7326"/>
                  <a:pt x="4830" y="8317"/>
                </a:cubicBezTo>
                <a:cubicBezTo>
                  <a:pt x="4784" y="8460"/>
                  <a:pt x="4706" y="8558"/>
                  <a:pt x="4598" y="8614"/>
                </a:cubicBezTo>
                <a:cubicBezTo>
                  <a:pt x="4491" y="8664"/>
                  <a:pt x="4376" y="8672"/>
                  <a:pt x="4257" y="8639"/>
                </a:cubicBezTo>
                <a:lnTo>
                  <a:pt x="2549" y="7953"/>
                </a:lnTo>
                <a:cubicBezTo>
                  <a:pt x="2430" y="7902"/>
                  <a:pt x="2345" y="7810"/>
                  <a:pt x="2294" y="7681"/>
                </a:cubicBezTo>
                <a:cubicBezTo>
                  <a:pt x="2242" y="7552"/>
                  <a:pt x="2238" y="7415"/>
                  <a:pt x="2282" y="7270"/>
                </a:cubicBezTo>
                <a:cubicBezTo>
                  <a:pt x="2678" y="5878"/>
                  <a:pt x="3275" y="4654"/>
                  <a:pt x="4071" y="3604"/>
                </a:cubicBezTo>
                <a:cubicBezTo>
                  <a:pt x="4868" y="2554"/>
                  <a:pt x="5779" y="1727"/>
                  <a:pt x="6800" y="1125"/>
                </a:cubicBezTo>
                <a:cubicBezTo>
                  <a:pt x="7826" y="520"/>
                  <a:pt x="8927" y="156"/>
                  <a:pt x="10107" y="36"/>
                </a:cubicBezTo>
                <a:cubicBezTo>
                  <a:pt x="11290" y="-84"/>
                  <a:pt x="12471" y="95"/>
                  <a:pt x="13654" y="568"/>
                </a:cubicBezTo>
                <a:cubicBezTo>
                  <a:pt x="14647" y="988"/>
                  <a:pt x="15548" y="1587"/>
                  <a:pt x="16349" y="2363"/>
                </a:cubicBezTo>
                <a:cubicBezTo>
                  <a:pt x="17153" y="3144"/>
                  <a:pt x="17827" y="4071"/>
                  <a:pt x="18373" y="5152"/>
                </a:cubicBezTo>
                <a:lnTo>
                  <a:pt x="20675" y="3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defTabSz="171382">
              <a:defRPr/>
            </a:pPr>
            <a:endParaRPr lang="es-ES" sz="11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3" name="Oval 13"/>
          <p:cNvSpPr/>
          <p:nvPr/>
        </p:nvSpPr>
        <p:spPr>
          <a:xfrm>
            <a:off x="7069134" y="4448899"/>
            <a:ext cx="795742" cy="79594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4" name="AutoShape 131"/>
          <p:cNvSpPr>
            <a:spLocks noChangeAspect="1"/>
          </p:cNvSpPr>
          <p:nvPr/>
        </p:nvSpPr>
        <p:spPr bwMode="auto">
          <a:xfrm>
            <a:off x="7303670" y="4687539"/>
            <a:ext cx="326670" cy="318669"/>
          </a:xfrm>
          <a:custGeom>
            <a:avLst/>
            <a:gdLst>
              <a:gd name="T0" fmla="*/ 10800 w 21600"/>
              <a:gd name="T1" fmla="+- 0 10800 114"/>
              <a:gd name="T2" fmla="*/ 10800 h 21373"/>
              <a:gd name="T3" fmla="*/ 10800 w 21600"/>
              <a:gd name="T4" fmla="+- 0 10800 114"/>
              <a:gd name="T5" fmla="*/ 10800 h 21373"/>
              <a:gd name="T6" fmla="*/ 10800 w 21600"/>
              <a:gd name="T7" fmla="+- 0 10800 114"/>
              <a:gd name="T8" fmla="*/ 10800 h 21373"/>
              <a:gd name="T9" fmla="*/ 10800 w 21600"/>
              <a:gd name="T10" fmla="+- 0 10800 114"/>
              <a:gd name="T11" fmla="*/ 10800 h 2137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373">
                <a:moveTo>
                  <a:pt x="13251" y="718"/>
                </a:moveTo>
                <a:cubicBezTo>
                  <a:pt x="13802" y="111"/>
                  <a:pt x="14278" y="-114"/>
                  <a:pt x="14670" y="54"/>
                </a:cubicBezTo>
                <a:cubicBezTo>
                  <a:pt x="15062" y="219"/>
                  <a:pt x="15263" y="737"/>
                  <a:pt x="15263" y="1596"/>
                </a:cubicBezTo>
                <a:lnTo>
                  <a:pt x="15263" y="19775"/>
                </a:lnTo>
                <a:cubicBezTo>
                  <a:pt x="15263" y="20634"/>
                  <a:pt x="15065" y="21152"/>
                  <a:pt x="14681" y="21320"/>
                </a:cubicBezTo>
                <a:cubicBezTo>
                  <a:pt x="14292" y="21486"/>
                  <a:pt x="13816" y="21264"/>
                  <a:pt x="13251" y="20656"/>
                </a:cubicBezTo>
                <a:lnTo>
                  <a:pt x="7758" y="14803"/>
                </a:lnTo>
                <a:lnTo>
                  <a:pt x="660" y="14803"/>
                </a:lnTo>
                <a:cubicBezTo>
                  <a:pt x="480" y="14803"/>
                  <a:pt x="324" y="14736"/>
                  <a:pt x="194" y="14604"/>
                </a:cubicBezTo>
                <a:cubicBezTo>
                  <a:pt x="67" y="14473"/>
                  <a:pt x="0" y="14304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4" y="6643"/>
                  <a:pt x="480" y="6571"/>
                  <a:pt x="660" y="6571"/>
                </a:cubicBezTo>
                <a:lnTo>
                  <a:pt x="7758" y="6571"/>
                </a:lnTo>
                <a:lnTo>
                  <a:pt x="13251" y="718"/>
                </a:lnTo>
                <a:close/>
                <a:moveTo>
                  <a:pt x="18002" y="3322"/>
                </a:moveTo>
                <a:cubicBezTo>
                  <a:pt x="18331" y="3127"/>
                  <a:pt x="18666" y="3086"/>
                  <a:pt x="19023" y="3179"/>
                </a:cubicBezTo>
                <a:cubicBezTo>
                  <a:pt x="19379" y="3273"/>
                  <a:pt x="19654" y="3495"/>
                  <a:pt x="19838" y="3844"/>
                </a:cubicBezTo>
                <a:cubicBezTo>
                  <a:pt x="21017" y="6023"/>
                  <a:pt x="21599" y="8301"/>
                  <a:pt x="21599" y="10687"/>
                </a:cubicBezTo>
                <a:cubicBezTo>
                  <a:pt x="21599" y="13092"/>
                  <a:pt x="21017" y="15373"/>
                  <a:pt x="19838" y="17527"/>
                </a:cubicBezTo>
                <a:cubicBezTo>
                  <a:pt x="19584" y="18018"/>
                  <a:pt x="19189" y="18266"/>
                  <a:pt x="18659" y="18266"/>
                </a:cubicBezTo>
                <a:cubicBezTo>
                  <a:pt x="18437" y="18266"/>
                  <a:pt x="18214" y="18195"/>
                  <a:pt x="17999" y="18049"/>
                </a:cubicBezTo>
                <a:cubicBezTo>
                  <a:pt x="17671" y="17857"/>
                  <a:pt x="17459" y="17572"/>
                  <a:pt x="17353" y="17189"/>
                </a:cubicBezTo>
                <a:cubicBezTo>
                  <a:pt x="17254" y="16807"/>
                  <a:pt x="17289" y="16439"/>
                  <a:pt x="17473" y="16090"/>
                </a:cubicBezTo>
                <a:cubicBezTo>
                  <a:pt x="18419" y="14353"/>
                  <a:pt x="18892" y="12552"/>
                  <a:pt x="18892" y="10687"/>
                </a:cubicBezTo>
                <a:cubicBezTo>
                  <a:pt x="18892" y="8819"/>
                  <a:pt x="18415" y="7014"/>
                  <a:pt x="17473" y="5277"/>
                </a:cubicBezTo>
                <a:cubicBezTo>
                  <a:pt x="17289" y="4932"/>
                  <a:pt x="17254" y="4567"/>
                  <a:pt x="17353" y="4181"/>
                </a:cubicBezTo>
                <a:cubicBezTo>
                  <a:pt x="17459" y="3802"/>
                  <a:pt x="17674" y="3514"/>
                  <a:pt x="18002" y="332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defTabSz="171382">
              <a:defRPr/>
            </a:pPr>
            <a:endParaRPr lang="es-ES" sz="11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6" name="TextBox 16"/>
          <p:cNvSpPr txBox="1">
            <a:spLocks noChangeArrowheads="1"/>
          </p:cNvSpPr>
          <p:nvPr/>
        </p:nvSpPr>
        <p:spPr bwMode="auto">
          <a:xfrm>
            <a:off x="8047372" y="1976665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矩形 46"/>
          <p:cNvSpPr/>
          <p:nvPr/>
        </p:nvSpPr>
        <p:spPr>
          <a:xfrm>
            <a:off x="8047372" y="2320503"/>
            <a:ext cx="3305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8" name="TextBox 16"/>
          <p:cNvSpPr txBox="1">
            <a:spLocks noChangeArrowheads="1"/>
          </p:cNvSpPr>
          <p:nvPr/>
        </p:nvSpPr>
        <p:spPr bwMode="auto">
          <a:xfrm>
            <a:off x="8047372" y="3139297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49" name="矩形 48"/>
          <p:cNvSpPr/>
          <p:nvPr/>
        </p:nvSpPr>
        <p:spPr>
          <a:xfrm>
            <a:off x="8047372" y="3483135"/>
            <a:ext cx="3305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50" name="TextBox 16"/>
          <p:cNvSpPr txBox="1">
            <a:spLocks noChangeArrowheads="1"/>
          </p:cNvSpPr>
          <p:nvPr/>
        </p:nvSpPr>
        <p:spPr bwMode="auto">
          <a:xfrm>
            <a:off x="8047372" y="4365582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8047372" y="4709420"/>
            <a:ext cx="3305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pic>
        <p:nvPicPr>
          <p:cNvPr id="3" name="图片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51" y="2163534"/>
            <a:ext cx="4424400" cy="27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31315 4.44444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25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67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85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1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3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1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6" grpId="0"/>
      <p:bldP spid="46" grpId="1"/>
      <p:bldP spid="46" grpId="2"/>
      <p:bldP spid="47" grpId="0"/>
      <p:bldP spid="48" grpId="0"/>
      <p:bldP spid="48" grpId="1"/>
      <p:bldP spid="48" grpId="2"/>
      <p:bldP spid="49" grpId="0"/>
      <p:bldP spid="50" grpId="0"/>
      <p:bldP spid="50" grpId="1"/>
      <p:bldP spid="50" grpId="2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产品特点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Features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Rounded Rectangle 5"/>
          <p:cNvSpPr/>
          <p:nvPr/>
        </p:nvSpPr>
        <p:spPr>
          <a:xfrm>
            <a:off x="1126176" y="1683166"/>
            <a:ext cx="2032000" cy="2031689"/>
          </a:xfrm>
          <a:prstGeom prst="round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ounded Rectangle 22"/>
          <p:cNvSpPr/>
          <p:nvPr/>
        </p:nvSpPr>
        <p:spPr>
          <a:xfrm>
            <a:off x="1126176" y="5591319"/>
            <a:ext cx="2032000" cy="10158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16"/>
          <p:cNvSpPr txBox="1">
            <a:spLocks noChangeArrowheads="1"/>
          </p:cNvSpPr>
          <p:nvPr/>
        </p:nvSpPr>
        <p:spPr bwMode="auto">
          <a:xfrm>
            <a:off x="1215708" y="2551541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1133817" y="3960589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72" name="Freeform 160"/>
          <p:cNvSpPr>
            <a:spLocks noChangeAspect="1" noEditPoints="1"/>
          </p:cNvSpPr>
          <p:nvPr/>
        </p:nvSpPr>
        <p:spPr bwMode="auto">
          <a:xfrm>
            <a:off x="1953568" y="2029310"/>
            <a:ext cx="377216" cy="377216"/>
          </a:xfrm>
          <a:custGeom>
            <a:avLst/>
            <a:gdLst>
              <a:gd name="T0" fmla="*/ 71 w 1200"/>
              <a:gd name="T1" fmla="*/ 0 h 1200"/>
              <a:gd name="T2" fmla="*/ 467 w 1200"/>
              <a:gd name="T3" fmla="*/ 0 h 1200"/>
              <a:gd name="T4" fmla="*/ 537 w 1200"/>
              <a:gd name="T5" fmla="*/ 71 h 1200"/>
              <a:gd name="T6" fmla="*/ 537 w 1200"/>
              <a:gd name="T7" fmla="*/ 467 h 1200"/>
              <a:gd name="T8" fmla="*/ 467 w 1200"/>
              <a:gd name="T9" fmla="*/ 537 h 1200"/>
              <a:gd name="T10" fmla="*/ 71 w 1200"/>
              <a:gd name="T11" fmla="*/ 537 h 1200"/>
              <a:gd name="T12" fmla="*/ 0 w 1200"/>
              <a:gd name="T13" fmla="*/ 467 h 1200"/>
              <a:gd name="T14" fmla="*/ 0 w 1200"/>
              <a:gd name="T15" fmla="*/ 71 h 1200"/>
              <a:gd name="T16" fmla="*/ 71 w 1200"/>
              <a:gd name="T17" fmla="*/ 0 h 1200"/>
              <a:gd name="T18" fmla="*/ 734 w 1200"/>
              <a:gd name="T19" fmla="*/ 663 h 1200"/>
              <a:gd name="T20" fmla="*/ 1130 w 1200"/>
              <a:gd name="T21" fmla="*/ 663 h 1200"/>
              <a:gd name="T22" fmla="*/ 1200 w 1200"/>
              <a:gd name="T23" fmla="*/ 734 h 1200"/>
              <a:gd name="T24" fmla="*/ 1200 w 1200"/>
              <a:gd name="T25" fmla="*/ 1130 h 1200"/>
              <a:gd name="T26" fmla="*/ 1130 w 1200"/>
              <a:gd name="T27" fmla="*/ 1200 h 1200"/>
              <a:gd name="T28" fmla="*/ 734 w 1200"/>
              <a:gd name="T29" fmla="*/ 1200 h 1200"/>
              <a:gd name="T30" fmla="*/ 663 w 1200"/>
              <a:gd name="T31" fmla="*/ 1130 h 1200"/>
              <a:gd name="T32" fmla="*/ 663 w 1200"/>
              <a:gd name="T33" fmla="*/ 734 h 1200"/>
              <a:gd name="T34" fmla="*/ 734 w 1200"/>
              <a:gd name="T35" fmla="*/ 663 h 1200"/>
              <a:gd name="T36" fmla="*/ 71 w 1200"/>
              <a:gd name="T37" fmla="*/ 663 h 1200"/>
              <a:gd name="T38" fmla="*/ 467 w 1200"/>
              <a:gd name="T39" fmla="*/ 663 h 1200"/>
              <a:gd name="T40" fmla="*/ 537 w 1200"/>
              <a:gd name="T41" fmla="*/ 734 h 1200"/>
              <a:gd name="T42" fmla="*/ 537 w 1200"/>
              <a:gd name="T43" fmla="*/ 1130 h 1200"/>
              <a:gd name="T44" fmla="*/ 467 w 1200"/>
              <a:gd name="T45" fmla="*/ 1200 h 1200"/>
              <a:gd name="T46" fmla="*/ 71 w 1200"/>
              <a:gd name="T47" fmla="*/ 1200 h 1200"/>
              <a:gd name="T48" fmla="*/ 0 w 1200"/>
              <a:gd name="T49" fmla="*/ 1130 h 1200"/>
              <a:gd name="T50" fmla="*/ 0 w 1200"/>
              <a:gd name="T51" fmla="*/ 734 h 1200"/>
              <a:gd name="T52" fmla="*/ 71 w 1200"/>
              <a:gd name="T53" fmla="*/ 663 h 1200"/>
              <a:gd name="T54" fmla="*/ 734 w 1200"/>
              <a:gd name="T55" fmla="*/ 0 h 1200"/>
              <a:gd name="T56" fmla="*/ 1130 w 1200"/>
              <a:gd name="T57" fmla="*/ 0 h 1200"/>
              <a:gd name="T58" fmla="*/ 1200 w 1200"/>
              <a:gd name="T59" fmla="*/ 71 h 1200"/>
              <a:gd name="T60" fmla="*/ 1200 w 1200"/>
              <a:gd name="T61" fmla="*/ 467 h 1200"/>
              <a:gd name="T62" fmla="*/ 1130 w 1200"/>
              <a:gd name="T63" fmla="*/ 537 h 1200"/>
              <a:gd name="T64" fmla="*/ 734 w 1200"/>
              <a:gd name="T65" fmla="*/ 537 h 1200"/>
              <a:gd name="T66" fmla="*/ 663 w 1200"/>
              <a:gd name="T67" fmla="*/ 467 h 1200"/>
              <a:gd name="T68" fmla="*/ 663 w 1200"/>
              <a:gd name="T69" fmla="*/ 71 h 1200"/>
              <a:gd name="T70" fmla="*/ 734 w 1200"/>
              <a:gd name="T71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00" h="1200">
                <a:moveTo>
                  <a:pt x="71" y="0"/>
                </a:moveTo>
                <a:lnTo>
                  <a:pt x="467" y="0"/>
                </a:lnTo>
                <a:cubicBezTo>
                  <a:pt x="505" y="0"/>
                  <a:pt x="537" y="32"/>
                  <a:pt x="537" y="71"/>
                </a:cubicBezTo>
                <a:lnTo>
                  <a:pt x="537" y="467"/>
                </a:lnTo>
                <a:cubicBezTo>
                  <a:pt x="537" y="505"/>
                  <a:pt x="505" y="537"/>
                  <a:pt x="467" y="537"/>
                </a:cubicBezTo>
                <a:lnTo>
                  <a:pt x="71" y="537"/>
                </a:lnTo>
                <a:cubicBezTo>
                  <a:pt x="32" y="537"/>
                  <a:pt x="0" y="505"/>
                  <a:pt x="0" y="467"/>
                </a:cubicBezTo>
                <a:lnTo>
                  <a:pt x="0" y="71"/>
                </a:lnTo>
                <a:cubicBezTo>
                  <a:pt x="0" y="32"/>
                  <a:pt x="32" y="0"/>
                  <a:pt x="71" y="0"/>
                </a:cubicBezTo>
                <a:close/>
                <a:moveTo>
                  <a:pt x="734" y="663"/>
                </a:moveTo>
                <a:lnTo>
                  <a:pt x="1130" y="663"/>
                </a:lnTo>
                <a:cubicBezTo>
                  <a:pt x="1168" y="663"/>
                  <a:pt x="1200" y="695"/>
                  <a:pt x="1200" y="734"/>
                </a:cubicBezTo>
                <a:lnTo>
                  <a:pt x="1200" y="1130"/>
                </a:lnTo>
                <a:cubicBezTo>
                  <a:pt x="1200" y="1169"/>
                  <a:pt x="1168" y="1200"/>
                  <a:pt x="1130" y="1200"/>
                </a:cubicBezTo>
                <a:lnTo>
                  <a:pt x="734" y="1200"/>
                </a:lnTo>
                <a:cubicBezTo>
                  <a:pt x="695" y="1200"/>
                  <a:pt x="663" y="1169"/>
                  <a:pt x="663" y="1130"/>
                </a:cubicBezTo>
                <a:lnTo>
                  <a:pt x="663" y="734"/>
                </a:lnTo>
                <a:cubicBezTo>
                  <a:pt x="663" y="695"/>
                  <a:pt x="695" y="663"/>
                  <a:pt x="734" y="663"/>
                </a:cubicBezTo>
                <a:close/>
                <a:moveTo>
                  <a:pt x="71" y="663"/>
                </a:moveTo>
                <a:lnTo>
                  <a:pt x="467" y="663"/>
                </a:lnTo>
                <a:cubicBezTo>
                  <a:pt x="505" y="663"/>
                  <a:pt x="537" y="695"/>
                  <a:pt x="537" y="734"/>
                </a:cubicBezTo>
                <a:lnTo>
                  <a:pt x="537" y="1130"/>
                </a:lnTo>
                <a:cubicBezTo>
                  <a:pt x="537" y="1169"/>
                  <a:pt x="505" y="1200"/>
                  <a:pt x="467" y="1200"/>
                </a:cubicBezTo>
                <a:lnTo>
                  <a:pt x="71" y="1200"/>
                </a:lnTo>
                <a:cubicBezTo>
                  <a:pt x="32" y="1200"/>
                  <a:pt x="0" y="1169"/>
                  <a:pt x="0" y="1130"/>
                </a:cubicBezTo>
                <a:lnTo>
                  <a:pt x="0" y="734"/>
                </a:lnTo>
                <a:cubicBezTo>
                  <a:pt x="0" y="695"/>
                  <a:pt x="32" y="663"/>
                  <a:pt x="71" y="663"/>
                </a:cubicBezTo>
                <a:close/>
                <a:moveTo>
                  <a:pt x="734" y="0"/>
                </a:moveTo>
                <a:lnTo>
                  <a:pt x="1130" y="0"/>
                </a:lnTo>
                <a:cubicBezTo>
                  <a:pt x="1168" y="0"/>
                  <a:pt x="1200" y="32"/>
                  <a:pt x="1200" y="71"/>
                </a:cubicBezTo>
                <a:lnTo>
                  <a:pt x="1200" y="467"/>
                </a:lnTo>
                <a:cubicBezTo>
                  <a:pt x="1200" y="505"/>
                  <a:pt x="1168" y="537"/>
                  <a:pt x="1130" y="537"/>
                </a:cubicBezTo>
                <a:lnTo>
                  <a:pt x="734" y="537"/>
                </a:lnTo>
                <a:cubicBezTo>
                  <a:pt x="695" y="537"/>
                  <a:pt x="663" y="505"/>
                  <a:pt x="663" y="467"/>
                </a:cubicBezTo>
                <a:lnTo>
                  <a:pt x="663" y="71"/>
                </a:lnTo>
                <a:cubicBezTo>
                  <a:pt x="663" y="32"/>
                  <a:pt x="695" y="0"/>
                  <a:pt x="7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Rounded Rectangle 6"/>
          <p:cNvSpPr/>
          <p:nvPr/>
        </p:nvSpPr>
        <p:spPr>
          <a:xfrm>
            <a:off x="3762059" y="1683166"/>
            <a:ext cx="2032000" cy="203168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ounded Rectangle 23"/>
          <p:cNvSpPr/>
          <p:nvPr/>
        </p:nvSpPr>
        <p:spPr>
          <a:xfrm>
            <a:off x="3762059" y="5591319"/>
            <a:ext cx="2032000" cy="101584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Freeform 127"/>
          <p:cNvSpPr>
            <a:spLocks noChangeAspect="1" noEditPoints="1"/>
          </p:cNvSpPr>
          <p:nvPr/>
        </p:nvSpPr>
        <p:spPr bwMode="auto">
          <a:xfrm>
            <a:off x="4565875" y="2007459"/>
            <a:ext cx="424368" cy="420918"/>
          </a:xfrm>
          <a:custGeom>
            <a:avLst/>
            <a:gdLst>
              <a:gd name="T0" fmla="*/ 598 w 1200"/>
              <a:gd name="T1" fmla="*/ 938 h 1200"/>
              <a:gd name="T2" fmla="*/ 27 w 1200"/>
              <a:gd name="T3" fmla="*/ 806 h 1200"/>
              <a:gd name="T4" fmla="*/ 0 w 1200"/>
              <a:gd name="T5" fmla="*/ 863 h 1200"/>
              <a:gd name="T6" fmla="*/ 0 w 1200"/>
              <a:gd name="T7" fmla="*/ 1013 h 1200"/>
              <a:gd name="T8" fmla="*/ 600 w 1200"/>
              <a:gd name="T9" fmla="*/ 1200 h 1200"/>
              <a:gd name="T10" fmla="*/ 1200 w 1200"/>
              <a:gd name="T11" fmla="*/ 1013 h 1200"/>
              <a:gd name="T12" fmla="*/ 1200 w 1200"/>
              <a:gd name="T13" fmla="*/ 863 h 1200"/>
              <a:gd name="T14" fmla="*/ 1172 w 1200"/>
              <a:gd name="T15" fmla="*/ 806 h 1200"/>
              <a:gd name="T16" fmla="*/ 598 w 1200"/>
              <a:gd name="T17" fmla="*/ 938 h 1200"/>
              <a:gd name="T18" fmla="*/ 598 w 1200"/>
              <a:gd name="T19" fmla="*/ 600 h 1200"/>
              <a:gd name="T20" fmla="*/ 27 w 1200"/>
              <a:gd name="T21" fmla="*/ 469 h 1200"/>
              <a:gd name="T22" fmla="*/ 0 w 1200"/>
              <a:gd name="T23" fmla="*/ 525 h 1200"/>
              <a:gd name="T24" fmla="*/ 0 w 1200"/>
              <a:gd name="T25" fmla="*/ 675 h 1200"/>
              <a:gd name="T26" fmla="*/ 600 w 1200"/>
              <a:gd name="T27" fmla="*/ 863 h 1200"/>
              <a:gd name="T28" fmla="*/ 1200 w 1200"/>
              <a:gd name="T29" fmla="*/ 675 h 1200"/>
              <a:gd name="T30" fmla="*/ 1200 w 1200"/>
              <a:gd name="T31" fmla="*/ 525 h 1200"/>
              <a:gd name="T32" fmla="*/ 1172 w 1200"/>
              <a:gd name="T33" fmla="*/ 469 h 1200"/>
              <a:gd name="T34" fmla="*/ 598 w 1200"/>
              <a:gd name="T35" fmla="*/ 600 h 1200"/>
              <a:gd name="T36" fmla="*/ 600 w 1200"/>
              <a:gd name="T37" fmla="*/ 0 h 1200"/>
              <a:gd name="T38" fmla="*/ 0 w 1200"/>
              <a:gd name="T39" fmla="*/ 188 h 1200"/>
              <a:gd name="T40" fmla="*/ 0 w 1200"/>
              <a:gd name="T41" fmla="*/ 338 h 1200"/>
              <a:gd name="T42" fmla="*/ 600 w 1200"/>
              <a:gd name="T43" fmla="*/ 525 h 1200"/>
              <a:gd name="T44" fmla="*/ 1200 w 1200"/>
              <a:gd name="T45" fmla="*/ 338 h 1200"/>
              <a:gd name="T46" fmla="*/ 1200 w 1200"/>
              <a:gd name="T47" fmla="*/ 188 h 1200"/>
              <a:gd name="T48" fmla="*/ 600 w 1200"/>
              <a:gd name="T49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00" h="1200">
                <a:moveTo>
                  <a:pt x="598" y="938"/>
                </a:moveTo>
                <a:cubicBezTo>
                  <a:pt x="330" y="938"/>
                  <a:pt x="103" y="883"/>
                  <a:pt x="27" y="806"/>
                </a:cubicBezTo>
                <a:cubicBezTo>
                  <a:pt x="9" y="824"/>
                  <a:pt x="0" y="843"/>
                  <a:pt x="0" y="863"/>
                </a:cubicBezTo>
                <a:lnTo>
                  <a:pt x="0" y="1013"/>
                </a:lnTo>
                <a:cubicBezTo>
                  <a:pt x="0" y="1116"/>
                  <a:pt x="269" y="1200"/>
                  <a:pt x="600" y="1200"/>
                </a:cubicBezTo>
                <a:cubicBezTo>
                  <a:pt x="932" y="1200"/>
                  <a:pt x="1200" y="1116"/>
                  <a:pt x="1200" y="1013"/>
                </a:cubicBezTo>
                <a:lnTo>
                  <a:pt x="1200" y="863"/>
                </a:lnTo>
                <a:cubicBezTo>
                  <a:pt x="1200" y="843"/>
                  <a:pt x="1190" y="824"/>
                  <a:pt x="1172" y="806"/>
                </a:cubicBezTo>
                <a:cubicBezTo>
                  <a:pt x="1095" y="883"/>
                  <a:pt x="867" y="938"/>
                  <a:pt x="598" y="938"/>
                </a:cubicBezTo>
                <a:close/>
                <a:moveTo>
                  <a:pt x="598" y="600"/>
                </a:moveTo>
                <a:cubicBezTo>
                  <a:pt x="330" y="600"/>
                  <a:pt x="103" y="545"/>
                  <a:pt x="27" y="469"/>
                </a:cubicBezTo>
                <a:cubicBezTo>
                  <a:pt x="9" y="487"/>
                  <a:pt x="0" y="506"/>
                  <a:pt x="0" y="525"/>
                </a:cubicBezTo>
                <a:lnTo>
                  <a:pt x="0" y="675"/>
                </a:lnTo>
                <a:cubicBezTo>
                  <a:pt x="0" y="779"/>
                  <a:pt x="269" y="863"/>
                  <a:pt x="600" y="863"/>
                </a:cubicBezTo>
                <a:cubicBezTo>
                  <a:pt x="932" y="863"/>
                  <a:pt x="1200" y="779"/>
                  <a:pt x="1200" y="675"/>
                </a:cubicBezTo>
                <a:lnTo>
                  <a:pt x="1200" y="525"/>
                </a:lnTo>
                <a:cubicBezTo>
                  <a:pt x="1200" y="506"/>
                  <a:pt x="1190" y="487"/>
                  <a:pt x="1172" y="469"/>
                </a:cubicBezTo>
                <a:cubicBezTo>
                  <a:pt x="1095" y="545"/>
                  <a:pt x="867" y="600"/>
                  <a:pt x="598" y="600"/>
                </a:cubicBezTo>
                <a:close/>
                <a:moveTo>
                  <a:pt x="600" y="0"/>
                </a:moveTo>
                <a:cubicBezTo>
                  <a:pt x="269" y="0"/>
                  <a:pt x="0" y="84"/>
                  <a:pt x="0" y="188"/>
                </a:cubicBezTo>
                <a:lnTo>
                  <a:pt x="0" y="338"/>
                </a:lnTo>
                <a:cubicBezTo>
                  <a:pt x="0" y="441"/>
                  <a:pt x="269" y="525"/>
                  <a:pt x="600" y="525"/>
                </a:cubicBezTo>
                <a:cubicBezTo>
                  <a:pt x="932" y="525"/>
                  <a:pt x="1200" y="441"/>
                  <a:pt x="1200" y="338"/>
                </a:cubicBezTo>
                <a:lnTo>
                  <a:pt x="1200" y="188"/>
                </a:lnTo>
                <a:cubicBezTo>
                  <a:pt x="1200" y="84"/>
                  <a:pt x="932" y="0"/>
                  <a:pt x="6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TextBox 16"/>
          <p:cNvSpPr txBox="1">
            <a:spLocks noChangeArrowheads="1"/>
          </p:cNvSpPr>
          <p:nvPr/>
        </p:nvSpPr>
        <p:spPr bwMode="auto">
          <a:xfrm>
            <a:off x="3851591" y="2551541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76" name="矩形 75"/>
          <p:cNvSpPr/>
          <p:nvPr/>
        </p:nvSpPr>
        <p:spPr>
          <a:xfrm>
            <a:off x="3769700" y="3960589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44" name="Rounded Rectangle 7"/>
          <p:cNvSpPr/>
          <p:nvPr/>
        </p:nvSpPr>
        <p:spPr>
          <a:xfrm>
            <a:off x="6397942" y="1683166"/>
            <a:ext cx="2032000" cy="2031689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Rounded Rectangle 24"/>
          <p:cNvSpPr/>
          <p:nvPr/>
        </p:nvSpPr>
        <p:spPr>
          <a:xfrm>
            <a:off x="6397942" y="5591319"/>
            <a:ext cx="2032000" cy="101584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Freeform 102"/>
          <p:cNvSpPr>
            <a:spLocks noChangeAspect="1" noEditPoints="1"/>
          </p:cNvSpPr>
          <p:nvPr/>
        </p:nvSpPr>
        <p:spPr bwMode="auto">
          <a:xfrm>
            <a:off x="7178182" y="2016660"/>
            <a:ext cx="471520" cy="402517"/>
          </a:xfrm>
          <a:custGeom>
            <a:avLst/>
            <a:gdLst>
              <a:gd name="T0" fmla="*/ 1117 w 1200"/>
              <a:gd name="T1" fmla="*/ 516 h 1033"/>
              <a:gd name="T2" fmla="*/ 600 w 1200"/>
              <a:gd name="T3" fmla="*/ 0 h 1033"/>
              <a:gd name="T4" fmla="*/ 191 w 1200"/>
              <a:gd name="T5" fmla="*/ 202 h 1033"/>
              <a:gd name="T6" fmla="*/ 432 w 1200"/>
              <a:gd name="T7" fmla="*/ 131 h 1033"/>
              <a:gd name="T8" fmla="*/ 873 w 1200"/>
              <a:gd name="T9" fmla="*/ 516 h 1033"/>
              <a:gd name="T10" fmla="*/ 789 w 1200"/>
              <a:gd name="T11" fmla="*/ 516 h 1033"/>
              <a:gd name="T12" fmla="*/ 995 w 1200"/>
              <a:gd name="T13" fmla="*/ 722 h 1033"/>
              <a:gd name="T14" fmla="*/ 1200 w 1200"/>
              <a:gd name="T15" fmla="*/ 516 h 1033"/>
              <a:gd name="T16" fmla="*/ 1117 w 1200"/>
              <a:gd name="T17" fmla="*/ 516 h 1033"/>
              <a:gd name="T18" fmla="*/ 84 w 1200"/>
              <a:gd name="T19" fmla="*/ 516 h 1033"/>
              <a:gd name="T20" fmla="*/ 600 w 1200"/>
              <a:gd name="T21" fmla="*/ 1033 h 1033"/>
              <a:gd name="T22" fmla="*/ 1009 w 1200"/>
              <a:gd name="T23" fmla="*/ 831 h 1033"/>
              <a:gd name="T24" fmla="*/ 768 w 1200"/>
              <a:gd name="T25" fmla="*/ 902 h 1033"/>
              <a:gd name="T26" fmla="*/ 328 w 1200"/>
              <a:gd name="T27" fmla="*/ 516 h 1033"/>
              <a:gd name="T28" fmla="*/ 411 w 1200"/>
              <a:gd name="T29" fmla="*/ 516 h 1033"/>
              <a:gd name="T30" fmla="*/ 206 w 1200"/>
              <a:gd name="T31" fmla="*/ 311 h 1033"/>
              <a:gd name="T32" fmla="*/ 0 w 1200"/>
              <a:gd name="T33" fmla="*/ 516 h 1033"/>
              <a:gd name="T34" fmla="*/ 84 w 1200"/>
              <a:gd name="T35" fmla="*/ 516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0" h="1033">
                <a:moveTo>
                  <a:pt x="1117" y="516"/>
                </a:moveTo>
                <a:cubicBezTo>
                  <a:pt x="1117" y="231"/>
                  <a:pt x="886" y="0"/>
                  <a:pt x="600" y="0"/>
                </a:cubicBezTo>
                <a:cubicBezTo>
                  <a:pt x="434" y="0"/>
                  <a:pt x="286" y="79"/>
                  <a:pt x="191" y="202"/>
                </a:cubicBezTo>
                <a:cubicBezTo>
                  <a:pt x="261" y="157"/>
                  <a:pt x="343" y="131"/>
                  <a:pt x="432" y="131"/>
                </a:cubicBezTo>
                <a:cubicBezTo>
                  <a:pt x="658" y="131"/>
                  <a:pt x="844" y="299"/>
                  <a:pt x="873" y="516"/>
                </a:cubicBezTo>
                <a:lnTo>
                  <a:pt x="789" y="516"/>
                </a:lnTo>
                <a:lnTo>
                  <a:pt x="995" y="722"/>
                </a:lnTo>
                <a:lnTo>
                  <a:pt x="1200" y="516"/>
                </a:lnTo>
                <a:lnTo>
                  <a:pt x="1117" y="516"/>
                </a:lnTo>
                <a:close/>
                <a:moveTo>
                  <a:pt x="84" y="516"/>
                </a:moveTo>
                <a:cubicBezTo>
                  <a:pt x="84" y="801"/>
                  <a:pt x="315" y="1033"/>
                  <a:pt x="600" y="1033"/>
                </a:cubicBezTo>
                <a:cubicBezTo>
                  <a:pt x="767" y="1033"/>
                  <a:pt x="915" y="953"/>
                  <a:pt x="1009" y="831"/>
                </a:cubicBezTo>
                <a:cubicBezTo>
                  <a:pt x="940" y="875"/>
                  <a:pt x="857" y="902"/>
                  <a:pt x="768" y="902"/>
                </a:cubicBezTo>
                <a:cubicBezTo>
                  <a:pt x="543" y="902"/>
                  <a:pt x="357" y="734"/>
                  <a:pt x="328" y="516"/>
                </a:cubicBezTo>
                <a:lnTo>
                  <a:pt x="411" y="516"/>
                </a:lnTo>
                <a:lnTo>
                  <a:pt x="206" y="311"/>
                </a:lnTo>
                <a:lnTo>
                  <a:pt x="0" y="516"/>
                </a:lnTo>
                <a:lnTo>
                  <a:pt x="84" y="5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TextBox 16"/>
          <p:cNvSpPr txBox="1">
            <a:spLocks noChangeArrowheads="1"/>
          </p:cNvSpPr>
          <p:nvPr/>
        </p:nvSpPr>
        <p:spPr bwMode="auto">
          <a:xfrm>
            <a:off x="6487474" y="2551541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77" name="矩形 76"/>
          <p:cNvSpPr/>
          <p:nvPr/>
        </p:nvSpPr>
        <p:spPr>
          <a:xfrm>
            <a:off x="6405583" y="3960589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50" name="Rounded Rectangle 8"/>
          <p:cNvSpPr/>
          <p:nvPr/>
        </p:nvSpPr>
        <p:spPr>
          <a:xfrm>
            <a:off x="9033825" y="1683166"/>
            <a:ext cx="2031999" cy="2031689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Rounded Rectangle 25"/>
          <p:cNvSpPr/>
          <p:nvPr/>
        </p:nvSpPr>
        <p:spPr>
          <a:xfrm>
            <a:off x="9033825" y="5591319"/>
            <a:ext cx="2031999" cy="101584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Freeform 151"/>
          <p:cNvSpPr>
            <a:spLocks noChangeAspect="1" noEditPoints="1"/>
          </p:cNvSpPr>
          <p:nvPr/>
        </p:nvSpPr>
        <p:spPr bwMode="auto">
          <a:xfrm>
            <a:off x="9814064" y="1982158"/>
            <a:ext cx="471520" cy="471520"/>
          </a:xfrm>
          <a:custGeom>
            <a:avLst/>
            <a:gdLst>
              <a:gd name="T0" fmla="*/ 481 w 1200"/>
              <a:gd name="T1" fmla="*/ 481 h 1210"/>
              <a:gd name="T2" fmla="*/ 280 w 1200"/>
              <a:gd name="T3" fmla="*/ 481 h 1210"/>
              <a:gd name="T4" fmla="*/ 80 w 1200"/>
              <a:gd name="T5" fmla="*/ 281 h 1210"/>
              <a:gd name="T6" fmla="*/ 280 w 1200"/>
              <a:gd name="T7" fmla="*/ 80 h 1210"/>
              <a:gd name="T8" fmla="*/ 481 w 1200"/>
              <a:gd name="T9" fmla="*/ 281 h 1210"/>
              <a:gd name="T10" fmla="*/ 481 w 1200"/>
              <a:gd name="T11" fmla="*/ 481 h 1210"/>
              <a:gd name="T12" fmla="*/ 481 w 1200"/>
              <a:gd name="T13" fmla="*/ 930 h 1210"/>
              <a:gd name="T14" fmla="*/ 280 w 1200"/>
              <a:gd name="T15" fmla="*/ 1130 h 1210"/>
              <a:gd name="T16" fmla="*/ 80 w 1200"/>
              <a:gd name="T17" fmla="*/ 930 h 1210"/>
              <a:gd name="T18" fmla="*/ 280 w 1200"/>
              <a:gd name="T19" fmla="*/ 729 h 1210"/>
              <a:gd name="T20" fmla="*/ 481 w 1200"/>
              <a:gd name="T21" fmla="*/ 729 h 1210"/>
              <a:gd name="T22" fmla="*/ 481 w 1200"/>
              <a:gd name="T23" fmla="*/ 930 h 1210"/>
              <a:gd name="T24" fmla="*/ 561 w 1200"/>
              <a:gd name="T25" fmla="*/ 930 h 1210"/>
              <a:gd name="T26" fmla="*/ 561 w 1200"/>
              <a:gd name="T27" fmla="*/ 649 h 1210"/>
              <a:gd name="T28" fmla="*/ 280 w 1200"/>
              <a:gd name="T29" fmla="*/ 649 h 1210"/>
              <a:gd name="T30" fmla="*/ 0 w 1200"/>
              <a:gd name="T31" fmla="*/ 930 h 1210"/>
              <a:gd name="T32" fmla="*/ 280 w 1200"/>
              <a:gd name="T33" fmla="*/ 1210 h 1210"/>
              <a:gd name="T34" fmla="*/ 561 w 1200"/>
              <a:gd name="T35" fmla="*/ 930 h 1210"/>
              <a:gd name="T36" fmla="*/ 719 w 1200"/>
              <a:gd name="T37" fmla="*/ 729 h 1210"/>
              <a:gd name="T38" fmla="*/ 920 w 1200"/>
              <a:gd name="T39" fmla="*/ 729 h 1210"/>
              <a:gd name="T40" fmla="*/ 1120 w 1200"/>
              <a:gd name="T41" fmla="*/ 930 h 1210"/>
              <a:gd name="T42" fmla="*/ 920 w 1200"/>
              <a:gd name="T43" fmla="*/ 1130 h 1210"/>
              <a:gd name="T44" fmla="*/ 719 w 1200"/>
              <a:gd name="T45" fmla="*/ 930 h 1210"/>
              <a:gd name="T46" fmla="*/ 719 w 1200"/>
              <a:gd name="T47" fmla="*/ 729 h 1210"/>
              <a:gd name="T48" fmla="*/ 920 w 1200"/>
              <a:gd name="T49" fmla="*/ 1210 h 1210"/>
              <a:gd name="T50" fmla="*/ 1200 w 1200"/>
              <a:gd name="T51" fmla="*/ 930 h 1210"/>
              <a:gd name="T52" fmla="*/ 920 w 1200"/>
              <a:gd name="T53" fmla="*/ 649 h 1210"/>
              <a:gd name="T54" fmla="*/ 639 w 1200"/>
              <a:gd name="T55" fmla="*/ 649 h 1210"/>
              <a:gd name="T56" fmla="*/ 639 w 1200"/>
              <a:gd name="T57" fmla="*/ 930 h 1210"/>
              <a:gd name="T58" fmla="*/ 920 w 1200"/>
              <a:gd name="T59" fmla="*/ 1210 h 1210"/>
              <a:gd name="T60" fmla="*/ 719 w 1200"/>
              <a:gd name="T61" fmla="*/ 281 h 1210"/>
              <a:gd name="T62" fmla="*/ 920 w 1200"/>
              <a:gd name="T63" fmla="*/ 80 h 1210"/>
              <a:gd name="T64" fmla="*/ 1120 w 1200"/>
              <a:gd name="T65" fmla="*/ 281 h 1210"/>
              <a:gd name="T66" fmla="*/ 920 w 1200"/>
              <a:gd name="T67" fmla="*/ 481 h 1210"/>
              <a:gd name="T68" fmla="*/ 719 w 1200"/>
              <a:gd name="T69" fmla="*/ 481 h 1210"/>
              <a:gd name="T70" fmla="*/ 719 w 1200"/>
              <a:gd name="T71" fmla="*/ 281 h 1210"/>
              <a:gd name="T72" fmla="*/ 639 w 1200"/>
              <a:gd name="T73" fmla="*/ 281 h 1210"/>
              <a:gd name="T74" fmla="*/ 639 w 1200"/>
              <a:gd name="T75" fmla="*/ 561 h 1210"/>
              <a:gd name="T76" fmla="*/ 920 w 1200"/>
              <a:gd name="T77" fmla="*/ 561 h 1210"/>
              <a:gd name="T78" fmla="*/ 1200 w 1200"/>
              <a:gd name="T79" fmla="*/ 281 h 1210"/>
              <a:gd name="T80" fmla="*/ 920 w 1200"/>
              <a:gd name="T81" fmla="*/ 0 h 1210"/>
              <a:gd name="T82" fmla="*/ 639 w 1200"/>
              <a:gd name="T83" fmla="*/ 281 h 1210"/>
              <a:gd name="T84" fmla="*/ 280 w 1200"/>
              <a:gd name="T85" fmla="*/ 0 h 1210"/>
              <a:gd name="T86" fmla="*/ 0 w 1200"/>
              <a:gd name="T87" fmla="*/ 281 h 1210"/>
              <a:gd name="T88" fmla="*/ 280 w 1200"/>
              <a:gd name="T89" fmla="*/ 561 h 1210"/>
              <a:gd name="T90" fmla="*/ 561 w 1200"/>
              <a:gd name="T91" fmla="*/ 561 h 1210"/>
              <a:gd name="T92" fmla="*/ 561 w 1200"/>
              <a:gd name="T93" fmla="*/ 281 h 1210"/>
              <a:gd name="T94" fmla="*/ 280 w 1200"/>
              <a:gd name="T95" fmla="*/ 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0" h="1210">
                <a:moveTo>
                  <a:pt x="481" y="481"/>
                </a:moveTo>
                <a:cubicBezTo>
                  <a:pt x="481" y="481"/>
                  <a:pt x="337" y="481"/>
                  <a:pt x="280" y="481"/>
                </a:cubicBezTo>
                <a:cubicBezTo>
                  <a:pt x="170" y="481"/>
                  <a:pt x="80" y="392"/>
                  <a:pt x="80" y="281"/>
                </a:cubicBezTo>
                <a:cubicBezTo>
                  <a:pt x="80" y="170"/>
                  <a:pt x="170" y="80"/>
                  <a:pt x="280" y="80"/>
                </a:cubicBezTo>
                <a:cubicBezTo>
                  <a:pt x="391" y="80"/>
                  <a:pt x="481" y="170"/>
                  <a:pt x="481" y="281"/>
                </a:cubicBezTo>
                <a:cubicBezTo>
                  <a:pt x="481" y="335"/>
                  <a:pt x="481" y="481"/>
                  <a:pt x="481" y="481"/>
                </a:cubicBezTo>
                <a:close/>
                <a:moveTo>
                  <a:pt x="481" y="930"/>
                </a:moveTo>
                <a:cubicBezTo>
                  <a:pt x="481" y="1040"/>
                  <a:pt x="391" y="1130"/>
                  <a:pt x="280" y="1130"/>
                </a:cubicBezTo>
                <a:cubicBezTo>
                  <a:pt x="170" y="1130"/>
                  <a:pt x="80" y="1040"/>
                  <a:pt x="80" y="930"/>
                </a:cubicBezTo>
                <a:cubicBezTo>
                  <a:pt x="80" y="819"/>
                  <a:pt x="170" y="729"/>
                  <a:pt x="280" y="729"/>
                </a:cubicBezTo>
                <a:cubicBezTo>
                  <a:pt x="337" y="729"/>
                  <a:pt x="481" y="729"/>
                  <a:pt x="481" y="729"/>
                </a:cubicBezTo>
                <a:cubicBezTo>
                  <a:pt x="481" y="729"/>
                  <a:pt x="481" y="876"/>
                  <a:pt x="481" y="930"/>
                </a:cubicBezTo>
                <a:close/>
                <a:moveTo>
                  <a:pt x="561" y="930"/>
                </a:moveTo>
                <a:cubicBezTo>
                  <a:pt x="561" y="854"/>
                  <a:pt x="561" y="649"/>
                  <a:pt x="561" y="649"/>
                </a:cubicBezTo>
                <a:cubicBezTo>
                  <a:pt x="561" y="649"/>
                  <a:pt x="360" y="649"/>
                  <a:pt x="280" y="649"/>
                </a:cubicBezTo>
                <a:cubicBezTo>
                  <a:pt x="126" y="649"/>
                  <a:pt x="0" y="775"/>
                  <a:pt x="0" y="930"/>
                </a:cubicBezTo>
                <a:cubicBezTo>
                  <a:pt x="0" y="1085"/>
                  <a:pt x="126" y="1210"/>
                  <a:pt x="280" y="1210"/>
                </a:cubicBezTo>
                <a:cubicBezTo>
                  <a:pt x="435" y="1210"/>
                  <a:pt x="561" y="1085"/>
                  <a:pt x="561" y="930"/>
                </a:cubicBezTo>
                <a:close/>
                <a:moveTo>
                  <a:pt x="719" y="729"/>
                </a:moveTo>
                <a:cubicBezTo>
                  <a:pt x="719" y="729"/>
                  <a:pt x="863" y="729"/>
                  <a:pt x="920" y="729"/>
                </a:cubicBezTo>
                <a:cubicBezTo>
                  <a:pt x="1031" y="729"/>
                  <a:pt x="1120" y="819"/>
                  <a:pt x="1120" y="930"/>
                </a:cubicBezTo>
                <a:cubicBezTo>
                  <a:pt x="1120" y="1040"/>
                  <a:pt x="1031" y="1130"/>
                  <a:pt x="920" y="1130"/>
                </a:cubicBezTo>
                <a:cubicBezTo>
                  <a:pt x="809" y="1130"/>
                  <a:pt x="719" y="1040"/>
                  <a:pt x="719" y="930"/>
                </a:cubicBezTo>
                <a:cubicBezTo>
                  <a:pt x="719" y="876"/>
                  <a:pt x="719" y="729"/>
                  <a:pt x="719" y="729"/>
                </a:cubicBezTo>
                <a:close/>
                <a:moveTo>
                  <a:pt x="920" y="1210"/>
                </a:moveTo>
                <a:cubicBezTo>
                  <a:pt x="1075" y="1210"/>
                  <a:pt x="1200" y="1085"/>
                  <a:pt x="1200" y="930"/>
                </a:cubicBezTo>
                <a:cubicBezTo>
                  <a:pt x="1200" y="775"/>
                  <a:pt x="1075" y="649"/>
                  <a:pt x="920" y="649"/>
                </a:cubicBezTo>
                <a:cubicBezTo>
                  <a:pt x="841" y="649"/>
                  <a:pt x="639" y="649"/>
                  <a:pt x="639" y="649"/>
                </a:cubicBezTo>
                <a:cubicBezTo>
                  <a:pt x="639" y="649"/>
                  <a:pt x="639" y="854"/>
                  <a:pt x="639" y="930"/>
                </a:cubicBezTo>
                <a:cubicBezTo>
                  <a:pt x="639" y="1085"/>
                  <a:pt x="765" y="1210"/>
                  <a:pt x="920" y="1210"/>
                </a:cubicBezTo>
                <a:close/>
                <a:moveTo>
                  <a:pt x="719" y="281"/>
                </a:moveTo>
                <a:cubicBezTo>
                  <a:pt x="719" y="170"/>
                  <a:pt x="809" y="80"/>
                  <a:pt x="920" y="80"/>
                </a:cubicBezTo>
                <a:cubicBezTo>
                  <a:pt x="1031" y="80"/>
                  <a:pt x="1120" y="170"/>
                  <a:pt x="1120" y="281"/>
                </a:cubicBezTo>
                <a:cubicBezTo>
                  <a:pt x="1120" y="392"/>
                  <a:pt x="1031" y="481"/>
                  <a:pt x="920" y="481"/>
                </a:cubicBezTo>
                <a:cubicBezTo>
                  <a:pt x="863" y="481"/>
                  <a:pt x="719" y="481"/>
                  <a:pt x="719" y="481"/>
                </a:cubicBezTo>
                <a:cubicBezTo>
                  <a:pt x="719" y="481"/>
                  <a:pt x="719" y="335"/>
                  <a:pt x="719" y="281"/>
                </a:cubicBezTo>
                <a:close/>
                <a:moveTo>
                  <a:pt x="639" y="281"/>
                </a:moveTo>
                <a:cubicBezTo>
                  <a:pt x="639" y="356"/>
                  <a:pt x="639" y="561"/>
                  <a:pt x="639" y="561"/>
                </a:cubicBezTo>
                <a:cubicBezTo>
                  <a:pt x="639" y="561"/>
                  <a:pt x="841" y="561"/>
                  <a:pt x="920" y="561"/>
                </a:cubicBezTo>
                <a:cubicBezTo>
                  <a:pt x="1075" y="561"/>
                  <a:pt x="1200" y="436"/>
                  <a:pt x="1200" y="281"/>
                </a:cubicBezTo>
                <a:cubicBezTo>
                  <a:pt x="1200" y="126"/>
                  <a:pt x="1075" y="0"/>
                  <a:pt x="920" y="0"/>
                </a:cubicBezTo>
                <a:cubicBezTo>
                  <a:pt x="765" y="0"/>
                  <a:pt x="639" y="126"/>
                  <a:pt x="639" y="281"/>
                </a:cubicBezTo>
                <a:close/>
                <a:moveTo>
                  <a:pt x="280" y="0"/>
                </a:moveTo>
                <a:cubicBezTo>
                  <a:pt x="126" y="0"/>
                  <a:pt x="0" y="126"/>
                  <a:pt x="0" y="281"/>
                </a:cubicBezTo>
                <a:cubicBezTo>
                  <a:pt x="0" y="436"/>
                  <a:pt x="126" y="561"/>
                  <a:pt x="280" y="561"/>
                </a:cubicBezTo>
                <a:cubicBezTo>
                  <a:pt x="360" y="561"/>
                  <a:pt x="561" y="561"/>
                  <a:pt x="561" y="561"/>
                </a:cubicBezTo>
                <a:cubicBezTo>
                  <a:pt x="561" y="561"/>
                  <a:pt x="561" y="356"/>
                  <a:pt x="561" y="281"/>
                </a:cubicBezTo>
                <a:cubicBezTo>
                  <a:pt x="561" y="126"/>
                  <a:pt x="435" y="0"/>
                  <a:pt x="2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TextBox 16"/>
          <p:cNvSpPr txBox="1">
            <a:spLocks noChangeArrowheads="1"/>
          </p:cNvSpPr>
          <p:nvPr/>
        </p:nvSpPr>
        <p:spPr bwMode="auto">
          <a:xfrm>
            <a:off x="9123356" y="2551541"/>
            <a:ext cx="18529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标题</a:t>
            </a:r>
          </a:p>
        </p:txBody>
      </p:sp>
      <p:sp>
        <p:nvSpPr>
          <p:cNvPr id="78" name="矩形 77"/>
          <p:cNvSpPr/>
          <p:nvPr/>
        </p:nvSpPr>
        <p:spPr>
          <a:xfrm>
            <a:off x="9041465" y="3960589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</p:spTree>
    <p:extLst>
      <p:ext uri="{BB962C8B-B14F-4D97-AF65-F5344CB8AC3E}">
        <p14:creationId xmlns:p14="http://schemas.microsoft.com/office/powerpoint/2010/main" val="194329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7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7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6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25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25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6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6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7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75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1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1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7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9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6" dur="250" fill="hold"/>
                                        <p:tgtEl>
                                          <p:spTgt spid="7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8" dur="250" fill="hold"/>
                                        <p:tgtEl>
                                          <p:spTgt spid="7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5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975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975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1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8" dur="250" fill="hold"/>
                                        <p:tgtEl>
                                          <p:spTgt spid="7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0" dur="250" fill="hold"/>
                                        <p:tgtEl>
                                          <p:spTgt spid="7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7" dur="250" fill="hold"/>
                                        <p:tgtEl>
                                          <p:spTgt spid="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9" dur="250" fill="hold"/>
                                        <p:tgtEl>
                                          <p:spTgt spid="7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225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8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306 4.81481E-6 " pathEditMode="relative" rAng="0" ptsTypes="AA">
                                      <p:cBhvr>
                                        <p:cTn id="193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2" grpId="0" animBg="1"/>
      <p:bldP spid="32" grpId="1" animBg="1"/>
      <p:bldP spid="32" grpId="2" animBg="1"/>
      <p:bldP spid="31" grpId="0" animBg="1"/>
      <p:bldP spid="31" grpId="1" animBg="1"/>
      <p:bldP spid="67" grpId="0"/>
      <p:bldP spid="67" grpId="1"/>
      <p:bldP spid="67" grpId="2"/>
      <p:bldP spid="68" grpId="0"/>
      <p:bldP spid="72" grpId="0" animBg="1"/>
      <p:bldP spid="72" grpId="1" animBg="1"/>
      <p:bldP spid="72" grpId="2" animBg="1"/>
      <p:bldP spid="38" grpId="0" animBg="1"/>
      <p:bldP spid="38" grpId="1" animBg="1"/>
      <p:bldP spid="38" grpId="2" animBg="1"/>
      <p:bldP spid="37" grpId="0" animBg="1"/>
      <p:bldP spid="37" grpId="1" animBg="1"/>
      <p:bldP spid="69" grpId="0" animBg="1"/>
      <p:bldP spid="69" grpId="1" animBg="1"/>
      <p:bldP spid="69" grpId="2" animBg="1"/>
      <p:bldP spid="73" grpId="0"/>
      <p:bldP spid="73" grpId="1"/>
      <p:bldP spid="73" grpId="2"/>
      <p:bldP spid="76" grpId="0"/>
      <p:bldP spid="44" grpId="0" animBg="1"/>
      <p:bldP spid="44" grpId="1" animBg="1"/>
      <p:bldP spid="44" grpId="2" animBg="1"/>
      <p:bldP spid="43" grpId="0" animBg="1"/>
      <p:bldP spid="43" grpId="1" animBg="1"/>
      <p:bldP spid="70" grpId="0" animBg="1"/>
      <p:bldP spid="70" grpId="1" animBg="1"/>
      <p:bldP spid="70" grpId="2" animBg="1"/>
      <p:bldP spid="74" grpId="0"/>
      <p:bldP spid="74" grpId="1"/>
      <p:bldP spid="74" grpId="2"/>
      <p:bldP spid="77" grpId="0"/>
      <p:bldP spid="50" grpId="0" animBg="1"/>
      <p:bldP spid="50" grpId="1" animBg="1"/>
      <p:bldP spid="50" grpId="2" animBg="1"/>
      <p:bldP spid="49" grpId="0" animBg="1"/>
      <p:bldP spid="49" grpId="1" animBg="1"/>
      <p:bldP spid="71" grpId="0" animBg="1"/>
      <p:bldP spid="71" grpId="1" animBg="1"/>
      <p:bldP spid="71" grpId="2" animBg="1"/>
      <p:bldP spid="75" grpId="0"/>
      <p:bldP spid="75" grpId="1"/>
      <p:bldP spid="75" grpId="2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其他产品</a:t>
            </a: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More Products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Oval 30"/>
          <p:cNvSpPr/>
          <p:nvPr/>
        </p:nvSpPr>
        <p:spPr bwMode="auto">
          <a:xfrm>
            <a:off x="6415622" y="1798639"/>
            <a:ext cx="764860" cy="76506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Oval 84"/>
          <p:cNvSpPr/>
          <p:nvPr/>
        </p:nvSpPr>
        <p:spPr bwMode="auto">
          <a:xfrm>
            <a:off x="1299538" y="181193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" name="Oval 87"/>
          <p:cNvSpPr/>
          <p:nvPr/>
        </p:nvSpPr>
        <p:spPr bwMode="auto">
          <a:xfrm>
            <a:off x="1306301" y="3238164"/>
            <a:ext cx="764860" cy="765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" name="Oval 89"/>
          <p:cNvSpPr/>
          <p:nvPr/>
        </p:nvSpPr>
        <p:spPr bwMode="auto">
          <a:xfrm>
            <a:off x="6419442" y="3235059"/>
            <a:ext cx="764860" cy="7650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" name="Oval 91"/>
          <p:cNvSpPr/>
          <p:nvPr/>
        </p:nvSpPr>
        <p:spPr bwMode="auto">
          <a:xfrm>
            <a:off x="1301750" y="4664391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" name="Oval 92"/>
          <p:cNvSpPr/>
          <p:nvPr/>
        </p:nvSpPr>
        <p:spPr bwMode="auto">
          <a:xfrm>
            <a:off x="6419442" y="4671479"/>
            <a:ext cx="764860" cy="7650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41501" y="1985237"/>
            <a:ext cx="361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16" name="矩形 15"/>
          <p:cNvSpPr/>
          <p:nvPr/>
        </p:nvSpPr>
        <p:spPr>
          <a:xfrm>
            <a:off x="2141501" y="1644041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2141501" y="3418855"/>
            <a:ext cx="361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18" name="矩形 17"/>
          <p:cNvSpPr/>
          <p:nvPr/>
        </p:nvSpPr>
        <p:spPr>
          <a:xfrm>
            <a:off x="2141501" y="3077659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2141501" y="4848187"/>
            <a:ext cx="361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20" name="矩形 19"/>
          <p:cNvSpPr/>
          <p:nvPr/>
        </p:nvSpPr>
        <p:spPr>
          <a:xfrm>
            <a:off x="2141501" y="4506991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7282344" y="1985237"/>
            <a:ext cx="361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22" name="矩形 21"/>
          <p:cNvSpPr/>
          <p:nvPr/>
        </p:nvSpPr>
        <p:spPr>
          <a:xfrm>
            <a:off x="7282344" y="1644041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7282344" y="3418855"/>
            <a:ext cx="361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24" name="矩形 23"/>
          <p:cNvSpPr/>
          <p:nvPr/>
        </p:nvSpPr>
        <p:spPr>
          <a:xfrm>
            <a:off x="7282344" y="3077659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7282344" y="4848187"/>
            <a:ext cx="361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</a:t>
            </a:r>
          </a:p>
        </p:txBody>
      </p:sp>
      <p:sp>
        <p:nvSpPr>
          <p:cNvPr id="29" name="矩形 28"/>
          <p:cNvSpPr/>
          <p:nvPr/>
        </p:nvSpPr>
        <p:spPr>
          <a:xfrm>
            <a:off x="7282344" y="4506991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0" name="Freeform 82"/>
          <p:cNvSpPr>
            <a:spLocks noChangeAspect="1" noEditPoints="1"/>
          </p:cNvSpPr>
          <p:nvPr/>
        </p:nvSpPr>
        <p:spPr bwMode="auto">
          <a:xfrm>
            <a:off x="6621872" y="4857779"/>
            <a:ext cx="360000" cy="392460"/>
          </a:xfrm>
          <a:custGeom>
            <a:avLst/>
            <a:gdLst>
              <a:gd name="T0" fmla="*/ 600 w 1200"/>
              <a:gd name="T1" fmla="*/ 1132 h 1299"/>
              <a:gd name="T2" fmla="*/ 600 w 1200"/>
              <a:gd name="T3" fmla="*/ 661 h 1299"/>
              <a:gd name="T4" fmla="*/ 201 w 1200"/>
              <a:gd name="T5" fmla="*/ 661 h 1299"/>
              <a:gd name="T6" fmla="*/ 291 w 1200"/>
              <a:gd name="T7" fmla="*/ 895 h 1299"/>
              <a:gd name="T8" fmla="*/ 600 w 1200"/>
              <a:gd name="T9" fmla="*/ 1132 h 1299"/>
              <a:gd name="T10" fmla="*/ 600 w 1200"/>
              <a:gd name="T11" fmla="*/ 661 h 1299"/>
              <a:gd name="T12" fmla="*/ 1000 w 1200"/>
              <a:gd name="T13" fmla="*/ 661 h 1299"/>
              <a:gd name="T14" fmla="*/ 1052 w 1200"/>
              <a:gd name="T15" fmla="*/ 249 h 1299"/>
              <a:gd name="T16" fmla="*/ 863 w 1200"/>
              <a:gd name="T17" fmla="*/ 240 h 1299"/>
              <a:gd name="T18" fmla="*/ 600 w 1200"/>
              <a:gd name="T19" fmla="*/ 172 h 1299"/>
              <a:gd name="T20" fmla="*/ 600 w 1200"/>
              <a:gd name="T21" fmla="*/ 661 h 1299"/>
              <a:gd name="T22" fmla="*/ 82 w 1200"/>
              <a:gd name="T23" fmla="*/ 81 h 1299"/>
              <a:gd name="T24" fmla="*/ 320 w 1200"/>
              <a:gd name="T25" fmla="*/ 78 h 1299"/>
              <a:gd name="T26" fmla="*/ 576 w 1200"/>
              <a:gd name="T27" fmla="*/ 10 h 1299"/>
              <a:gd name="T28" fmla="*/ 600 w 1200"/>
              <a:gd name="T29" fmla="*/ 0 h 1299"/>
              <a:gd name="T30" fmla="*/ 625 w 1200"/>
              <a:gd name="T31" fmla="*/ 10 h 1299"/>
              <a:gd name="T32" fmla="*/ 881 w 1200"/>
              <a:gd name="T33" fmla="*/ 78 h 1299"/>
              <a:gd name="T34" fmla="*/ 1119 w 1200"/>
              <a:gd name="T35" fmla="*/ 81 h 1299"/>
              <a:gd name="T36" fmla="*/ 1200 w 1200"/>
              <a:gd name="T37" fmla="*/ 70 h 1299"/>
              <a:gd name="T38" fmla="*/ 1199 w 1200"/>
              <a:gd name="T39" fmla="*/ 162 h 1299"/>
              <a:gd name="T40" fmla="*/ 1031 w 1200"/>
              <a:gd name="T41" fmla="*/ 983 h 1299"/>
              <a:gd name="T42" fmla="*/ 617 w 1200"/>
              <a:gd name="T43" fmla="*/ 1295 h 1299"/>
              <a:gd name="T44" fmla="*/ 600 w 1200"/>
              <a:gd name="T45" fmla="*/ 1299 h 1299"/>
              <a:gd name="T46" fmla="*/ 584 w 1200"/>
              <a:gd name="T47" fmla="*/ 1295 h 1299"/>
              <a:gd name="T48" fmla="*/ 170 w 1200"/>
              <a:gd name="T49" fmla="*/ 983 h 1299"/>
              <a:gd name="T50" fmla="*/ 1 w 1200"/>
              <a:gd name="T51" fmla="*/ 162 h 1299"/>
              <a:gd name="T52" fmla="*/ 0 w 1200"/>
              <a:gd name="T53" fmla="*/ 70 h 1299"/>
              <a:gd name="T54" fmla="*/ 82 w 1200"/>
              <a:gd name="T55" fmla="*/ 81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00" h="1299">
                <a:moveTo>
                  <a:pt x="600" y="1132"/>
                </a:moveTo>
                <a:lnTo>
                  <a:pt x="600" y="661"/>
                </a:lnTo>
                <a:lnTo>
                  <a:pt x="201" y="661"/>
                </a:lnTo>
                <a:cubicBezTo>
                  <a:pt x="224" y="755"/>
                  <a:pt x="255" y="832"/>
                  <a:pt x="291" y="895"/>
                </a:cubicBezTo>
                <a:cubicBezTo>
                  <a:pt x="370" y="1029"/>
                  <a:pt x="478" y="1097"/>
                  <a:pt x="600" y="1132"/>
                </a:cubicBezTo>
                <a:close/>
                <a:moveTo>
                  <a:pt x="600" y="661"/>
                </a:moveTo>
                <a:lnTo>
                  <a:pt x="1000" y="661"/>
                </a:lnTo>
                <a:cubicBezTo>
                  <a:pt x="1028" y="549"/>
                  <a:pt x="1046" y="414"/>
                  <a:pt x="1052" y="249"/>
                </a:cubicBezTo>
                <a:cubicBezTo>
                  <a:pt x="990" y="251"/>
                  <a:pt x="927" y="248"/>
                  <a:pt x="863" y="240"/>
                </a:cubicBezTo>
                <a:cubicBezTo>
                  <a:pt x="778" y="228"/>
                  <a:pt x="691" y="206"/>
                  <a:pt x="600" y="172"/>
                </a:cubicBezTo>
                <a:lnTo>
                  <a:pt x="600" y="661"/>
                </a:lnTo>
                <a:close/>
                <a:moveTo>
                  <a:pt x="82" y="81"/>
                </a:moveTo>
                <a:cubicBezTo>
                  <a:pt x="159" y="90"/>
                  <a:pt x="238" y="90"/>
                  <a:pt x="320" y="78"/>
                </a:cubicBezTo>
                <a:cubicBezTo>
                  <a:pt x="403" y="67"/>
                  <a:pt x="488" y="45"/>
                  <a:pt x="576" y="10"/>
                </a:cubicBezTo>
                <a:lnTo>
                  <a:pt x="600" y="0"/>
                </a:lnTo>
                <a:lnTo>
                  <a:pt x="625" y="10"/>
                </a:lnTo>
                <a:cubicBezTo>
                  <a:pt x="713" y="45"/>
                  <a:pt x="798" y="67"/>
                  <a:pt x="881" y="78"/>
                </a:cubicBezTo>
                <a:cubicBezTo>
                  <a:pt x="963" y="90"/>
                  <a:pt x="1042" y="90"/>
                  <a:pt x="1119" y="81"/>
                </a:cubicBezTo>
                <a:lnTo>
                  <a:pt x="1200" y="70"/>
                </a:lnTo>
                <a:lnTo>
                  <a:pt x="1199" y="162"/>
                </a:lnTo>
                <a:cubicBezTo>
                  <a:pt x="1195" y="551"/>
                  <a:pt x="1132" y="810"/>
                  <a:pt x="1031" y="983"/>
                </a:cubicBezTo>
                <a:cubicBezTo>
                  <a:pt x="925" y="1165"/>
                  <a:pt x="780" y="1252"/>
                  <a:pt x="617" y="1295"/>
                </a:cubicBezTo>
                <a:lnTo>
                  <a:pt x="600" y="1299"/>
                </a:lnTo>
                <a:lnTo>
                  <a:pt x="584" y="1295"/>
                </a:lnTo>
                <a:cubicBezTo>
                  <a:pt x="421" y="1252"/>
                  <a:pt x="276" y="1165"/>
                  <a:pt x="170" y="983"/>
                </a:cubicBezTo>
                <a:cubicBezTo>
                  <a:pt x="69" y="810"/>
                  <a:pt x="6" y="551"/>
                  <a:pt x="1" y="162"/>
                </a:cubicBezTo>
                <a:lnTo>
                  <a:pt x="0" y="70"/>
                </a:lnTo>
                <a:lnTo>
                  <a:pt x="82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8"/>
          <p:cNvSpPr>
            <a:spLocks noChangeAspect="1" noEditPoints="1"/>
          </p:cNvSpPr>
          <p:nvPr/>
        </p:nvSpPr>
        <p:spPr bwMode="auto">
          <a:xfrm>
            <a:off x="1504180" y="4861207"/>
            <a:ext cx="360000" cy="371428"/>
          </a:xfrm>
          <a:custGeom>
            <a:avLst/>
            <a:gdLst>
              <a:gd name="T0" fmla="*/ 802 w 1233"/>
              <a:gd name="T1" fmla="*/ 876 h 1267"/>
              <a:gd name="T2" fmla="*/ 765 w 1233"/>
              <a:gd name="T3" fmla="*/ 862 h 1267"/>
              <a:gd name="T4" fmla="*/ 421 w 1233"/>
              <a:gd name="T5" fmla="*/ 518 h 1267"/>
              <a:gd name="T6" fmla="*/ 407 w 1233"/>
              <a:gd name="T7" fmla="*/ 481 h 1267"/>
              <a:gd name="T8" fmla="*/ 429 w 1233"/>
              <a:gd name="T9" fmla="*/ 430 h 1267"/>
              <a:gd name="T10" fmla="*/ 480 w 1233"/>
              <a:gd name="T11" fmla="*/ 407 h 1267"/>
              <a:gd name="T12" fmla="*/ 517 w 1233"/>
              <a:gd name="T13" fmla="*/ 422 h 1267"/>
              <a:gd name="T14" fmla="*/ 861 w 1233"/>
              <a:gd name="T15" fmla="*/ 766 h 1267"/>
              <a:gd name="T16" fmla="*/ 875 w 1233"/>
              <a:gd name="T17" fmla="*/ 807 h 1267"/>
              <a:gd name="T18" fmla="*/ 853 w 1233"/>
              <a:gd name="T19" fmla="*/ 854 h 1267"/>
              <a:gd name="T20" fmla="*/ 802 w 1233"/>
              <a:gd name="T21" fmla="*/ 876 h 1267"/>
              <a:gd name="T22" fmla="*/ 1167 w 1233"/>
              <a:gd name="T23" fmla="*/ 756 h 1267"/>
              <a:gd name="T24" fmla="*/ 1020 w 1233"/>
              <a:gd name="T25" fmla="*/ 609 h 1267"/>
              <a:gd name="T26" fmla="*/ 835 w 1233"/>
              <a:gd name="T27" fmla="*/ 540 h 1267"/>
              <a:gd name="T28" fmla="*/ 747 w 1233"/>
              <a:gd name="T29" fmla="*/ 559 h 1267"/>
              <a:gd name="T30" fmla="*/ 1046 w 1233"/>
              <a:gd name="T31" fmla="*/ 859 h 1267"/>
              <a:gd name="T32" fmla="*/ 1023 w 1233"/>
              <a:gd name="T33" fmla="*/ 1023 h 1267"/>
              <a:gd name="T34" fmla="*/ 858 w 1233"/>
              <a:gd name="T35" fmla="*/ 1047 h 1267"/>
              <a:gd name="T36" fmla="*/ 559 w 1233"/>
              <a:gd name="T37" fmla="*/ 748 h 1267"/>
              <a:gd name="T38" fmla="*/ 609 w 1233"/>
              <a:gd name="T39" fmla="*/ 1021 h 1267"/>
              <a:gd name="T40" fmla="*/ 755 w 1233"/>
              <a:gd name="T41" fmla="*/ 1168 h 1267"/>
              <a:gd name="T42" fmla="*/ 1141 w 1233"/>
              <a:gd name="T43" fmla="*/ 1142 h 1267"/>
              <a:gd name="T44" fmla="*/ 1233 w 1233"/>
              <a:gd name="T45" fmla="*/ 925 h 1267"/>
              <a:gd name="T46" fmla="*/ 1167 w 1233"/>
              <a:gd name="T47" fmla="*/ 756 h 1267"/>
              <a:gd name="T48" fmla="*/ 406 w 1233"/>
              <a:gd name="T49" fmla="*/ 219 h 1267"/>
              <a:gd name="T50" fmla="*/ 705 w 1233"/>
              <a:gd name="T51" fmla="*/ 518 h 1267"/>
              <a:gd name="T52" fmla="*/ 725 w 1233"/>
              <a:gd name="T53" fmla="*/ 430 h 1267"/>
              <a:gd name="T54" fmla="*/ 656 w 1233"/>
              <a:gd name="T55" fmla="*/ 245 h 1267"/>
              <a:gd name="T56" fmla="*/ 510 w 1233"/>
              <a:gd name="T57" fmla="*/ 99 h 1267"/>
              <a:gd name="T58" fmla="*/ 125 w 1233"/>
              <a:gd name="T59" fmla="*/ 126 h 1267"/>
              <a:gd name="T60" fmla="*/ 99 w 1233"/>
              <a:gd name="T61" fmla="*/ 511 h 1267"/>
              <a:gd name="T62" fmla="*/ 244 w 1233"/>
              <a:gd name="T63" fmla="*/ 657 h 1267"/>
              <a:gd name="T64" fmla="*/ 517 w 1233"/>
              <a:gd name="T65" fmla="*/ 706 h 1267"/>
              <a:gd name="T66" fmla="*/ 218 w 1233"/>
              <a:gd name="T67" fmla="*/ 407 h 1267"/>
              <a:gd name="T68" fmla="*/ 241 w 1233"/>
              <a:gd name="T69" fmla="*/ 242 h 1267"/>
              <a:gd name="T70" fmla="*/ 406 w 1233"/>
              <a:gd name="T71" fmla="*/ 219 h 1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33" h="1267">
                <a:moveTo>
                  <a:pt x="802" y="876"/>
                </a:moveTo>
                <a:cubicBezTo>
                  <a:pt x="787" y="876"/>
                  <a:pt x="774" y="871"/>
                  <a:pt x="765" y="862"/>
                </a:cubicBezTo>
                <a:lnTo>
                  <a:pt x="421" y="518"/>
                </a:lnTo>
                <a:cubicBezTo>
                  <a:pt x="412" y="508"/>
                  <a:pt x="407" y="495"/>
                  <a:pt x="407" y="481"/>
                </a:cubicBezTo>
                <a:cubicBezTo>
                  <a:pt x="407" y="463"/>
                  <a:pt x="415" y="444"/>
                  <a:pt x="429" y="430"/>
                </a:cubicBezTo>
                <a:cubicBezTo>
                  <a:pt x="443" y="415"/>
                  <a:pt x="462" y="407"/>
                  <a:pt x="480" y="407"/>
                </a:cubicBezTo>
                <a:cubicBezTo>
                  <a:pt x="495" y="407"/>
                  <a:pt x="508" y="412"/>
                  <a:pt x="517" y="422"/>
                </a:cubicBezTo>
                <a:lnTo>
                  <a:pt x="861" y="766"/>
                </a:lnTo>
                <a:cubicBezTo>
                  <a:pt x="871" y="776"/>
                  <a:pt x="877" y="791"/>
                  <a:pt x="875" y="807"/>
                </a:cubicBezTo>
                <a:cubicBezTo>
                  <a:pt x="874" y="824"/>
                  <a:pt x="866" y="841"/>
                  <a:pt x="853" y="854"/>
                </a:cubicBezTo>
                <a:cubicBezTo>
                  <a:pt x="839" y="868"/>
                  <a:pt x="820" y="876"/>
                  <a:pt x="802" y="876"/>
                </a:cubicBezTo>
                <a:close/>
                <a:moveTo>
                  <a:pt x="1167" y="756"/>
                </a:moveTo>
                <a:lnTo>
                  <a:pt x="1020" y="609"/>
                </a:lnTo>
                <a:cubicBezTo>
                  <a:pt x="972" y="561"/>
                  <a:pt x="907" y="537"/>
                  <a:pt x="835" y="540"/>
                </a:cubicBezTo>
                <a:cubicBezTo>
                  <a:pt x="805" y="542"/>
                  <a:pt x="775" y="549"/>
                  <a:pt x="747" y="559"/>
                </a:cubicBezTo>
                <a:lnTo>
                  <a:pt x="1046" y="859"/>
                </a:lnTo>
                <a:cubicBezTo>
                  <a:pt x="1085" y="898"/>
                  <a:pt x="1071" y="976"/>
                  <a:pt x="1023" y="1023"/>
                </a:cubicBezTo>
                <a:cubicBezTo>
                  <a:pt x="975" y="1072"/>
                  <a:pt x="897" y="1086"/>
                  <a:pt x="858" y="1047"/>
                </a:cubicBezTo>
                <a:lnTo>
                  <a:pt x="559" y="748"/>
                </a:lnTo>
                <a:cubicBezTo>
                  <a:pt x="522" y="843"/>
                  <a:pt x="538" y="950"/>
                  <a:pt x="609" y="1021"/>
                </a:cubicBezTo>
                <a:lnTo>
                  <a:pt x="755" y="1168"/>
                </a:lnTo>
                <a:cubicBezTo>
                  <a:pt x="854" y="1267"/>
                  <a:pt x="1031" y="1251"/>
                  <a:pt x="1141" y="1142"/>
                </a:cubicBezTo>
                <a:cubicBezTo>
                  <a:pt x="1201" y="1082"/>
                  <a:pt x="1233" y="1002"/>
                  <a:pt x="1233" y="925"/>
                </a:cubicBezTo>
                <a:cubicBezTo>
                  <a:pt x="1233" y="862"/>
                  <a:pt x="1212" y="801"/>
                  <a:pt x="1167" y="756"/>
                </a:cubicBezTo>
                <a:close/>
                <a:moveTo>
                  <a:pt x="406" y="219"/>
                </a:moveTo>
                <a:lnTo>
                  <a:pt x="705" y="518"/>
                </a:lnTo>
                <a:cubicBezTo>
                  <a:pt x="716" y="490"/>
                  <a:pt x="723" y="460"/>
                  <a:pt x="725" y="430"/>
                </a:cubicBezTo>
                <a:cubicBezTo>
                  <a:pt x="728" y="359"/>
                  <a:pt x="704" y="293"/>
                  <a:pt x="656" y="245"/>
                </a:cubicBezTo>
                <a:lnTo>
                  <a:pt x="510" y="99"/>
                </a:lnTo>
                <a:cubicBezTo>
                  <a:pt x="412" y="0"/>
                  <a:pt x="235" y="16"/>
                  <a:pt x="125" y="126"/>
                </a:cubicBezTo>
                <a:cubicBezTo>
                  <a:pt x="16" y="236"/>
                  <a:pt x="0" y="412"/>
                  <a:pt x="99" y="511"/>
                </a:cubicBezTo>
                <a:lnTo>
                  <a:pt x="244" y="657"/>
                </a:lnTo>
                <a:cubicBezTo>
                  <a:pt x="315" y="728"/>
                  <a:pt x="422" y="743"/>
                  <a:pt x="517" y="706"/>
                </a:cubicBezTo>
                <a:lnTo>
                  <a:pt x="218" y="407"/>
                </a:lnTo>
                <a:cubicBezTo>
                  <a:pt x="179" y="368"/>
                  <a:pt x="193" y="290"/>
                  <a:pt x="241" y="242"/>
                </a:cubicBezTo>
                <a:cubicBezTo>
                  <a:pt x="289" y="194"/>
                  <a:pt x="367" y="180"/>
                  <a:pt x="406" y="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33"/>
          <p:cNvSpPr>
            <a:spLocks noChangeAspect="1" noEditPoints="1"/>
          </p:cNvSpPr>
          <p:nvPr/>
        </p:nvSpPr>
        <p:spPr bwMode="auto">
          <a:xfrm>
            <a:off x="6621872" y="3482955"/>
            <a:ext cx="360000" cy="269268"/>
          </a:xfrm>
          <a:custGeom>
            <a:avLst/>
            <a:gdLst>
              <a:gd name="T0" fmla="*/ 1125 w 1200"/>
              <a:gd name="T1" fmla="*/ 450 h 900"/>
              <a:gd name="T2" fmla="*/ 975 w 1200"/>
              <a:gd name="T3" fmla="*/ 450 h 900"/>
              <a:gd name="T4" fmla="*/ 975 w 1200"/>
              <a:gd name="T5" fmla="*/ 562 h 900"/>
              <a:gd name="T6" fmla="*/ 938 w 1200"/>
              <a:gd name="T7" fmla="*/ 600 h 900"/>
              <a:gd name="T8" fmla="*/ 863 w 1200"/>
              <a:gd name="T9" fmla="*/ 600 h 900"/>
              <a:gd name="T10" fmla="*/ 825 w 1200"/>
              <a:gd name="T11" fmla="*/ 562 h 900"/>
              <a:gd name="T12" fmla="*/ 825 w 1200"/>
              <a:gd name="T13" fmla="*/ 450 h 900"/>
              <a:gd name="T14" fmla="*/ 375 w 1200"/>
              <a:gd name="T15" fmla="*/ 450 h 900"/>
              <a:gd name="T16" fmla="*/ 375 w 1200"/>
              <a:gd name="T17" fmla="*/ 562 h 900"/>
              <a:gd name="T18" fmla="*/ 338 w 1200"/>
              <a:gd name="T19" fmla="*/ 600 h 900"/>
              <a:gd name="T20" fmla="*/ 263 w 1200"/>
              <a:gd name="T21" fmla="*/ 600 h 900"/>
              <a:gd name="T22" fmla="*/ 225 w 1200"/>
              <a:gd name="T23" fmla="*/ 562 h 900"/>
              <a:gd name="T24" fmla="*/ 225 w 1200"/>
              <a:gd name="T25" fmla="*/ 450 h 900"/>
              <a:gd name="T26" fmla="*/ 75 w 1200"/>
              <a:gd name="T27" fmla="*/ 450 h 900"/>
              <a:gd name="T28" fmla="*/ 75 w 1200"/>
              <a:gd name="T29" fmla="*/ 375 h 900"/>
              <a:gd name="T30" fmla="*/ 1125 w 1200"/>
              <a:gd name="T31" fmla="*/ 375 h 900"/>
              <a:gd name="T32" fmla="*/ 1125 w 1200"/>
              <a:gd name="T33" fmla="*/ 450 h 900"/>
              <a:gd name="T34" fmla="*/ 450 w 1200"/>
              <a:gd name="T35" fmla="*/ 75 h 900"/>
              <a:gd name="T36" fmla="*/ 450 w 1200"/>
              <a:gd name="T37" fmla="*/ 75 h 900"/>
              <a:gd name="T38" fmla="*/ 750 w 1200"/>
              <a:gd name="T39" fmla="*/ 75 h 900"/>
              <a:gd name="T40" fmla="*/ 750 w 1200"/>
              <a:gd name="T41" fmla="*/ 75 h 900"/>
              <a:gd name="T42" fmla="*/ 750 w 1200"/>
              <a:gd name="T43" fmla="*/ 150 h 900"/>
              <a:gd name="T44" fmla="*/ 450 w 1200"/>
              <a:gd name="T45" fmla="*/ 150 h 900"/>
              <a:gd name="T46" fmla="*/ 450 w 1200"/>
              <a:gd name="T47" fmla="*/ 75 h 900"/>
              <a:gd name="T48" fmla="*/ 1125 w 1200"/>
              <a:gd name="T49" fmla="*/ 150 h 900"/>
              <a:gd name="T50" fmla="*/ 825 w 1200"/>
              <a:gd name="T51" fmla="*/ 150 h 900"/>
              <a:gd name="T52" fmla="*/ 825 w 1200"/>
              <a:gd name="T53" fmla="*/ 75 h 900"/>
              <a:gd name="T54" fmla="*/ 750 w 1200"/>
              <a:gd name="T55" fmla="*/ 0 h 900"/>
              <a:gd name="T56" fmla="*/ 450 w 1200"/>
              <a:gd name="T57" fmla="*/ 0 h 900"/>
              <a:gd name="T58" fmla="*/ 375 w 1200"/>
              <a:gd name="T59" fmla="*/ 75 h 900"/>
              <a:gd name="T60" fmla="*/ 375 w 1200"/>
              <a:gd name="T61" fmla="*/ 150 h 900"/>
              <a:gd name="T62" fmla="*/ 75 w 1200"/>
              <a:gd name="T63" fmla="*/ 150 h 900"/>
              <a:gd name="T64" fmla="*/ 0 w 1200"/>
              <a:gd name="T65" fmla="*/ 225 h 900"/>
              <a:gd name="T66" fmla="*/ 0 w 1200"/>
              <a:gd name="T67" fmla="*/ 825 h 900"/>
              <a:gd name="T68" fmla="*/ 75 w 1200"/>
              <a:gd name="T69" fmla="*/ 900 h 900"/>
              <a:gd name="T70" fmla="*/ 1125 w 1200"/>
              <a:gd name="T71" fmla="*/ 900 h 900"/>
              <a:gd name="T72" fmla="*/ 1200 w 1200"/>
              <a:gd name="T73" fmla="*/ 825 h 900"/>
              <a:gd name="T74" fmla="*/ 1200 w 1200"/>
              <a:gd name="T75" fmla="*/ 225 h 900"/>
              <a:gd name="T76" fmla="*/ 1125 w 1200"/>
              <a:gd name="T77" fmla="*/ 15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0" h="900">
                <a:moveTo>
                  <a:pt x="1125" y="450"/>
                </a:moveTo>
                <a:lnTo>
                  <a:pt x="975" y="450"/>
                </a:lnTo>
                <a:lnTo>
                  <a:pt x="975" y="562"/>
                </a:lnTo>
                <a:cubicBezTo>
                  <a:pt x="975" y="583"/>
                  <a:pt x="958" y="600"/>
                  <a:pt x="938" y="600"/>
                </a:cubicBezTo>
                <a:lnTo>
                  <a:pt x="863" y="600"/>
                </a:lnTo>
                <a:cubicBezTo>
                  <a:pt x="842" y="600"/>
                  <a:pt x="825" y="583"/>
                  <a:pt x="825" y="562"/>
                </a:cubicBezTo>
                <a:lnTo>
                  <a:pt x="825" y="450"/>
                </a:lnTo>
                <a:lnTo>
                  <a:pt x="375" y="450"/>
                </a:lnTo>
                <a:lnTo>
                  <a:pt x="375" y="562"/>
                </a:lnTo>
                <a:cubicBezTo>
                  <a:pt x="375" y="583"/>
                  <a:pt x="358" y="600"/>
                  <a:pt x="338" y="600"/>
                </a:cubicBezTo>
                <a:lnTo>
                  <a:pt x="263" y="600"/>
                </a:lnTo>
                <a:cubicBezTo>
                  <a:pt x="242" y="600"/>
                  <a:pt x="225" y="583"/>
                  <a:pt x="225" y="562"/>
                </a:cubicBezTo>
                <a:lnTo>
                  <a:pt x="225" y="450"/>
                </a:lnTo>
                <a:lnTo>
                  <a:pt x="75" y="450"/>
                </a:lnTo>
                <a:lnTo>
                  <a:pt x="75" y="375"/>
                </a:lnTo>
                <a:lnTo>
                  <a:pt x="1125" y="375"/>
                </a:lnTo>
                <a:lnTo>
                  <a:pt x="1125" y="450"/>
                </a:lnTo>
                <a:close/>
                <a:moveTo>
                  <a:pt x="450" y="75"/>
                </a:moveTo>
                <a:cubicBezTo>
                  <a:pt x="450" y="75"/>
                  <a:pt x="450" y="75"/>
                  <a:pt x="450" y="75"/>
                </a:cubicBezTo>
                <a:lnTo>
                  <a:pt x="750" y="75"/>
                </a:lnTo>
                <a:cubicBezTo>
                  <a:pt x="750" y="75"/>
                  <a:pt x="750" y="75"/>
                  <a:pt x="750" y="75"/>
                </a:cubicBezTo>
                <a:lnTo>
                  <a:pt x="750" y="150"/>
                </a:lnTo>
                <a:lnTo>
                  <a:pt x="450" y="150"/>
                </a:lnTo>
                <a:lnTo>
                  <a:pt x="450" y="75"/>
                </a:lnTo>
                <a:close/>
                <a:moveTo>
                  <a:pt x="1125" y="150"/>
                </a:moveTo>
                <a:lnTo>
                  <a:pt x="825" y="150"/>
                </a:lnTo>
                <a:lnTo>
                  <a:pt x="825" y="75"/>
                </a:lnTo>
                <a:cubicBezTo>
                  <a:pt x="825" y="34"/>
                  <a:pt x="791" y="0"/>
                  <a:pt x="750" y="0"/>
                </a:cubicBezTo>
                <a:lnTo>
                  <a:pt x="450" y="0"/>
                </a:lnTo>
                <a:cubicBezTo>
                  <a:pt x="409" y="0"/>
                  <a:pt x="375" y="34"/>
                  <a:pt x="375" y="75"/>
                </a:cubicBezTo>
                <a:lnTo>
                  <a:pt x="375" y="150"/>
                </a:lnTo>
                <a:lnTo>
                  <a:pt x="75" y="150"/>
                </a:lnTo>
                <a:cubicBezTo>
                  <a:pt x="34" y="150"/>
                  <a:pt x="0" y="184"/>
                  <a:pt x="0" y="225"/>
                </a:cubicBezTo>
                <a:lnTo>
                  <a:pt x="0" y="825"/>
                </a:lnTo>
                <a:cubicBezTo>
                  <a:pt x="0" y="866"/>
                  <a:pt x="34" y="900"/>
                  <a:pt x="75" y="900"/>
                </a:cubicBezTo>
                <a:lnTo>
                  <a:pt x="1125" y="900"/>
                </a:lnTo>
                <a:cubicBezTo>
                  <a:pt x="1166" y="900"/>
                  <a:pt x="1200" y="866"/>
                  <a:pt x="1200" y="825"/>
                </a:cubicBezTo>
                <a:lnTo>
                  <a:pt x="1200" y="225"/>
                </a:lnTo>
                <a:cubicBezTo>
                  <a:pt x="1200" y="184"/>
                  <a:pt x="1166" y="150"/>
                  <a:pt x="1125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6618052" y="2001169"/>
            <a:ext cx="360000" cy="360000"/>
            <a:chOff x="6858828" y="3790714"/>
            <a:chExt cx="731377" cy="731377"/>
          </a:xfrm>
          <a:solidFill>
            <a:schemeClr val="bg1"/>
          </a:solidFill>
        </p:grpSpPr>
        <p:sp>
          <p:nvSpPr>
            <p:cNvPr id="34" name="Freeform 578"/>
            <p:cNvSpPr>
              <a:spLocks/>
            </p:cNvSpPr>
            <p:nvPr/>
          </p:nvSpPr>
          <p:spPr bwMode="auto">
            <a:xfrm>
              <a:off x="7450277" y="4178041"/>
              <a:ext cx="97373" cy="194024"/>
            </a:xfrm>
            <a:custGeom>
              <a:avLst/>
              <a:gdLst>
                <a:gd name="T0" fmla="*/ 0 w 57"/>
                <a:gd name="T1" fmla="*/ 99 h 114"/>
                <a:gd name="T2" fmla="*/ 22 w 57"/>
                <a:gd name="T3" fmla="*/ 114 h 114"/>
                <a:gd name="T4" fmla="*/ 57 w 57"/>
                <a:gd name="T5" fmla="*/ 0 h 114"/>
                <a:gd name="T6" fmla="*/ 31 w 57"/>
                <a:gd name="T7" fmla="*/ 0 h 114"/>
                <a:gd name="T8" fmla="*/ 0 w 57"/>
                <a:gd name="T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4">
                  <a:moveTo>
                    <a:pt x="0" y="99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44" y="82"/>
                    <a:pt x="57" y="42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7"/>
                    <a:pt x="20" y="71"/>
                    <a:pt x="0" y="9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579"/>
            <p:cNvSpPr>
              <a:spLocks/>
            </p:cNvSpPr>
            <p:nvPr/>
          </p:nvSpPr>
          <p:spPr bwMode="auto">
            <a:xfrm>
              <a:off x="7228844" y="3790714"/>
              <a:ext cx="361361" cy="362804"/>
            </a:xfrm>
            <a:custGeom>
              <a:avLst/>
              <a:gdLst>
                <a:gd name="T0" fmla="*/ 187 w 212"/>
                <a:gd name="T1" fmla="*/ 213 h 213"/>
                <a:gd name="T2" fmla="*/ 212 w 212"/>
                <a:gd name="T3" fmla="*/ 213 h 213"/>
                <a:gd name="T4" fmla="*/ 0 w 212"/>
                <a:gd name="T5" fmla="*/ 0 h 213"/>
                <a:gd name="T6" fmla="*/ 0 w 212"/>
                <a:gd name="T7" fmla="*/ 25 h 213"/>
                <a:gd name="T8" fmla="*/ 0 w 212"/>
                <a:gd name="T9" fmla="*/ 52 h 213"/>
                <a:gd name="T10" fmla="*/ 0 w 212"/>
                <a:gd name="T11" fmla="*/ 213 h 213"/>
                <a:gd name="T12" fmla="*/ 160 w 212"/>
                <a:gd name="T13" fmla="*/ 213 h 213"/>
                <a:gd name="T14" fmla="*/ 187 w 212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213">
                  <a:moveTo>
                    <a:pt x="187" y="213"/>
                  </a:moveTo>
                  <a:cubicBezTo>
                    <a:pt x="212" y="213"/>
                    <a:pt x="212" y="213"/>
                    <a:pt x="212" y="213"/>
                  </a:cubicBezTo>
                  <a:cubicBezTo>
                    <a:pt x="187" y="7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160" y="213"/>
                    <a:pt x="160" y="213"/>
                    <a:pt x="160" y="213"/>
                  </a:cubicBezTo>
                  <a:lnTo>
                    <a:pt x="187" y="2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580"/>
            <p:cNvSpPr>
              <a:spLocks/>
            </p:cNvSpPr>
            <p:nvPr/>
          </p:nvSpPr>
          <p:spPr bwMode="auto">
            <a:xfrm>
              <a:off x="6858828" y="3833269"/>
              <a:ext cx="605154" cy="688822"/>
            </a:xfrm>
            <a:custGeom>
              <a:avLst/>
              <a:gdLst>
                <a:gd name="T0" fmla="*/ 202 w 355"/>
                <a:gd name="T1" fmla="*/ 202 h 404"/>
                <a:gd name="T2" fmla="*/ 202 w 355"/>
                <a:gd name="T3" fmla="*/ 26 h 404"/>
                <a:gd name="T4" fmla="*/ 202 w 355"/>
                <a:gd name="T5" fmla="*/ 0 h 404"/>
                <a:gd name="T6" fmla="*/ 0 w 355"/>
                <a:gd name="T7" fmla="*/ 202 h 404"/>
                <a:gd name="T8" fmla="*/ 202 w 355"/>
                <a:gd name="T9" fmla="*/ 404 h 404"/>
                <a:gd name="T10" fmla="*/ 355 w 355"/>
                <a:gd name="T11" fmla="*/ 335 h 404"/>
                <a:gd name="T12" fmla="*/ 335 w 355"/>
                <a:gd name="T13" fmla="*/ 317 h 404"/>
                <a:gd name="T14" fmla="*/ 202 w 355"/>
                <a:gd name="T15" fmla="*/ 20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404">
                  <a:moveTo>
                    <a:pt x="202" y="202"/>
                  </a:moveTo>
                  <a:cubicBezTo>
                    <a:pt x="202" y="26"/>
                    <a:pt x="202" y="26"/>
                    <a:pt x="202" y="2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263" y="404"/>
                    <a:pt x="318" y="377"/>
                    <a:pt x="355" y="335"/>
                  </a:cubicBezTo>
                  <a:cubicBezTo>
                    <a:pt x="335" y="317"/>
                    <a:pt x="335" y="317"/>
                    <a:pt x="335" y="317"/>
                  </a:cubicBezTo>
                  <a:lnTo>
                    <a:pt x="202" y="20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Freeform 130"/>
          <p:cNvSpPr>
            <a:spLocks noChangeAspect="1" noEditPoints="1"/>
          </p:cNvSpPr>
          <p:nvPr/>
        </p:nvSpPr>
        <p:spPr bwMode="auto">
          <a:xfrm>
            <a:off x="1537968" y="2030566"/>
            <a:ext cx="288000" cy="327805"/>
          </a:xfrm>
          <a:custGeom>
            <a:avLst/>
            <a:gdLst>
              <a:gd name="T0" fmla="*/ 943 w 1200"/>
              <a:gd name="T1" fmla="*/ 0 h 1372"/>
              <a:gd name="T2" fmla="*/ 1029 w 1200"/>
              <a:gd name="T3" fmla="*/ 86 h 1372"/>
              <a:gd name="T4" fmla="*/ 686 w 1200"/>
              <a:gd name="T5" fmla="*/ 429 h 1372"/>
              <a:gd name="T6" fmla="*/ 515 w 1200"/>
              <a:gd name="T7" fmla="*/ 257 h 1372"/>
              <a:gd name="T8" fmla="*/ 0 w 1200"/>
              <a:gd name="T9" fmla="*/ 772 h 1372"/>
              <a:gd name="T10" fmla="*/ 86 w 1200"/>
              <a:gd name="T11" fmla="*/ 857 h 1372"/>
              <a:gd name="T12" fmla="*/ 515 w 1200"/>
              <a:gd name="T13" fmla="*/ 429 h 1372"/>
              <a:gd name="T14" fmla="*/ 686 w 1200"/>
              <a:gd name="T15" fmla="*/ 600 h 1372"/>
              <a:gd name="T16" fmla="*/ 1115 w 1200"/>
              <a:gd name="T17" fmla="*/ 172 h 1372"/>
              <a:gd name="T18" fmla="*/ 1200 w 1200"/>
              <a:gd name="T19" fmla="*/ 257 h 1372"/>
              <a:gd name="T20" fmla="*/ 1200 w 1200"/>
              <a:gd name="T21" fmla="*/ 0 h 1372"/>
              <a:gd name="T22" fmla="*/ 943 w 1200"/>
              <a:gd name="T23" fmla="*/ 0 h 1372"/>
              <a:gd name="T24" fmla="*/ 1029 w 1200"/>
              <a:gd name="T25" fmla="*/ 429 h 1372"/>
              <a:gd name="T26" fmla="*/ 1200 w 1200"/>
              <a:gd name="T27" fmla="*/ 429 h 1372"/>
              <a:gd name="T28" fmla="*/ 1200 w 1200"/>
              <a:gd name="T29" fmla="*/ 1372 h 1372"/>
              <a:gd name="T30" fmla="*/ 1029 w 1200"/>
              <a:gd name="T31" fmla="*/ 1372 h 1372"/>
              <a:gd name="T32" fmla="*/ 1029 w 1200"/>
              <a:gd name="T33" fmla="*/ 429 h 1372"/>
              <a:gd name="T34" fmla="*/ 686 w 1200"/>
              <a:gd name="T35" fmla="*/ 686 h 1372"/>
              <a:gd name="T36" fmla="*/ 857 w 1200"/>
              <a:gd name="T37" fmla="*/ 686 h 1372"/>
              <a:gd name="T38" fmla="*/ 857 w 1200"/>
              <a:gd name="T39" fmla="*/ 1372 h 1372"/>
              <a:gd name="T40" fmla="*/ 686 w 1200"/>
              <a:gd name="T41" fmla="*/ 1372 h 1372"/>
              <a:gd name="T42" fmla="*/ 686 w 1200"/>
              <a:gd name="T43" fmla="*/ 686 h 1372"/>
              <a:gd name="T44" fmla="*/ 343 w 1200"/>
              <a:gd name="T45" fmla="*/ 772 h 1372"/>
              <a:gd name="T46" fmla="*/ 515 w 1200"/>
              <a:gd name="T47" fmla="*/ 772 h 1372"/>
              <a:gd name="T48" fmla="*/ 515 w 1200"/>
              <a:gd name="T49" fmla="*/ 1372 h 1372"/>
              <a:gd name="T50" fmla="*/ 343 w 1200"/>
              <a:gd name="T51" fmla="*/ 1372 h 1372"/>
              <a:gd name="T52" fmla="*/ 343 w 1200"/>
              <a:gd name="T53" fmla="*/ 772 h 1372"/>
              <a:gd name="T54" fmla="*/ 0 w 1200"/>
              <a:gd name="T55" fmla="*/ 943 h 1372"/>
              <a:gd name="T56" fmla="*/ 172 w 1200"/>
              <a:gd name="T57" fmla="*/ 943 h 1372"/>
              <a:gd name="T58" fmla="*/ 172 w 1200"/>
              <a:gd name="T59" fmla="*/ 1372 h 1372"/>
              <a:gd name="T60" fmla="*/ 0 w 1200"/>
              <a:gd name="T61" fmla="*/ 1372 h 1372"/>
              <a:gd name="T62" fmla="*/ 0 w 1200"/>
              <a:gd name="T63" fmla="*/ 943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00" h="1372">
                <a:moveTo>
                  <a:pt x="943" y="0"/>
                </a:moveTo>
                <a:lnTo>
                  <a:pt x="1029" y="86"/>
                </a:lnTo>
                <a:lnTo>
                  <a:pt x="686" y="429"/>
                </a:lnTo>
                <a:lnTo>
                  <a:pt x="515" y="257"/>
                </a:lnTo>
                <a:lnTo>
                  <a:pt x="0" y="772"/>
                </a:lnTo>
                <a:lnTo>
                  <a:pt x="86" y="857"/>
                </a:lnTo>
                <a:lnTo>
                  <a:pt x="515" y="429"/>
                </a:lnTo>
                <a:lnTo>
                  <a:pt x="686" y="600"/>
                </a:lnTo>
                <a:lnTo>
                  <a:pt x="1115" y="172"/>
                </a:lnTo>
                <a:lnTo>
                  <a:pt x="1200" y="257"/>
                </a:lnTo>
                <a:lnTo>
                  <a:pt x="1200" y="0"/>
                </a:lnTo>
                <a:lnTo>
                  <a:pt x="943" y="0"/>
                </a:lnTo>
                <a:close/>
                <a:moveTo>
                  <a:pt x="1029" y="429"/>
                </a:moveTo>
                <a:lnTo>
                  <a:pt x="1200" y="429"/>
                </a:lnTo>
                <a:lnTo>
                  <a:pt x="1200" y="1372"/>
                </a:lnTo>
                <a:lnTo>
                  <a:pt x="1029" y="1372"/>
                </a:lnTo>
                <a:lnTo>
                  <a:pt x="1029" y="429"/>
                </a:lnTo>
                <a:close/>
                <a:moveTo>
                  <a:pt x="686" y="686"/>
                </a:moveTo>
                <a:lnTo>
                  <a:pt x="857" y="686"/>
                </a:lnTo>
                <a:lnTo>
                  <a:pt x="857" y="1372"/>
                </a:lnTo>
                <a:lnTo>
                  <a:pt x="686" y="1372"/>
                </a:lnTo>
                <a:lnTo>
                  <a:pt x="686" y="686"/>
                </a:lnTo>
                <a:close/>
                <a:moveTo>
                  <a:pt x="343" y="772"/>
                </a:moveTo>
                <a:lnTo>
                  <a:pt x="515" y="772"/>
                </a:lnTo>
                <a:lnTo>
                  <a:pt x="515" y="1372"/>
                </a:lnTo>
                <a:lnTo>
                  <a:pt x="343" y="1372"/>
                </a:lnTo>
                <a:lnTo>
                  <a:pt x="343" y="772"/>
                </a:lnTo>
                <a:close/>
                <a:moveTo>
                  <a:pt x="0" y="943"/>
                </a:moveTo>
                <a:lnTo>
                  <a:pt x="172" y="943"/>
                </a:lnTo>
                <a:lnTo>
                  <a:pt x="172" y="1372"/>
                </a:lnTo>
                <a:lnTo>
                  <a:pt x="0" y="1372"/>
                </a:lnTo>
                <a:lnTo>
                  <a:pt x="0" y="9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1508731" y="3461779"/>
            <a:ext cx="360000" cy="317831"/>
            <a:chOff x="10044251" y="4522834"/>
            <a:chExt cx="745082" cy="657806"/>
          </a:xfrm>
          <a:solidFill>
            <a:schemeClr val="bg1"/>
          </a:solidFill>
          <a:effectLst/>
        </p:grpSpPr>
        <p:sp>
          <p:nvSpPr>
            <p:cNvPr id="39" name="Oval 423"/>
            <p:cNvSpPr>
              <a:spLocks noChangeArrowheads="1"/>
            </p:cNvSpPr>
            <p:nvPr/>
          </p:nvSpPr>
          <p:spPr bwMode="auto">
            <a:xfrm>
              <a:off x="10603243" y="4610108"/>
              <a:ext cx="173829" cy="2012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4"/>
            <p:cNvSpPr>
              <a:spLocks/>
            </p:cNvSpPr>
            <p:nvPr/>
          </p:nvSpPr>
          <p:spPr bwMode="auto">
            <a:xfrm>
              <a:off x="10567179" y="4817837"/>
              <a:ext cx="222154" cy="298610"/>
            </a:xfrm>
            <a:custGeom>
              <a:avLst/>
              <a:gdLst>
                <a:gd name="T0" fmla="*/ 65 w 130"/>
                <a:gd name="T1" fmla="*/ 3 h 175"/>
                <a:gd name="T2" fmla="*/ 52 w 130"/>
                <a:gd name="T3" fmla="*/ 89 h 175"/>
                <a:gd name="T4" fmla="*/ 14 w 130"/>
                <a:gd name="T5" fmla="*/ 112 h 175"/>
                <a:gd name="T6" fmla="*/ 14 w 130"/>
                <a:gd name="T7" fmla="*/ 78 h 175"/>
                <a:gd name="T8" fmla="*/ 65 w 130"/>
                <a:gd name="T9" fmla="*/ 3 h 175"/>
                <a:gd name="T10" fmla="*/ 9 w 130"/>
                <a:gd name="T11" fmla="*/ 58 h 175"/>
                <a:gd name="T12" fmla="*/ 0 w 130"/>
                <a:gd name="T13" fmla="*/ 89 h 175"/>
                <a:gd name="T14" fmla="*/ 0 w 130"/>
                <a:gd name="T15" fmla="*/ 137 h 175"/>
                <a:gd name="T16" fmla="*/ 7 w 130"/>
                <a:gd name="T17" fmla="*/ 160 h 175"/>
                <a:gd name="T18" fmla="*/ 65 w 130"/>
                <a:gd name="T19" fmla="*/ 175 h 175"/>
                <a:gd name="T20" fmla="*/ 130 w 130"/>
                <a:gd name="T21" fmla="*/ 149 h 175"/>
                <a:gd name="T22" fmla="*/ 130 w 130"/>
                <a:gd name="T23" fmla="*/ 45 h 175"/>
                <a:gd name="T24" fmla="*/ 65 w 130"/>
                <a:gd name="T25" fmla="*/ 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75">
                  <a:moveTo>
                    <a:pt x="65" y="3"/>
                  </a:moveTo>
                  <a:cubicBezTo>
                    <a:pt x="52" y="89"/>
                    <a:pt x="52" y="89"/>
                    <a:pt x="52" y="8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35" y="3"/>
                    <a:pt x="18" y="33"/>
                    <a:pt x="9" y="58"/>
                  </a:cubicBezTo>
                  <a:cubicBezTo>
                    <a:pt x="3" y="75"/>
                    <a:pt x="0" y="89"/>
                    <a:pt x="0" y="89"/>
                  </a:cubicBezTo>
                  <a:cubicBezTo>
                    <a:pt x="0" y="89"/>
                    <a:pt x="0" y="116"/>
                    <a:pt x="0" y="137"/>
                  </a:cubicBezTo>
                  <a:cubicBezTo>
                    <a:pt x="0" y="146"/>
                    <a:pt x="2" y="153"/>
                    <a:pt x="7" y="160"/>
                  </a:cubicBezTo>
                  <a:cubicBezTo>
                    <a:pt x="14" y="169"/>
                    <a:pt x="31" y="175"/>
                    <a:pt x="65" y="175"/>
                  </a:cubicBezTo>
                  <a:cubicBezTo>
                    <a:pt x="122" y="175"/>
                    <a:pt x="130" y="149"/>
                    <a:pt x="130" y="149"/>
                  </a:cubicBezTo>
                  <a:cubicBezTo>
                    <a:pt x="130" y="149"/>
                    <a:pt x="130" y="89"/>
                    <a:pt x="130" y="45"/>
                  </a:cubicBezTo>
                  <a:cubicBezTo>
                    <a:pt x="130" y="0"/>
                    <a:pt x="65" y="3"/>
                    <a:pt x="6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5"/>
            <p:cNvSpPr>
              <a:spLocks/>
            </p:cNvSpPr>
            <p:nvPr/>
          </p:nvSpPr>
          <p:spPr bwMode="auto">
            <a:xfrm>
              <a:off x="10229620" y="5001763"/>
              <a:ext cx="362082" cy="178877"/>
            </a:xfrm>
            <a:custGeom>
              <a:avLst/>
              <a:gdLst>
                <a:gd name="T0" fmla="*/ 187 w 212"/>
                <a:gd name="T1" fmla="*/ 55 h 105"/>
                <a:gd name="T2" fmla="*/ 178 w 212"/>
                <a:gd name="T3" fmla="*/ 0 h 105"/>
                <a:gd name="T4" fmla="*/ 110 w 212"/>
                <a:gd name="T5" fmla="*/ 20 h 105"/>
                <a:gd name="T6" fmla="*/ 44 w 212"/>
                <a:gd name="T7" fmla="*/ 0 h 105"/>
                <a:gd name="T8" fmla="*/ 30 w 212"/>
                <a:gd name="T9" fmla="*/ 56 h 105"/>
                <a:gd name="T10" fmla="*/ 0 w 212"/>
                <a:gd name="T11" fmla="*/ 72 h 105"/>
                <a:gd name="T12" fmla="*/ 110 w 212"/>
                <a:gd name="T13" fmla="*/ 105 h 105"/>
                <a:gd name="T14" fmla="*/ 212 w 212"/>
                <a:gd name="T15" fmla="*/ 72 h 105"/>
                <a:gd name="T16" fmla="*/ 187 w 212"/>
                <a:gd name="T1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05">
                  <a:moveTo>
                    <a:pt x="187" y="55"/>
                  </a:moveTo>
                  <a:cubicBezTo>
                    <a:pt x="173" y="33"/>
                    <a:pt x="178" y="0"/>
                    <a:pt x="178" y="0"/>
                  </a:cubicBezTo>
                  <a:cubicBezTo>
                    <a:pt x="178" y="0"/>
                    <a:pt x="156" y="20"/>
                    <a:pt x="110" y="20"/>
                  </a:cubicBezTo>
                  <a:cubicBezTo>
                    <a:pt x="64" y="20"/>
                    <a:pt x="44" y="0"/>
                    <a:pt x="44" y="0"/>
                  </a:cubicBezTo>
                  <a:cubicBezTo>
                    <a:pt x="44" y="0"/>
                    <a:pt x="49" y="34"/>
                    <a:pt x="30" y="56"/>
                  </a:cubicBezTo>
                  <a:cubicBezTo>
                    <a:pt x="23" y="64"/>
                    <a:pt x="14" y="70"/>
                    <a:pt x="0" y="72"/>
                  </a:cubicBezTo>
                  <a:cubicBezTo>
                    <a:pt x="0" y="72"/>
                    <a:pt x="32" y="105"/>
                    <a:pt x="110" y="105"/>
                  </a:cubicBezTo>
                  <a:cubicBezTo>
                    <a:pt x="187" y="105"/>
                    <a:pt x="212" y="72"/>
                    <a:pt x="212" y="72"/>
                  </a:cubicBezTo>
                  <a:cubicBezTo>
                    <a:pt x="200" y="70"/>
                    <a:pt x="193" y="63"/>
                    <a:pt x="187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6"/>
            <p:cNvSpPr>
              <a:spLocks/>
            </p:cNvSpPr>
            <p:nvPr/>
          </p:nvSpPr>
          <p:spPr bwMode="auto">
            <a:xfrm>
              <a:off x="10275782" y="4701711"/>
              <a:ext cx="283463" cy="256054"/>
            </a:xfrm>
            <a:custGeom>
              <a:avLst/>
              <a:gdLst>
                <a:gd name="T0" fmla="*/ 75 w 166"/>
                <a:gd name="T1" fmla="*/ 150 h 150"/>
                <a:gd name="T2" fmla="*/ 91 w 166"/>
                <a:gd name="T3" fmla="*/ 150 h 150"/>
                <a:gd name="T4" fmla="*/ 166 w 166"/>
                <a:gd name="T5" fmla="*/ 125 h 150"/>
                <a:gd name="T6" fmla="*/ 166 w 166"/>
                <a:gd name="T7" fmla="*/ 122 h 150"/>
                <a:gd name="T8" fmla="*/ 166 w 166"/>
                <a:gd name="T9" fmla="*/ 59 h 150"/>
                <a:gd name="T10" fmla="*/ 108 w 166"/>
                <a:gd name="T11" fmla="*/ 0 h 150"/>
                <a:gd name="T12" fmla="*/ 108 w 166"/>
                <a:gd name="T13" fmla="*/ 0 h 150"/>
                <a:gd name="T14" fmla="*/ 83 w 166"/>
                <a:gd name="T15" fmla="*/ 10 h 150"/>
                <a:gd name="T16" fmla="*/ 102 w 166"/>
                <a:gd name="T17" fmla="*/ 82 h 150"/>
                <a:gd name="T18" fmla="*/ 83 w 166"/>
                <a:gd name="T19" fmla="*/ 111 h 150"/>
                <a:gd name="T20" fmla="*/ 63 w 166"/>
                <a:gd name="T21" fmla="*/ 82 h 150"/>
                <a:gd name="T22" fmla="*/ 83 w 166"/>
                <a:gd name="T23" fmla="*/ 10 h 150"/>
                <a:gd name="T24" fmla="*/ 58 w 166"/>
                <a:gd name="T25" fmla="*/ 0 h 150"/>
                <a:gd name="T26" fmla="*/ 0 w 166"/>
                <a:gd name="T27" fmla="*/ 59 h 150"/>
                <a:gd name="T28" fmla="*/ 0 w 166"/>
                <a:gd name="T29" fmla="*/ 122 h 150"/>
                <a:gd name="T30" fmla="*/ 0 w 166"/>
                <a:gd name="T31" fmla="*/ 123 h 150"/>
                <a:gd name="T32" fmla="*/ 75 w 166"/>
                <a:gd name="T3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50">
                  <a:moveTo>
                    <a:pt x="75" y="150"/>
                  </a:moveTo>
                  <a:cubicBezTo>
                    <a:pt x="91" y="150"/>
                    <a:pt x="91" y="150"/>
                    <a:pt x="91" y="150"/>
                  </a:cubicBezTo>
                  <a:cubicBezTo>
                    <a:pt x="150" y="150"/>
                    <a:pt x="163" y="132"/>
                    <a:pt x="166" y="125"/>
                  </a:cubicBezTo>
                  <a:cubicBezTo>
                    <a:pt x="166" y="123"/>
                    <a:pt x="166" y="122"/>
                    <a:pt x="166" y="122"/>
                  </a:cubicBezTo>
                  <a:cubicBezTo>
                    <a:pt x="166" y="122"/>
                    <a:pt x="166" y="113"/>
                    <a:pt x="166" y="59"/>
                  </a:cubicBezTo>
                  <a:cubicBezTo>
                    <a:pt x="166" y="22"/>
                    <a:pt x="130" y="6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6" y="6"/>
                    <a:pt x="0" y="22"/>
                    <a:pt x="0" y="59"/>
                  </a:cubicBezTo>
                  <a:cubicBezTo>
                    <a:pt x="0" y="113"/>
                    <a:pt x="0" y="122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7"/>
                    <a:pt x="9" y="150"/>
                    <a:pt x="75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27"/>
            <p:cNvSpPr>
              <a:spLocks noChangeArrowheads="1"/>
            </p:cNvSpPr>
            <p:nvPr/>
          </p:nvSpPr>
          <p:spPr bwMode="auto">
            <a:xfrm>
              <a:off x="10345746" y="4522834"/>
              <a:ext cx="143535" cy="167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8"/>
            <p:cNvSpPr>
              <a:spLocks/>
            </p:cNvSpPr>
            <p:nvPr/>
          </p:nvSpPr>
          <p:spPr bwMode="auto">
            <a:xfrm>
              <a:off x="10044251" y="4816394"/>
              <a:ext cx="219990" cy="297889"/>
            </a:xfrm>
            <a:custGeom>
              <a:avLst/>
              <a:gdLst>
                <a:gd name="T0" fmla="*/ 129 w 129"/>
                <a:gd name="T1" fmla="*/ 138 h 175"/>
                <a:gd name="T2" fmla="*/ 129 w 129"/>
                <a:gd name="T3" fmla="*/ 89 h 175"/>
                <a:gd name="T4" fmla="*/ 121 w 129"/>
                <a:gd name="T5" fmla="*/ 58 h 175"/>
                <a:gd name="T6" fmla="*/ 65 w 129"/>
                <a:gd name="T7" fmla="*/ 3 h 175"/>
                <a:gd name="T8" fmla="*/ 116 w 129"/>
                <a:gd name="T9" fmla="*/ 78 h 175"/>
                <a:gd name="T10" fmla="*/ 116 w 129"/>
                <a:gd name="T11" fmla="*/ 113 h 175"/>
                <a:gd name="T12" fmla="*/ 78 w 129"/>
                <a:gd name="T13" fmla="*/ 89 h 175"/>
                <a:gd name="T14" fmla="*/ 65 w 129"/>
                <a:gd name="T15" fmla="*/ 3 h 175"/>
                <a:gd name="T16" fmla="*/ 0 w 129"/>
                <a:gd name="T17" fmla="*/ 45 h 175"/>
                <a:gd name="T18" fmla="*/ 0 w 129"/>
                <a:gd name="T19" fmla="*/ 149 h 175"/>
                <a:gd name="T20" fmla="*/ 65 w 129"/>
                <a:gd name="T21" fmla="*/ 175 h 175"/>
                <a:gd name="T22" fmla="*/ 122 w 129"/>
                <a:gd name="T23" fmla="*/ 161 h 175"/>
                <a:gd name="T24" fmla="*/ 129 w 129"/>
                <a:gd name="T2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75">
                  <a:moveTo>
                    <a:pt x="129" y="138"/>
                  </a:moveTo>
                  <a:cubicBezTo>
                    <a:pt x="129" y="117"/>
                    <a:pt x="129" y="89"/>
                    <a:pt x="129" y="89"/>
                  </a:cubicBezTo>
                  <a:cubicBezTo>
                    <a:pt x="129" y="89"/>
                    <a:pt x="127" y="75"/>
                    <a:pt x="121" y="58"/>
                  </a:cubicBezTo>
                  <a:cubicBezTo>
                    <a:pt x="112" y="33"/>
                    <a:pt x="95" y="3"/>
                    <a:pt x="65" y="3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0" y="0"/>
                    <a:pt x="0" y="45"/>
                  </a:cubicBezTo>
                  <a:cubicBezTo>
                    <a:pt x="0" y="90"/>
                    <a:pt x="0" y="149"/>
                    <a:pt x="0" y="149"/>
                  </a:cubicBezTo>
                  <a:cubicBezTo>
                    <a:pt x="0" y="149"/>
                    <a:pt x="8" y="175"/>
                    <a:pt x="65" y="175"/>
                  </a:cubicBezTo>
                  <a:cubicBezTo>
                    <a:pt x="97" y="175"/>
                    <a:pt x="114" y="170"/>
                    <a:pt x="122" y="161"/>
                  </a:cubicBezTo>
                  <a:cubicBezTo>
                    <a:pt x="128" y="155"/>
                    <a:pt x="129" y="147"/>
                    <a:pt x="12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29"/>
            <p:cNvSpPr>
              <a:spLocks noChangeArrowheads="1"/>
            </p:cNvSpPr>
            <p:nvPr/>
          </p:nvSpPr>
          <p:spPr bwMode="auto">
            <a:xfrm>
              <a:off x="10055791" y="4607944"/>
              <a:ext cx="173829" cy="20340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79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43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68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93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86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1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36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29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4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79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72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97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22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15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65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 animBg="1"/>
      <p:bldP spid="31" grpId="0" animBg="1"/>
      <p:bldP spid="32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公司概述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Introduction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77101" y="2898685"/>
            <a:ext cx="408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。在这里输入您的文字内容，或者将您的文字内容复制在这里。在这里输入您的文字内容，或者将您的文字内容复制在这里。在这里输入您的文字内容，或者将您的文字内容复制在这里。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277101" y="2386512"/>
            <a:ext cx="235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公司简介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0" r="17140"/>
          <a:stretch/>
        </p:blipFill>
        <p:spPr>
          <a:xfrm>
            <a:off x="990600" y="1931252"/>
            <a:ext cx="5956300" cy="332654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矩形 2"/>
          <p:cNvSpPr/>
          <p:nvPr/>
        </p:nvSpPr>
        <p:spPr>
          <a:xfrm>
            <a:off x="7366000" y="1931252"/>
            <a:ext cx="3888000" cy="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66000" y="5221799"/>
            <a:ext cx="3888000" cy="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96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20729 -4.07407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7.40741E-7 L 0.15951 7.40741E-7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1.48148E-6 L 0.20456 -1.48148E-6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1.11111E-6 L 0.15951 1.11111E-6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2" grpId="0"/>
      <p:bldP spid="13" grpId="0"/>
      <p:bldP spid="13" grpId="1"/>
      <p:bldP spid="3" grpId="0" animBg="1"/>
      <p:bldP spid="3" grpId="1" animBg="1"/>
      <p:bldP spid="15" grpId="0" animBg="1"/>
      <p:bldP spid="1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主要服务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Our Service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3904639" y="2484005"/>
            <a:ext cx="583721" cy="583721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7703639" y="2484005"/>
            <a:ext cx="583721" cy="583721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1288610" y="1768201"/>
            <a:ext cx="2016749" cy="20153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3" name="Freeform 20"/>
          <p:cNvSpPr>
            <a:spLocks noChangeAspect="1" noEditPoints="1"/>
          </p:cNvSpPr>
          <p:nvPr/>
        </p:nvSpPr>
        <p:spPr bwMode="auto">
          <a:xfrm>
            <a:off x="2062160" y="2049431"/>
            <a:ext cx="469649" cy="590948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>
              <a:latin typeface="+mj-ea"/>
              <a:ea typeface="+mj-ea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376484" y="2775865"/>
            <a:ext cx="1841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1288625" y="4086981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5088335" y="1768201"/>
            <a:ext cx="2015328" cy="20153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rgbClr val="294A5A"/>
              </a:solidFill>
              <a:latin typeface="Arial" pitchFamily="34" charset="0"/>
            </a:endParaRPr>
          </a:p>
        </p:txBody>
      </p:sp>
      <p:sp>
        <p:nvSpPr>
          <p:cNvPr id="25" name="Freeform 14"/>
          <p:cNvSpPr>
            <a:spLocks noChangeAspect="1" noEditPoints="1"/>
          </p:cNvSpPr>
          <p:nvPr/>
        </p:nvSpPr>
        <p:spPr bwMode="auto">
          <a:xfrm>
            <a:off x="5861175" y="2119626"/>
            <a:ext cx="469649" cy="450558"/>
          </a:xfrm>
          <a:custGeom>
            <a:avLst/>
            <a:gdLst>
              <a:gd name="T0" fmla="*/ 374 w 1200"/>
              <a:gd name="T1" fmla="*/ 247 h 1163"/>
              <a:gd name="T2" fmla="*/ 561 w 1200"/>
              <a:gd name="T3" fmla="*/ 24 h 1163"/>
              <a:gd name="T4" fmla="*/ 276 w 1200"/>
              <a:gd name="T5" fmla="*/ 307 h 1163"/>
              <a:gd name="T6" fmla="*/ 0 w 1200"/>
              <a:gd name="T7" fmla="*/ 537 h 1163"/>
              <a:gd name="T8" fmla="*/ 276 w 1200"/>
              <a:gd name="T9" fmla="*/ 307 h 1163"/>
              <a:gd name="T10" fmla="*/ 298 w 1200"/>
              <a:gd name="T11" fmla="*/ 234 h 1163"/>
              <a:gd name="T12" fmla="*/ 449 w 1200"/>
              <a:gd name="T13" fmla="*/ 0 h 1163"/>
              <a:gd name="T14" fmla="*/ 144 w 1200"/>
              <a:gd name="T15" fmla="*/ 974 h 1163"/>
              <a:gd name="T16" fmla="*/ 340 w 1200"/>
              <a:gd name="T17" fmla="*/ 1025 h 1163"/>
              <a:gd name="T18" fmla="*/ 144 w 1200"/>
              <a:gd name="T19" fmla="*/ 974 h 1163"/>
              <a:gd name="T20" fmla="*/ 561 w 1200"/>
              <a:gd name="T21" fmla="*/ 824 h 1163"/>
              <a:gd name="T22" fmla="*/ 319 w 1200"/>
              <a:gd name="T23" fmla="*/ 614 h 1163"/>
              <a:gd name="T24" fmla="*/ 276 w 1200"/>
              <a:gd name="T25" fmla="*/ 857 h 1163"/>
              <a:gd name="T26" fmla="*/ 0 w 1200"/>
              <a:gd name="T27" fmla="*/ 614 h 1163"/>
              <a:gd name="T28" fmla="*/ 276 w 1200"/>
              <a:gd name="T29" fmla="*/ 857 h 1163"/>
              <a:gd name="T30" fmla="*/ 957 w 1200"/>
              <a:gd name="T31" fmla="*/ 537 h 1163"/>
              <a:gd name="T32" fmla="*/ 1102 w 1200"/>
              <a:gd name="T33" fmla="*/ 251 h 1163"/>
              <a:gd name="T34" fmla="*/ 924 w 1200"/>
              <a:gd name="T35" fmla="*/ 857 h 1163"/>
              <a:gd name="T36" fmla="*/ 1200 w 1200"/>
              <a:gd name="T37" fmla="*/ 614 h 1163"/>
              <a:gd name="T38" fmla="*/ 924 w 1200"/>
              <a:gd name="T39" fmla="*/ 857 h 1163"/>
              <a:gd name="T40" fmla="*/ 751 w 1200"/>
              <a:gd name="T41" fmla="*/ 1163 h 1163"/>
              <a:gd name="T42" fmla="*/ 901 w 1200"/>
              <a:gd name="T43" fmla="*/ 930 h 1163"/>
              <a:gd name="T44" fmla="*/ 638 w 1200"/>
              <a:gd name="T45" fmla="*/ 263 h 1163"/>
              <a:gd name="T46" fmla="*/ 792 w 1200"/>
              <a:gd name="T47" fmla="*/ 174 h 1163"/>
              <a:gd name="T48" fmla="*/ 638 w 1200"/>
              <a:gd name="T49" fmla="*/ 824 h 1163"/>
              <a:gd name="T50" fmla="*/ 880 w 1200"/>
              <a:gd name="T51" fmla="*/ 614 h 1163"/>
              <a:gd name="T52" fmla="*/ 638 w 1200"/>
              <a:gd name="T53" fmla="*/ 824 h 1163"/>
              <a:gd name="T54" fmla="*/ 561 w 1200"/>
              <a:gd name="T55" fmla="*/ 537 h 1163"/>
              <a:gd name="T56" fmla="*/ 351 w 1200"/>
              <a:gd name="T57" fmla="*/ 321 h 1163"/>
              <a:gd name="T58" fmla="*/ 638 w 1200"/>
              <a:gd name="T59" fmla="*/ 537 h 1163"/>
              <a:gd name="T60" fmla="*/ 848 w 1200"/>
              <a:gd name="T61" fmla="*/ 321 h 1163"/>
              <a:gd name="T62" fmla="*/ 638 w 1200"/>
              <a:gd name="T63" fmla="*/ 537 h 1163"/>
              <a:gd name="T64" fmla="*/ 901 w 1200"/>
              <a:gd name="T65" fmla="*/ 233 h 1163"/>
              <a:gd name="T66" fmla="*/ 751 w 1200"/>
              <a:gd name="T67" fmla="*/ 0 h 1163"/>
              <a:gd name="T68" fmla="*/ 374 w 1200"/>
              <a:gd name="T69" fmla="*/ 916 h 1163"/>
              <a:gd name="T70" fmla="*/ 561 w 1200"/>
              <a:gd name="T71" fmla="*/ 1140 h 1163"/>
              <a:gd name="T72" fmla="*/ 374 w 1200"/>
              <a:gd name="T73" fmla="*/ 916 h 1163"/>
              <a:gd name="T74" fmla="*/ 824 w 1200"/>
              <a:gd name="T75" fmla="*/ 916 h 1163"/>
              <a:gd name="T76" fmla="*/ 638 w 1200"/>
              <a:gd name="T77" fmla="*/ 114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0" h="1163">
                <a:moveTo>
                  <a:pt x="407" y="174"/>
                </a:moveTo>
                <a:cubicBezTo>
                  <a:pt x="395" y="197"/>
                  <a:pt x="384" y="222"/>
                  <a:pt x="374" y="247"/>
                </a:cubicBezTo>
                <a:cubicBezTo>
                  <a:pt x="433" y="256"/>
                  <a:pt x="495" y="261"/>
                  <a:pt x="561" y="263"/>
                </a:cubicBezTo>
                <a:lnTo>
                  <a:pt x="561" y="24"/>
                </a:lnTo>
                <a:cubicBezTo>
                  <a:pt x="505" y="40"/>
                  <a:pt x="451" y="92"/>
                  <a:pt x="407" y="174"/>
                </a:cubicBezTo>
                <a:close/>
                <a:moveTo>
                  <a:pt x="276" y="307"/>
                </a:moveTo>
                <a:cubicBezTo>
                  <a:pt x="210" y="292"/>
                  <a:pt x="150" y="274"/>
                  <a:pt x="97" y="252"/>
                </a:cubicBezTo>
                <a:cubicBezTo>
                  <a:pt x="42" y="335"/>
                  <a:pt x="8" y="432"/>
                  <a:pt x="0" y="537"/>
                </a:cubicBezTo>
                <a:lnTo>
                  <a:pt x="243" y="537"/>
                </a:lnTo>
                <a:cubicBezTo>
                  <a:pt x="245" y="457"/>
                  <a:pt x="257" y="378"/>
                  <a:pt x="276" y="307"/>
                </a:cubicBezTo>
                <a:close/>
                <a:moveTo>
                  <a:pt x="144" y="189"/>
                </a:moveTo>
                <a:cubicBezTo>
                  <a:pt x="190" y="207"/>
                  <a:pt x="241" y="222"/>
                  <a:pt x="298" y="234"/>
                </a:cubicBezTo>
                <a:cubicBezTo>
                  <a:pt x="310" y="200"/>
                  <a:pt x="324" y="168"/>
                  <a:pt x="340" y="138"/>
                </a:cubicBezTo>
                <a:cubicBezTo>
                  <a:pt x="371" y="79"/>
                  <a:pt x="408" y="33"/>
                  <a:pt x="449" y="0"/>
                </a:cubicBezTo>
                <a:cubicBezTo>
                  <a:pt x="328" y="31"/>
                  <a:pt x="223" y="98"/>
                  <a:pt x="144" y="189"/>
                </a:cubicBezTo>
                <a:close/>
                <a:moveTo>
                  <a:pt x="144" y="974"/>
                </a:moveTo>
                <a:cubicBezTo>
                  <a:pt x="223" y="1065"/>
                  <a:pt x="328" y="1132"/>
                  <a:pt x="449" y="1163"/>
                </a:cubicBezTo>
                <a:cubicBezTo>
                  <a:pt x="408" y="1130"/>
                  <a:pt x="371" y="1084"/>
                  <a:pt x="340" y="1025"/>
                </a:cubicBezTo>
                <a:cubicBezTo>
                  <a:pt x="324" y="996"/>
                  <a:pt x="310" y="964"/>
                  <a:pt x="298" y="930"/>
                </a:cubicBezTo>
                <a:cubicBezTo>
                  <a:pt x="241" y="942"/>
                  <a:pt x="190" y="957"/>
                  <a:pt x="144" y="974"/>
                </a:cubicBezTo>
                <a:close/>
                <a:moveTo>
                  <a:pt x="351" y="843"/>
                </a:moveTo>
                <a:cubicBezTo>
                  <a:pt x="417" y="832"/>
                  <a:pt x="488" y="826"/>
                  <a:pt x="561" y="824"/>
                </a:cubicBezTo>
                <a:lnTo>
                  <a:pt x="561" y="614"/>
                </a:lnTo>
                <a:lnTo>
                  <a:pt x="319" y="614"/>
                </a:lnTo>
                <a:cubicBezTo>
                  <a:pt x="321" y="695"/>
                  <a:pt x="332" y="772"/>
                  <a:pt x="351" y="843"/>
                </a:cubicBezTo>
                <a:close/>
                <a:moveTo>
                  <a:pt x="276" y="857"/>
                </a:moveTo>
                <a:cubicBezTo>
                  <a:pt x="256" y="782"/>
                  <a:pt x="244" y="699"/>
                  <a:pt x="242" y="614"/>
                </a:cubicBezTo>
                <a:lnTo>
                  <a:pt x="0" y="614"/>
                </a:lnTo>
                <a:cubicBezTo>
                  <a:pt x="5" y="724"/>
                  <a:pt x="40" y="825"/>
                  <a:pt x="97" y="912"/>
                </a:cubicBezTo>
                <a:cubicBezTo>
                  <a:pt x="150" y="890"/>
                  <a:pt x="210" y="871"/>
                  <a:pt x="276" y="857"/>
                </a:cubicBezTo>
                <a:close/>
                <a:moveTo>
                  <a:pt x="924" y="307"/>
                </a:moveTo>
                <a:cubicBezTo>
                  <a:pt x="942" y="378"/>
                  <a:pt x="954" y="457"/>
                  <a:pt x="957" y="537"/>
                </a:cubicBezTo>
                <a:lnTo>
                  <a:pt x="1199" y="537"/>
                </a:lnTo>
                <a:cubicBezTo>
                  <a:pt x="1191" y="432"/>
                  <a:pt x="1157" y="335"/>
                  <a:pt x="1102" y="251"/>
                </a:cubicBezTo>
                <a:cubicBezTo>
                  <a:pt x="1048" y="274"/>
                  <a:pt x="988" y="293"/>
                  <a:pt x="924" y="307"/>
                </a:cubicBezTo>
                <a:close/>
                <a:moveTo>
                  <a:pt x="924" y="857"/>
                </a:moveTo>
                <a:cubicBezTo>
                  <a:pt x="989" y="871"/>
                  <a:pt x="1048" y="890"/>
                  <a:pt x="1102" y="912"/>
                </a:cubicBezTo>
                <a:cubicBezTo>
                  <a:pt x="1159" y="826"/>
                  <a:pt x="1194" y="724"/>
                  <a:pt x="1200" y="614"/>
                </a:cubicBezTo>
                <a:lnTo>
                  <a:pt x="957" y="614"/>
                </a:lnTo>
                <a:cubicBezTo>
                  <a:pt x="955" y="701"/>
                  <a:pt x="943" y="783"/>
                  <a:pt x="924" y="857"/>
                </a:cubicBezTo>
                <a:close/>
                <a:moveTo>
                  <a:pt x="901" y="930"/>
                </a:moveTo>
                <a:cubicBezTo>
                  <a:pt x="865" y="1032"/>
                  <a:pt x="813" y="1113"/>
                  <a:pt x="751" y="1163"/>
                </a:cubicBezTo>
                <a:cubicBezTo>
                  <a:pt x="870" y="1133"/>
                  <a:pt x="975" y="1066"/>
                  <a:pt x="1053" y="976"/>
                </a:cubicBezTo>
                <a:cubicBezTo>
                  <a:pt x="1007" y="958"/>
                  <a:pt x="956" y="942"/>
                  <a:pt x="901" y="930"/>
                </a:cubicBezTo>
                <a:close/>
                <a:moveTo>
                  <a:pt x="638" y="24"/>
                </a:moveTo>
                <a:lnTo>
                  <a:pt x="638" y="263"/>
                </a:lnTo>
                <a:cubicBezTo>
                  <a:pt x="702" y="261"/>
                  <a:pt x="765" y="256"/>
                  <a:pt x="824" y="247"/>
                </a:cubicBezTo>
                <a:cubicBezTo>
                  <a:pt x="815" y="221"/>
                  <a:pt x="804" y="197"/>
                  <a:pt x="792" y="174"/>
                </a:cubicBezTo>
                <a:cubicBezTo>
                  <a:pt x="748" y="92"/>
                  <a:pt x="694" y="40"/>
                  <a:pt x="638" y="24"/>
                </a:cubicBezTo>
                <a:close/>
                <a:moveTo>
                  <a:pt x="638" y="824"/>
                </a:moveTo>
                <a:cubicBezTo>
                  <a:pt x="710" y="826"/>
                  <a:pt x="781" y="832"/>
                  <a:pt x="848" y="843"/>
                </a:cubicBezTo>
                <a:cubicBezTo>
                  <a:pt x="866" y="773"/>
                  <a:pt x="878" y="696"/>
                  <a:pt x="880" y="614"/>
                </a:cubicBezTo>
                <a:lnTo>
                  <a:pt x="638" y="614"/>
                </a:lnTo>
                <a:lnTo>
                  <a:pt x="638" y="824"/>
                </a:lnTo>
                <a:close/>
                <a:moveTo>
                  <a:pt x="319" y="537"/>
                </a:moveTo>
                <a:lnTo>
                  <a:pt x="561" y="537"/>
                </a:lnTo>
                <a:lnTo>
                  <a:pt x="561" y="339"/>
                </a:lnTo>
                <a:cubicBezTo>
                  <a:pt x="488" y="338"/>
                  <a:pt x="417" y="331"/>
                  <a:pt x="351" y="321"/>
                </a:cubicBezTo>
                <a:cubicBezTo>
                  <a:pt x="333" y="388"/>
                  <a:pt x="322" y="461"/>
                  <a:pt x="319" y="537"/>
                </a:cubicBezTo>
                <a:close/>
                <a:moveTo>
                  <a:pt x="638" y="537"/>
                </a:moveTo>
                <a:lnTo>
                  <a:pt x="880" y="537"/>
                </a:lnTo>
                <a:cubicBezTo>
                  <a:pt x="877" y="461"/>
                  <a:pt x="866" y="388"/>
                  <a:pt x="848" y="321"/>
                </a:cubicBezTo>
                <a:cubicBezTo>
                  <a:pt x="781" y="331"/>
                  <a:pt x="710" y="338"/>
                  <a:pt x="638" y="339"/>
                </a:cubicBezTo>
                <a:lnTo>
                  <a:pt x="638" y="537"/>
                </a:lnTo>
                <a:close/>
                <a:moveTo>
                  <a:pt x="859" y="138"/>
                </a:moveTo>
                <a:cubicBezTo>
                  <a:pt x="875" y="168"/>
                  <a:pt x="889" y="200"/>
                  <a:pt x="901" y="233"/>
                </a:cubicBezTo>
                <a:cubicBezTo>
                  <a:pt x="956" y="222"/>
                  <a:pt x="1006" y="206"/>
                  <a:pt x="1054" y="188"/>
                </a:cubicBezTo>
                <a:cubicBezTo>
                  <a:pt x="975" y="97"/>
                  <a:pt x="870" y="31"/>
                  <a:pt x="751" y="0"/>
                </a:cubicBezTo>
                <a:cubicBezTo>
                  <a:pt x="791" y="33"/>
                  <a:pt x="828" y="79"/>
                  <a:pt x="859" y="138"/>
                </a:cubicBezTo>
                <a:close/>
                <a:moveTo>
                  <a:pt x="374" y="916"/>
                </a:moveTo>
                <a:cubicBezTo>
                  <a:pt x="384" y="942"/>
                  <a:pt x="395" y="966"/>
                  <a:pt x="407" y="989"/>
                </a:cubicBezTo>
                <a:cubicBezTo>
                  <a:pt x="451" y="1071"/>
                  <a:pt x="505" y="1123"/>
                  <a:pt x="561" y="1140"/>
                </a:cubicBezTo>
                <a:lnTo>
                  <a:pt x="561" y="901"/>
                </a:lnTo>
                <a:cubicBezTo>
                  <a:pt x="495" y="902"/>
                  <a:pt x="433" y="908"/>
                  <a:pt x="374" y="916"/>
                </a:cubicBezTo>
                <a:close/>
                <a:moveTo>
                  <a:pt x="638" y="1140"/>
                </a:moveTo>
                <a:cubicBezTo>
                  <a:pt x="713" y="1118"/>
                  <a:pt x="780" y="1034"/>
                  <a:pt x="824" y="916"/>
                </a:cubicBezTo>
                <a:cubicBezTo>
                  <a:pt x="765" y="908"/>
                  <a:pt x="702" y="902"/>
                  <a:pt x="638" y="901"/>
                </a:cubicBezTo>
                <a:lnTo>
                  <a:pt x="638" y="1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087640" y="4086981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5175499" y="2775865"/>
            <a:ext cx="1841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8886641" y="1768201"/>
            <a:ext cx="2016749" cy="201532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rgbClr val="294A5A"/>
              </a:solidFill>
              <a:latin typeface="Arial" pitchFamily="34" charset="0"/>
            </a:endParaRPr>
          </a:p>
        </p:txBody>
      </p:sp>
      <p:sp>
        <p:nvSpPr>
          <p:cNvPr id="24" name="Freeform 161"/>
          <p:cNvSpPr>
            <a:spLocks noChangeAspect="1" noEditPoints="1"/>
          </p:cNvSpPr>
          <p:nvPr/>
        </p:nvSpPr>
        <p:spPr bwMode="auto">
          <a:xfrm>
            <a:off x="9660191" y="2139871"/>
            <a:ext cx="469649" cy="410069"/>
          </a:xfrm>
          <a:custGeom>
            <a:avLst/>
            <a:gdLst>
              <a:gd name="T0" fmla="*/ 1236 w 1314"/>
              <a:gd name="T1" fmla="*/ 721 h 1145"/>
              <a:gd name="T2" fmla="*/ 1185 w 1314"/>
              <a:gd name="T3" fmla="*/ 700 h 1145"/>
              <a:gd name="T4" fmla="*/ 657 w 1314"/>
              <a:gd name="T5" fmla="*/ 171 h 1145"/>
              <a:gd name="T6" fmla="*/ 129 w 1314"/>
              <a:gd name="T7" fmla="*/ 700 h 1145"/>
              <a:gd name="T8" fmla="*/ 28 w 1314"/>
              <a:gd name="T9" fmla="*/ 700 h 1145"/>
              <a:gd name="T10" fmla="*/ 28 w 1314"/>
              <a:gd name="T11" fmla="*/ 599 h 1145"/>
              <a:gd name="T12" fmla="*/ 607 w 1314"/>
              <a:gd name="T13" fmla="*/ 20 h 1145"/>
              <a:gd name="T14" fmla="*/ 655 w 1314"/>
              <a:gd name="T15" fmla="*/ 0 h 1145"/>
              <a:gd name="T16" fmla="*/ 659 w 1314"/>
              <a:gd name="T17" fmla="*/ 0 h 1145"/>
              <a:gd name="T18" fmla="*/ 708 w 1314"/>
              <a:gd name="T19" fmla="*/ 20 h 1145"/>
              <a:gd name="T20" fmla="*/ 1286 w 1314"/>
              <a:gd name="T21" fmla="*/ 599 h 1145"/>
              <a:gd name="T22" fmla="*/ 1286 w 1314"/>
              <a:gd name="T23" fmla="*/ 700 h 1145"/>
              <a:gd name="T24" fmla="*/ 1236 w 1314"/>
              <a:gd name="T25" fmla="*/ 721 h 1145"/>
              <a:gd name="T26" fmla="*/ 657 w 1314"/>
              <a:gd name="T27" fmla="*/ 300 h 1145"/>
              <a:gd name="T28" fmla="*/ 175 w 1314"/>
              <a:gd name="T29" fmla="*/ 784 h 1145"/>
              <a:gd name="T30" fmla="*/ 175 w 1314"/>
              <a:gd name="T31" fmla="*/ 1046 h 1145"/>
              <a:gd name="T32" fmla="*/ 274 w 1314"/>
              <a:gd name="T33" fmla="*/ 1145 h 1145"/>
              <a:gd name="T34" fmla="*/ 1041 w 1314"/>
              <a:gd name="T35" fmla="*/ 1145 h 1145"/>
              <a:gd name="T36" fmla="*/ 1140 w 1314"/>
              <a:gd name="T37" fmla="*/ 1046 h 1145"/>
              <a:gd name="T38" fmla="*/ 1140 w 1314"/>
              <a:gd name="T39" fmla="*/ 784 h 1145"/>
              <a:gd name="T40" fmla="*/ 657 w 1314"/>
              <a:gd name="T41" fmla="*/ 300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14" h="1145">
                <a:moveTo>
                  <a:pt x="1236" y="721"/>
                </a:moveTo>
                <a:cubicBezTo>
                  <a:pt x="1218" y="721"/>
                  <a:pt x="1199" y="714"/>
                  <a:pt x="1185" y="700"/>
                </a:cubicBezTo>
                <a:lnTo>
                  <a:pt x="657" y="171"/>
                </a:lnTo>
                <a:lnTo>
                  <a:pt x="129" y="700"/>
                </a:lnTo>
                <a:cubicBezTo>
                  <a:pt x="101" y="728"/>
                  <a:pt x="56" y="728"/>
                  <a:pt x="28" y="700"/>
                </a:cubicBezTo>
                <a:cubicBezTo>
                  <a:pt x="0" y="672"/>
                  <a:pt x="0" y="627"/>
                  <a:pt x="28" y="599"/>
                </a:cubicBezTo>
                <a:lnTo>
                  <a:pt x="607" y="20"/>
                </a:lnTo>
                <a:cubicBezTo>
                  <a:pt x="620" y="7"/>
                  <a:pt x="637" y="1"/>
                  <a:pt x="655" y="0"/>
                </a:cubicBezTo>
                <a:lnTo>
                  <a:pt x="659" y="0"/>
                </a:lnTo>
                <a:cubicBezTo>
                  <a:pt x="677" y="1"/>
                  <a:pt x="695" y="7"/>
                  <a:pt x="708" y="20"/>
                </a:cubicBezTo>
                <a:lnTo>
                  <a:pt x="1286" y="599"/>
                </a:lnTo>
                <a:cubicBezTo>
                  <a:pt x="1314" y="627"/>
                  <a:pt x="1314" y="672"/>
                  <a:pt x="1286" y="700"/>
                </a:cubicBezTo>
                <a:cubicBezTo>
                  <a:pt x="1272" y="714"/>
                  <a:pt x="1254" y="721"/>
                  <a:pt x="1236" y="721"/>
                </a:cubicBezTo>
                <a:close/>
                <a:moveTo>
                  <a:pt x="657" y="300"/>
                </a:moveTo>
                <a:lnTo>
                  <a:pt x="175" y="784"/>
                </a:lnTo>
                <a:lnTo>
                  <a:pt x="175" y="1046"/>
                </a:lnTo>
                <a:cubicBezTo>
                  <a:pt x="175" y="1100"/>
                  <a:pt x="219" y="1145"/>
                  <a:pt x="274" y="1145"/>
                </a:cubicBezTo>
                <a:lnTo>
                  <a:pt x="1041" y="1145"/>
                </a:lnTo>
                <a:cubicBezTo>
                  <a:pt x="1096" y="1145"/>
                  <a:pt x="1140" y="1100"/>
                  <a:pt x="1140" y="1046"/>
                </a:cubicBezTo>
                <a:lnTo>
                  <a:pt x="1140" y="784"/>
                </a:lnTo>
                <a:lnTo>
                  <a:pt x="657" y="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886656" y="4086981"/>
            <a:ext cx="2016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8974515" y="2775865"/>
            <a:ext cx="1841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82264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75"/>
                            </p:stCondLst>
                            <p:childTnLst>
                              <p:par>
                                <p:cTn id="68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975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25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600"/>
                            </p:stCondLst>
                            <p:childTnLst>
                              <p:par>
                                <p:cTn id="10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1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2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15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8" grpId="0" animBg="1"/>
      <p:bldP spid="19" grpId="0" animBg="1"/>
      <p:bldP spid="16" grpId="0" animBg="1"/>
      <p:bldP spid="23" grpId="0" animBg="1"/>
      <p:bldP spid="23" grpId="1" animBg="1"/>
      <p:bldP spid="23" grpId="2" animBg="1"/>
      <p:bldP spid="29" grpId="0"/>
      <p:bldP spid="29" grpId="1"/>
      <p:bldP spid="29" grpId="2"/>
      <p:bldP spid="30" grpId="0"/>
      <p:bldP spid="9" grpId="0" animBg="1"/>
      <p:bldP spid="25" grpId="0" animBg="1"/>
      <p:bldP spid="25" grpId="1" animBg="1"/>
      <p:bldP spid="25" grpId="2" animBg="1"/>
      <p:bldP spid="31" grpId="0"/>
      <p:bldP spid="33" grpId="0"/>
      <p:bldP spid="33" grpId="1"/>
      <p:bldP spid="33" grpId="2"/>
      <p:bldP spid="13" grpId="0" animBg="1"/>
      <p:bldP spid="24" grpId="0" animBg="1"/>
      <p:bldP spid="24" grpId="1" animBg="1"/>
      <p:bldP spid="24" grpId="2" animBg="1"/>
      <p:bldP spid="32" grpId="0"/>
      <p:bldP spid="34" grpId="0"/>
      <p:bldP spid="34" grpId="1"/>
      <p:bldP spid="34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服务流程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Service Process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空心弧 1"/>
          <p:cNvSpPr>
            <a:spLocks noChangeArrowheads="1"/>
          </p:cNvSpPr>
          <p:nvPr/>
        </p:nvSpPr>
        <p:spPr bwMode="auto">
          <a:xfrm rot="5400000">
            <a:off x="8501993" y="1766816"/>
            <a:ext cx="2647965" cy="2647965"/>
          </a:xfrm>
          <a:custGeom>
            <a:avLst/>
            <a:gdLst>
              <a:gd name="T0" fmla="*/ 116803804 w 21600"/>
              <a:gd name="T1" fmla="*/ 0 h 21600"/>
              <a:gd name="T2" fmla="*/ 3655562 w 21600"/>
              <a:gd name="T3" fmla="*/ 114002673 h 21600"/>
              <a:gd name="T4" fmla="*/ 116803804 w 21600"/>
              <a:gd name="T5" fmla="*/ 7256943 h 21600"/>
              <a:gd name="T6" fmla="*/ 229951942 w 21600"/>
              <a:gd name="T7" fmla="*/ 11400267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4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674" y="10550"/>
                </a:moveTo>
                <a:cubicBezTo>
                  <a:pt x="809" y="5055"/>
                  <a:pt x="5303" y="671"/>
                  <a:pt x="10799" y="671"/>
                </a:cubicBezTo>
                <a:cubicBezTo>
                  <a:pt x="16296" y="670"/>
                  <a:pt x="20790" y="5055"/>
                  <a:pt x="20925" y="10550"/>
                </a:cubicBezTo>
                <a:lnTo>
                  <a:pt x="21596" y="10533"/>
                </a:lnTo>
                <a:cubicBezTo>
                  <a:pt x="21452" y="4674"/>
                  <a:pt x="16660" y="0"/>
                  <a:pt x="10800" y="0"/>
                </a:cubicBezTo>
                <a:cubicBezTo>
                  <a:pt x="4939" y="-1"/>
                  <a:pt x="147" y="4674"/>
                  <a:pt x="3" y="10533"/>
                </a:cubicBezTo>
                <a:lnTo>
                  <a:pt x="674" y="10550"/>
                </a:lnTo>
                <a:close/>
              </a:path>
            </a:pathLst>
          </a:custGeom>
          <a:solidFill>
            <a:schemeClr val="accent6">
              <a:alpha val="79999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>
            <a:spLocks noChangeArrowheads="1"/>
          </p:cNvSpPr>
          <p:nvPr/>
        </p:nvSpPr>
        <p:spPr bwMode="auto">
          <a:xfrm flipH="1">
            <a:off x="6672287" y="4211738"/>
            <a:ext cx="2160000" cy="130995"/>
          </a:xfrm>
          <a:prstGeom prst="rightArrow">
            <a:avLst>
              <a:gd name="adj1" fmla="val 50000"/>
              <a:gd name="adj2" fmla="val 72224"/>
            </a:avLst>
          </a:prstGeom>
          <a:solidFill>
            <a:schemeClr val="accent6">
              <a:alpha val="79999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右箭头 9"/>
          <p:cNvSpPr>
            <a:spLocks noChangeArrowheads="1"/>
          </p:cNvSpPr>
          <p:nvPr/>
        </p:nvSpPr>
        <p:spPr bwMode="auto">
          <a:xfrm>
            <a:off x="6672287" y="1820150"/>
            <a:ext cx="2160000" cy="130995"/>
          </a:xfrm>
          <a:prstGeom prst="rightArrow">
            <a:avLst>
              <a:gd name="adj1" fmla="val 50000"/>
              <a:gd name="adj2" fmla="val 72224"/>
            </a:avLst>
          </a:prstGeom>
          <a:solidFill>
            <a:schemeClr val="accent6">
              <a:alpha val="79999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右箭头 11"/>
          <p:cNvSpPr>
            <a:spLocks noChangeArrowheads="1"/>
          </p:cNvSpPr>
          <p:nvPr/>
        </p:nvSpPr>
        <p:spPr bwMode="auto">
          <a:xfrm flipH="1">
            <a:off x="3119998" y="4211738"/>
            <a:ext cx="2160000" cy="130995"/>
          </a:xfrm>
          <a:prstGeom prst="rightArrow">
            <a:avLst>
              <a:gd name="adj1" fmla="val 50000"/>
              <a:gd name="adj2" fmla="val 72224"/>
            </a:avLst>
          </a:prstGeom>
          <a:solidFill>
            <a:schemeClr val="accent6">
              <a:alpha val="79999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右箭头 12"/>
          <p:cNvSpPr>
            <a:spLocks noChangeArrowheads="1"/>
          </p:cNvSpPr>
          <p:nvPr/>
        </p:nvSpPr>
        <p:spPr bwMode="auto">
          <a:xfrm>
            <a:off x="3119998" y="1820150"/>
            <a:ext cx="2160000" cy="130995"/>
          </a:xfrm>
          <a:prstGeom prst="rightArrow">
            <a:avLst>
              <a:gd name="adj1" fmla="val 50000"/>
              <a:gd name="adj2" fmla="val 72224"/>
            </a:avLst>
          </a:prstGeom>
          <a:solidFill>
            <a:schemeClr val="accent6">
              <a:alpha val="79999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1928881" y="1390674"/>
            <a:ext cx="989945" cy="9899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1928880" y="3782263"/>
            <a:ext cx="989946" cy="9899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5481170" y="1390675"/>
            <a:ext cx="989945" cy="9899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5481170" y="3782263"/>
            <a:ext cx="989945" cy="98994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sym typeface="微软雅黑" panose="020B0503020204020204" pitchFamily="34" charset="-122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033458" y="1390674"/>
            <a:ext cx="989946" cy="98994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sym typeface="微软雅黑" panose="020B0503020204020204" pitchFamily="34" charset="-122"/>
            </a:endParaRPr>
          </a:p>
        </p:txBody>
      </p:sp>
      <p:sp>
        <p:nvSpPr>
          <p:cNvPr id="19" name="椭圆 18"/>
          <p:cNvSpPr>
            <a:spLocks noChangeArrowheads="1"/>
          </p:cNvSpPr>
          <p:nvPr/>
        </p:nvSpPr>
        <p:spPr bwMode="auto">
          <a:xfrm>
            <a:off x="9033458" y="3782263"/>
            <a:ext cx="989946" cy="98994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42043" y="2791754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1" name="矩形 20"/>
          <p:cNvSpPr/>
          <p:nvPr/>
        </p:nvSpPr>
        <p:spPr>
          <a:xfrm>
            <a:off x="1307775" y="2450558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4562163" y="2791754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4827895" y="2450558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8146621" y="2791754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8412353" y="2450558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1042043" y="5202459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0" name="矩形 29"/>
          <p:cNvSpPr/>
          <p:nvPr/>
        </p:nvSpPr>
        <p:spPr>
          <a:xfrm>
            <a:off x="1307775" y="4861263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4562163" y="5202459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4827895" y="4861263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8146621" y="5202459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8412353" y="4861263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2158892" y="1593260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11181" y="1593260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263470" y="1593260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58892" y="3984848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1181" y="3984848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263470" y="3984848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5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75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75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425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675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8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3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6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85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25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25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775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25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200"/>
                            </p:stCondLst>
                            <p:childTnLst>
                              <p:par>
                                <p:cTn id="1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7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95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2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375"/>
                            </p:stCondLst>
                            <p:childTnLst>
                              <p:par>
                                <p:cTn id="1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3875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125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4375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我们的优势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Our Advantage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35133" y="1318287"/>
            <a:ext cx="3783570" cy="1194413"/>
            <a:chOff x="-235133" y="1318287"/>
            <a:chExt cx="3783570" cy="1194413"/>
          </a:xfrm>
        </p:grpSpPr>
        <p:sp>
          <p:nvSpPr>
            <p:cNvPr id="51" name="任意多边形 50"/>
            <p:cNvSpPr/>
            <p:nvPr/>
          </p:nvSpPr>
          <p:spPr>
            <a:xfrm flipH="1">
              <a:off x="-235133" y="1318287"/>
              <a:ext cx="994387" cy="1031018"/>
            </a:xfrm>
            <a:custGeom>
              <a:avLst/>
              <a:gdLst>
                <a:gd name="connsiteX0" fmla="*/ 837387 w 837387"/>
                <a:gd name="connsiteY0" fmla="*/ 0 h 868234"/>
                <a:gd name="connsiteX1" fmla="*/ 837387 w 837387"/>
                <a:gd name="connsiteY1" fmla="*/ 494859 h 868234"/>
                <a:gd name="connsiteX2" fmla="*/ 0 w 837387"/>
                <a:gd name="connsiteY2" fmla="*/ 868234 h 868234"/>
                <a:gd name="connsiteX3" fmla="*/ 0 w 837387"/>
                <a:gd name="connsiteY3" fmla="*/ 587867 h 86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387" h="868234">
                  <a:moveTo>
                    <a:pt x="837387" y="0"/>
                  </a:moveTo>
                  <a:lnTo>
                    <a:pt x="837387" y="494859"/>
                  </a:lnTo>
                  <a:lnTo>
                    <a:pt x="0" y="868234"/>
                  </a:lnTo>
                  <a:lnTo>
                    <a:pt x="0" y="58786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rot="5400000" flipH="1">
              <a:off x="1823984" y="788247"/>
              <a:ext cx="659724" cy="2789182"/>
            </a:xfrm>
            <a:custGeom>
              <a:avLst/>
              <a:gdLst>
                <a:gd name="connsiteX0" fmla="*/ 659724 w 659724"/>
                <a:gd name="connsiteY0" fmla="*/ 470520 h 2789182"/>
                <a:gd name="connsiteX1" fmla="*/ 329862 w 659724"/>
                <a:gd name="connsiteY1" fmla="*/ 0 h 2789182"/>
                <a:gd name="connsiteX2" fmla="*/ 0 w 659724"/>
                <a:gd name="connsiteY2" fmla="*/ 470520 h 2789182"/>
                <a:gd name="connsiteX3" fmla="*/ 163395 w 659724"/>
                <a:gd name="connsiteY3" fmla="*/ 470520 h 2789182"/>
                <a:gd name="connsiteX4" fmla="*/ 163395 w 659724"/>
                <a:gd name="connsiteY4" fmla="*/ 2789182 h 2789182"/>
                <a:gd name="connsiteX5" fmla="*/ 496328 w 659724"/>
                <a:gd name="connsiteY5" fmla="*/ 2789182 h 2789182"/>
                <a:gd name="connsiteX6" fmla="*/ 496328 w 659724"/>
                <a:gd name="connsiteY6" fmla="*/ 470520 h 27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9724" h="2789182">
                  <a:moveTo>
                    <a:pt x="659724" y="470520"/>
                  </a:moveTo>
                  <a:lnTo>
                    <a:pt x="329862" y="0"/>
                  </a:lnTo>
                  <a:lnTo>
                    <a:pt x="0" y="470520"/>
                  </a:lnTo>
                  <a:lnTo>
                    <a:pt x="163395" y="470520"/>
                  </a:lnTo>
                  <a:lnTo>
                    <a:pt x="163395" y="2789182"/>
                  </a:lnTo>
                  <a:lnTo>
                    <a:pt x="496328" y="2789182"/>
                  </a:lnTo>
                  <a:lnTo>
                    <a:pt x="496328" y="4705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235133" y="2286705"/>
            <a:ext cx="4597737" cy="977160"/>
            <a:chOff x="-235133" y="2286705"/>
            <a:chExt cx="4597737" cy="977160"/>
          </a:xfrm>
        </p:grpSpPr>
        <p:sp>
          <p:nvSpPr>
            <p:cNvPr id="50" name="任意多边形 49"/>
            <p:cNvSpPr/>
            <p:nvPr/>
          </p:nvSpPr>
          <p:spPr>
            <a:xfrm flipH="1">
              <a:off x="-235133" y="2286705"/>
              <a:ext cx="994386" cy="805025"/>
            </a:xfrm>
            <a:custGeom>
              <a:avLst/>
              <a:gdLst>
                <a:gd name="connsiteX0" fmla="*/ 837386 w 837386"/>
                <a:gd name="connsiteY0" fmla="*/ 0 h 677922"/>
                <a:gd name="connsiteX1" fmla="*/ 837386 w 837386"/>
                <a:gd name="connsiteY1" fmla="*/ 500427 h 677922"/>
                <a:gd name="connsiteX2" fmla="*/ 0 w 837386"/>
                <a:gd name="connsiteY2" fmla="*/ 677922 h 677922"/>
                <a:gd name="connsiteX3" fmla="*/ 0 w 837386"/>
                <a:gd name="connsiteY3" fmla="*/ 397555 h 67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386" h="677922">
                  <a:moveTo>
                    <a:pt x="837386" y="0"/>
                  </a:moveTo>
                  <a:lnTo>
                    <a:pt x="837386" y="500427"/>
                  </a:lnTo>
                  <a:lnTo>
                    <a:pt x="0" y="677922"/>
                  </a:lnTo>
                  <a:lnTo>
                    <a:pt x="0" y="39755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5400000" flipH="1">
              <a:off x="2231068" y="1132328"/>
              <a:ext cx="659724" cy="3603349"/>
            </a:xfrm>
            <a:custGeom>
              <a:avLst/>
              <a:gdLst>
                <a:gd name="connsiteX0" fmla="*/ 659724 w 659724"/>
                <a:gd name="connsiteY0" fmla="*/ 470520 h 3603349"/>
                <a:gd name="connsiteX1" fmla="*/ 329862 w 659724"/>
                <a:gd name="connsiteY1" fmla="*/ 0 h 3603349"/>
                <a:gd name="connsiteX2" fmla="*/ 0 w 659724"/>
                <a:gd name="connsiteY2" fmla="*/ 470520 h 3603349"/>
                <a:gd name="connsiteX3" fmla="*/ 172134 w 659724"/>
                <a:gd name="connsiteY3" fmla="*/ 470520 h 3603349"/>
                <a:gd name="connsiteX4" fmla="*/ 172134 w 659724"/>
                <a:gd name="connsiteY4" fmla="*/ 3603349 h 3603349"/>
                <a:gd name="connsiteX5" fmla="*/ 505067 w 659724"/>
                <a:gd name="connsiteY5" fmla="*/ 3603349 h 3603349"/>
                <a:gd name="connsiteX6" fmla="*/ 505067 w 659724"/>
                <a:gd name="connsiteY6" fmla="*/ 470520 h 360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9724" h="3603349">
                  <a:moveTo>
                    <a:pt x="659724" y="470520"/>
                  </a:moveTo>
                  <a:lnTo>
                    <a:pt x="329862" y="0"/>
                  </a:lnTo>
                  <a:lnTo>
                    <a:pt x="0" y="470520"/>
                  </a:lnTo>
                  <a:lnTo>
                    <a:pt x="172134" y="470520"/>
                  </a:lnTo>
                  <a:lnTo>
                    <a:pt x="172134" y="3603349"/>
                  </a:lnTo>
                  <a:lnTo>
                    <a:pt x="505067" y="3603349"/>
                  </a:lnTo>
                  <a:lnTo>
                    <a:pt x="505067" y="4705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235133" y="4840632"/>
            <a:ext cx="3783568" cy="1194410"/>
            <a:chOff x="-235133" y="4840632"/>
            <a:chExt cx="3783568" cy="1194410"/>
          </a:xfrm>
        </p:grpSpPr>
        <p:sp>
          <p:nvSpPr>
            <p:cNvPr id="47" name="任意多边形 46"/>
            <p:cNvSpPr/>
            <p:nvPr/>
          </p:nvSpPr>
          <p:spPr>
            <a:xfrm flipH="1" flipV="1">
              <a:off x="-235133" y="5004025"/>
              <a:ext cx="994386" cy="1031017"/>
            </a:xfrm>
            <a:custGeom>
              <a:avLst/>
              <a:gdLst>
                <a:gd name="connsiteX0" fmla="*/ 0 w 837386"/>
                <a:gd name="connsiteY0" fmla="*/ 868233 h 868233"/>
                <a:gd name="connsiteX1" fmla="*/ 837386 w 837386"/>
                <a:gd name="connsiteY1" fmla="*/ 494858 h 868233"/>
                <a:gd name="connsiteX2" fmla="*/ 837386 w 837386"/>
                <a:gd name="connsiteY2" fmla="*/ 0 h 868233"/>
                <a:gd name="connsiteX3" fmla="*/ 0 w 837386"/>
                <a:gd name="connsiteY3" fmla="*/ 587866 h 8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386" h="868233">
                  <a:moveTo>
                    <a:pt x="0" y="868233"/>
                  </a:moveTo>
                  <a:lnTo>
                    <a:pt x="837386" y="494858"/>
                  </a:lnTo>
                  <a:lnTo>
                    <a:pt x="837386" y="0"/>
                  </a:lnTo>
                  <a:lnTo>
                    <a:pt x="0" y="58786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16200000" flipH="1" flipV="1">
              <a:off x="1823982" y="3775902"/>
              <a:ext cx="659724" cy="2789183"/>
            </a:xfrm>
            <a:custGeom>
              <a:avLst/>
              <a:gdLst>
                <a:gd name="connsiteX0" fmla="*/ 0 w 659724"/>
                <a:gd name="connsiteY0" fmla="*/ 470520 h 2789183"/>
                <a:gd name="connsiteX1" fmla="*/ 329862 w 659724"/>
                <a:gd name="connsiteY1" fmla="*/ 0 h 2789183"/>
                <a:gd name="connsiteX2" fmla="*/ 659724 w 659724"/>
                <a:gd name="connsiteY2" fmla="*/ 470520 h 2789183"/>
                <a:gd name="connsiteX3" fmla="*/ 496327 w 659724"/>
                <a:gd name="connsiteY3" fmla="*/ 470520 h 2789183"/>
                <a:gd name="connsiteX4" fmla="*/ 496327 w 659724"/>
                <a:gd name="connsiteY4" fmla="*/ 2789183 h 2789183"/>
                <a:gd name="connsiteX5" fmla="*/ 163394 w 659724"/>
                <a:gd name="connsiteY5" fmla="*/ 2789183 h 2789183"/>
                <a:gd name="connsiteX6" fmla="*/ 163394 w 659724"/>
                <a:gd name="connsiteY6" fmla="*/ 470520 h 278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9724" h="2789183">
                  <a:moveTo>
                    <a:pt x="0" y="470520"/>
                  </a:moveTo>
                  <a:lnTo>
                    <a:pt x="329862" y="0"/>
                  </a:lnTo>
                  <a:lnTo>
                    <a:pt x="659724" y="470520"/>
                  </a:lnTo>
                  <a:lnTo>
                    <a:pt x="496327" y="470520"/>
                  </a:lnTo>
                  <a:lnTo>
                    <a:pt x="496327" y="2789183"/>
                  </a:lnTo>
                  <a:lnTo>
                    <a:pt x="163394" y="2789183"/>
                  </a:lnTo>
                  <a:lnTo>
                    <a:pt x="163394" y="4705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35134" y="4076403"/>
            <a:ext cx="4597737" cy="977158"/>
            <a:chOff x="-235134" y="4076403"/>
            <a:chExt cx="4597737" cy="977158"/>
          </a:xfrm>
        </p:grpSpPr>
        <p:sp>
          <p:nvSpPr>
            <p:cNvPr id="48" name="任意多边形 47"/>
            <p:cNvSpPr/>
            <p:nvPr/>
          </p:nvSpPr>
          <p:spPr>
            <a:xfrm flipH="1" flipV="1">
              <a:off x="-235134" y="4248538"/>
              <a:ext cx="994385" cy="805023"/>
            </a:xfrm>
            <a:custGeom>
              <a:avLst/>
              <a:gdLst>
                <a:gd name="connsiteX0" fmla="*/ 0 w 837385"/>
                <a:gd name="connsiteY0" fmla="*/ 677921 h 677921"/>
                <a:gd name="connsiteX1" fmla="*/ 837385 w 837385"/>
                <a:gd name="connsiteY1" fmla="*/ 500426 h 677921"/>
                <a:gd name="connsiteX2" fmla="*/ 837385 w 837385"/>
                <a:gd name="connsiteY2" fmla="*/ 0 h 677921"/>
                <a:gd name="connsiteX3" fmla="*/ 0 w 837385"/>
                <a:gd name="connsiteY3" fmla="*/ 397554 h 6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385" h="677921">
                  <a:moveTo>
                    <a:pt x="0" y="677921"/>
                  </a:moveTo>
                  <a:lnTo>
                    <a:pt x="837385" y="500426"/>
                  </a:lnTo>
                  <a:lnTo>
                    <a:pt x="837385" y="0"/>
                  </a:lnTo>
                  <a:lnTo>
                    <a:pt x="0" y="39755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16200000" flipH="1" flipV="1">
              <a:off x="2231066" y="2604590"/>
              <a:ext cx="659724" cy="3603350"/>
            </a:xfrm>
            <a:custGeom>
              <a:avLst/>
              <a:gdLst>
                <a:gd name="connsiteX0" fmla="*/ 0 w 659724"/>
                <a:gd name="connsiteY0" fmla="*/ 470520 h 3603350"/>
                <a:gd name="connsiteX1" fmla="*/ 329862 w 659724"/>
                <a:gd name="connsiteY1" fmla="*/ 0 h 3603350"/>
                <a:gd name="connsiteX2" fmla="*/ 659724 w 659724"/>
                <a:gd name="connsiteY2" fmla="*/ 470520 h 3603350"/>
                <a:gd name="connsiteX3" fmla="*/ 505068 w 659724"/>
                <a:gd name="connsiteY3" fmla="*/ 470520 h 3603350"/>
                <a:gd name="connsiteX4" fmla="*/ 505068 w 659724"/>
                <a:gd name="connsiteY4" fmla="*/ 3603350 h 3603350"/>
                <a:gd name="connsiteX5" fmla="*/ 172135 w 659724"/>
                <a:gd name="connsiteY5" fmla="*/ 3603350 h 3603350"/>
                <a:gd name="connsiteX6" fmla="*/ 172135 w 659724"/>
                <a:gd name="connsiteY6" fmla="*/ 470520 h 360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9724" h="3603350">
                  <a:moveTo>
                    <a:pt x="0" y="470520"/>
                  </a:moveTo>
                  <a:lnTo>
                    <a:pt x="329862" y="0"/>
                  </a:lnTo>
                  <a:lnTo>
                    <a:pt x="659724" y="470520"/>
                  </a:lnTo>
                  <a:lnTo>
                    <a:pt x="505068" y="470520"/>
                  </a:lnTo>
                  <a:lnTo>
                    <a:pt x="505068" y="3603350"/>
                  </a:lnTo>
                  <a:lnTo>
                    <a:pt x="172135" y="3603350"/>
                  </a:lnTo>
                  <a:lnTo>
                    <a:pt x="172135" y="4705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235134" y="3333563"/>
            <a:ext cx="5965309" cy="691616"/>
            <a:chOff x="-235134" y="3333563"/>
            <a:chExt cx="5965309" cy="691616"/>
          </a:xfrm>
        </p:grpSpPr>
        <p:sp>
          <p:nvSpPr>
            <p:cNvPr id="49" name="任意多边形 48"/>
            <p:cNvSpPr/>
            <p:nvPr/>
          </p:nvSpPr>
          <p:spPr>
            <a:xfrm flipH="1">
              <a:off x="-235134" y="3333563"/>
              <a:ext cx="954165" cy="649163"/>
            </a:xfrm>
            <a:custGeom>
              <a:avLst/>
              <a:gdLst>
                <a:gd name="connsiteX0" fmla="*/ 803515 w 803515"/>
                <a:gd name="connsiteY0" fmla="*/ 0 h 546669"/>
                <a:gd name="connsiteX1" fmla="*/ 803515 w 803515"/>
                <a:gd name="connsiteY1" fmla="*/ 546669 h 546669"/>
                <a:gd name="connsiteX2" fmla="*/ 0 w 803515"/>
                <a:gd name="connsiteY2" fmla="*/ 440618 h 546669"/>
                <a:gd name="connsiteX3" fmla="*/ 0 w 803515"/>
                <a:gd name="connsiteY3" fmla="*/ 160251 h 54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15" h="546669">
                  <a:moveTo>
                    <a:pt x="803515" y="0"/>
                  </a:moveTo>
                  <a:lnTo>
                    <a:pt x="803515" y="546669"/>
                  </a:lnTo>
                  <a:lnTo>
                    <a:pt x="0" y="440618"/>
                  </a:lnTo>
                  <a:lnTo>
                    <a:pt x="0" y="16025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5400000" flipH="1">
              <a:off x="2894742" y="1189746"/>
              <a:ext cx="659724" cy="5011142"/>
            </a:xfrm>
            <a:custGeom>
              <a:avLst/>
              <a:gdLst>
                <a:gd name="connsiteX0" fmla="*/ 659724 w 659724"/>
                <a:gd name="connsiteY0" fmla="*/ 470520 h 5011142"/>
                <a:gd name="connsiteX1" fmla="*/ 329862 w 659724"/>
                <a:gd name="connsiteY1" fmla="*/ 0 h 5011142"/>
                <a:gd name="connsiteX2" fmla="*/ 0 w 659724"/>
                <a:gd name="connsiteY2" fmla="*/ 470520 h 5011142"/>
                <a:gd name="connsiteX3" fmla="*/ 168388 w 659724"/>
                <a:gd name="connsiteY3" fmla="*/ 470520 h 5011142"/>
                <a:gd name="connsiteX4" fmla="*/ 168388 w 659724"/>
                <a:gd name="connsiteY4" fmla="*/ 5011142 h 5011142"/>
                <a:gd name="connsiteX5" fmla="*/ 501321 w 659724"/>
                <a:gd name="connsiteY5" fmla="*/ 5011142 h 5011142"/>
                <a:gd name="connsiteX6" fmla="*/ 501321 w 659724"/>
                <a:gd name="connsiteY6" fmla="*/ 470520 h 501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9724" h="5011142">
                  <a:moveTo>
                    <a:pt x="659724" y="470520"/>
                  </a:moveTo>
                  <a:lnTo>
                    <a:pt x="329862" y="0"/>
                  </a:lnTo>
                  <a:lnTo>
                    <a:pt x="0" y="470520"/>
                  </a:lnTo>
                  <a:lnTo>
                    <a:pt x="168388" y="470520"/>
                  </a:lnTo>
                  <a:lnTo>
                    <a:pt x="168388" y="5011142"/>
                  </a:lnTo>
                  <a:lnTo>
                    <a:pt x="501321" y="5011142"/>
                  </a:lnTo>
                  <a:lnTo>
                    <a:pt x="501321" y="4705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3" name="直线连接符 28"/>
          <p:cNvCxnSpPr/>
          <p:nvPr/>
        </p:nvCxnSpPr>
        <p:spPr>
          <a:xfrm>
            <a:off x="3661059" y="2169714"/>
            <a:ext cx="1749408" cy="0"/>
          </a:xfrm>
          <a:prstGeom prst="line">
            <a:avLst/>
          </a:prstGeom>
          <a:ln w="19050" cmpd="sng">
            <a:solidFill>
              <a:srgbClr val="4A4A4A"/>
            </a:solidFill>
            <a:prstDash val="dot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44"/>
          <p:cNvCxnSpPr/>
          <p:nvPr/>
        </p:nvCxnSpPr>
        <p:spPr>
          <a:xfrm>
            <a:off x="4495546" y="2932175"/>
            <a:ext cx="1749408" cy="0"/>
          </a:xfrm>
          <a:prstGeom prst="line">
            <a:avLst/>
          </a:prstGeom>
          <a:ln w="19050" cmpd="sng">
            <a:solidFill>
              <a:srgbClr val="4A4A4A"/>
            </a:solidFill>
            <a:prstDash val="dot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49"/>
          <p:cNvCxnSpPr/>
          <p:nvPr/>
        </p:nvCxnSpPr>
        <p:spPr>
          <a:xfrm>
            <a:off x="5864141" y="3697695"/>
            <a:ext cx="380813" cy="0"/>
          </a:xfrm>
          <a:prstGeom prst="line">
            <a:avLst/>
          </a:prstGeom>
          <a:ln w="19050" cmpd="sng">
            <a:solidFill>
              <a:srgbClr val="4A4A4A"/>
            </a:solidFill>
            <a:prstDash val="dot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54"/>
          <p:cNvCxnSpPr/>
          <p:nvPr/>
        </p:nvCxnSpPr>
        <p:spPr>
          <a:xfrm>
            <a:off x="4495546" y="4408738"/>
            <a:ext cx="1749408" cy="0"/>
          </a:xfrm>
          <a:prstGeom prst="line">
            <a:avLst/>
          </a:prstGeom>
          <a:ln w="19050" cmpd="sng">
            <a:solidFill>
              <a:srgbClr val="4A4A4A"/>
            </a:solidFill>
            <a:prstDash val="dot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59"/>
          <p:cNvCxnSpPr/>
          <p:nvPr/>
        </p:nvCxnSpPr>
        <p:spPr>
          <a:xfrm>
            <a:off x="3661059" y="5173447"/>
            <a:ext cx="1749408" cy="0"/>
          </a:xfrm>
          <a:prstGeom prst="line">
            <a:avLst/>
          </a:prstGeom>
          <a:ln w="19050" cmpd="sng">
            <a:solidFill>
              <a:srgbClr val="4A4A4A"/>
            </a:solidFill>
            <a:prstDash val="dot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7921066" y="2667863"/>
            <a:ext cx="361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58" name="矩形 57"/>
          <p:cNvSpPr/>
          <p:nvPr/>
        </p:nvSpPr>
        <p:spPr>
          <a:xfrm>
            <a:off x="6377895" y="2744807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9" name="矩形 68"/>
          <p:cNvSpPr/>
          <p:nvPr/>
        </p:nvSpPr>
        <p:spPr>
          <a:xfrm>
            <a:off x="7118617" y="1911922"/>
            <a:ext cx="361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70" name="矩形 69"/>
          <p:cNvSpPr/>
          <p:nvPr/>
        </p:nvSpPr>
        <p:spPr>
          <a:xfrm>
            <a:off x="5575446" y="1988866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73" name="矩形 72"/>
          <p:cNvSpPr/>
          <p:nvPr/>
        </p:nvSpPr>
        <p:spPr>
          <a:xfrm>
            <a:off x="7921066" y="3435723"/>
            <a:ext cx="361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74" name="矩形 73"/>
          <p:cNvSpPr/>
          <p:nvPr/>
        </p:nvSpPr>
        <p:spPr>
          <a:xfrm>
            <a:off x="6377895" y="3512667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76" name="矩形 75"/>
          <p:cNvSpPr/>
          <p:nvPr/>
        </p:nvSpPr>
        <p:spPr>
          <a:xfrm>
            <a:off x="7921066" y="4160584"/>
            <a:ext cx="361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77" name="矩形 76"/>
          <p:cNvSpPr/>
          <p:nvPr/>
        </p:nvSpPr>
        <p:spPr>
          <a:xfrm>
            <a:off x="6377895" y="4237528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79" name="矩形 78"/>
          <p:cNvSpPr/>
          <p:nvPr/>
        </p:nvSpPr>
        <p:spPr>
          <a:xfrm>
            <a:off x="7118617" y="4916525"/>
            <a:ext cx="361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</a:t>
            </a:r>
          </a:p>
        </p:txBody>
      </p:sp>
      <p:sp>
        <p:nvSpPr>
          <p:cNvPr id="80" name="矩形 79"/>
          <p:cNvSpPr/>
          <p:nvPr/>
        </p:nvSpPr>
        <p:spPr>
          <a:xfrm>
            <a:off x="5575446" y="4993469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356449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4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9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1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8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2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4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9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1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57" grpId="0"/>
      <p:bldP spid="58" grpId="0"/>
      <p:bldP spid="69" grpId="0"/>
      <p:bldP spid="70" grpId="0"/>
      <p:bldP spid="73" grpId="0"/>
      <p:bldP spid="74" grpId="0"/>
      <p:bldP spid="76" grpId="0"/>
      <p:bldP spid="77" grpId="0"/>
      <p:bldP spid="79" grpId="0"/>
      <p:bldP spid="8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战略合作伙伴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Strategic Partner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37440" y="2279076"/>
            <a:ext cx="2317121" cy="2598079"/>
            <a:chOff x="4937440" y="2279076"/>
            <a:chExt cx="2317121" cy="2598079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937440" y="2279076"/>
              <a:ext cx="2317121" cy="2598079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150114" y="2517539"/>
              <a:ext cx="1891773" cy="2121154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5277253" y="2660091"/>
              <a:ext cx="1637496" cy="1836049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83379" y="2720865"/>
            <a:ext cx="1529093" cy="1714500"/>
            <a:chOff x="1683379" y="2720865"/>
            <a:chExt cx="1529093" cy="1714500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683379" y="2720865"/>
              <a:ext cx="1529093" cy="171450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823725" y="2878229"/>
              <a:ext cx="1248401" cy="1399772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907625" y="2972301"/>
              <a:ext cx="1080601" cy="121162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10409" y="1601994"/>
            <a:ext cx="1529093" cy="1714500"/>
            <a:chOff x="3310409" y="1601994"/>
            <a:chExt cx="1529093" cy="1714500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3310409" y="1601994"/>
              <a:ext cx="1529093" cy="171450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450755" y="1759358"/>
              <a:ext cx="1248401" cy="1399772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3534655" y="1853430"/>
              <a:ext cx="1080601" cy="121162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10409" y="3839736"/>
            <a:ext cx="1529093" cy="1714500"/>
            <a:chOff x="3310409" y="3839736"/>
            <a:chExt cx="1529093" cy="1714500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310409" y="3839736"/>
              <a:ext cx="1529093" cy="171450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450755" y="3997100"/>
              <a:ext cx="1248401" cy="1399772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534655" y="4091172"/>
              <a:ext cx="1080601" cy="121162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52499" y="1601994"/>
            <a:ext cx="1529093" cy="1714500"/>
            <a:chOff x="7352499" y="1601994"/>
            <a:chExt cx="1529093" cy="17145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7352499" y="1601994"/>
              <a:ext cx="1529093" cy="171450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7492845" y="1759358"/>
              <a:ext cx="1248401" cy="1399772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576745" y="1853430"/>
              <a:ext cx="1080601" cy="121162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352499" y="3839736"/>
            <a:ext cx="1529093" cy="1714500"/>
            <a:chOff x="7352499" y="3839736"/>
            <a:chExt cx="1529093" cy="1714500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7352499" y="3839736"/>
              <a:ext cx="1529093" cy="171450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492845" y="3997100"/>
              <a:ext cx="1248401" cy="1399772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76745" y="4091172"/>
              <a:ext cx="1080601" cy="121162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979529" y="2720865"/>
            <a:ext cx="1529093" cy="1714500"/>
            <a:chOff x="8979529" y="2720865"/>
            <a:chExt cx="1529093" cy="1714500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8979529" y="2720865"/>
              <a:ext cx="1529093" cy="171450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04800" dist="152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9119875" y="2878229"/>
              <a:ext cx="1248401" cy="1399772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9203775" y="2972301"/>
              <a:ext cx="1080601" cy="121162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70"/>
          <p:cNvSpPr/>
          <p:nvPr/>
        </p:nvSpPr>
        <p:spPr>
          <a:xfrm>
            <a:off x="7784595" y="2048806"/>
            <a:ext cx="670413" cy="808088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rgbClr val="82C83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4E0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20478" y="2099793"/>
            <a:ext cx="708954" cy="718901"/>
            <a:chOff x="644887" y="4586015"/>
            <a:chExt cx="792161" cy="803275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662349" y="4811440"/>
              <a:ext cx="758825" cy="338138"/>
            </a:xfrm>
            <a:custGeom>
              <a:avLst/>
              <a:gdLst>
                <a:gd name="T0" fmla="*/ 76 w 4348"/>
                <a:gd name="T1" fmla="*/ 285 h 1934"/>
                <a:gd name="T2" fmla="*/ 1041 w 4348"/>
                <a:gd name="T3" fmla="*/ 1295 h 1934"/>
                <a:gd name="T4" fmla="*/ 1438 w 4348"/>
                <a:gd name="T5" fmla="*/ 1273 h 1934"/>
                <a:gd name="T6" fmla="*/ 2490 w 4348"/>
                <a:gd name="T7" fmla="*/ 316 h 1934"/>
                <a:gd name="T8" fmla="*/ 3165 w 4348"/>
                <a:gd name="T9" fmla="*/ 314 h 1934"/>
                <a:gd name="T10" fmla="*/ 4324 w 4348"/>
                <a:gd name="T11" fmla="*/ 1540 h 1934"/>
                <a:gd name="T12" fmla="*/ 4328 w 4348"/>
                <a:gd name="T13" fmla="*/ 1596 h 1934"/>
                <a:gd name="T14" fmla="*/ 4268 w 4348"/>
                <a:gd name="T15" fmla="*/ 1729 h 1934"/>
                <a:gd name="T16" fmla="*/ 3299 w 4348"/>
                <a:gd name="T17" fmla="*/ 718 h 1934"/>
                <a:gd name="T18" fmla="*/ 2922 w 4348"/>
                <a:gd name="T19" fmla="*/ 726 h 1934"/>
                <a:gd name="T20" fmla="*/ 1792 w 4348"/>
                <a:gd name="T21" fmla="*/ 1738 h 1934"/>
                <a:gd name="T22" fmla="*/ 1137 w 4348"/>
                <a:gd name="T23" fmla="*/ 1660 h 1934"/>
                <a:gd name="T24" fmla="*/ 23 w 4348"/>
                <a:gd name="T25" fmla="*/ 479 h 1934"/>
                <a:gd name="T26" fmla="*/ 18 w 4348"/>
                <a:gd name="T27" fmla="*/ 419 h 1934"/>
                <a:gd name="T28" fmla="*/ 76 w 4348"/>
                <a:gd name="T29" fmla="*/ 285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48" h="1934">
                  <a:moveTo>
                    <a:pt x="76" y="285"/>
                  </a:moveTo>
                  <a:cubicBezTo>
                    <a:pt x="76" y="285"/>
                    <a:pt x="535" y="891"/>
                    <a:pt x="1041" y="1295"/>
                  </a:cubicBezTo>
                  <a:cubicBezTo>
                    <a:pt x="1041" y="1295"/>
                    <a:pt x="1233" y="1458"/>
                    <a:pt x="1438" y="1273"/>
                  </a:cubicBezTo>
                  <a:cubicBezTo>
                    <a:pt x="1643" y="1088"/>
                    <a:pt x="2490" y="316"/>
                    <a:pt x="2490" y="316"/>
                  </a:cubicBezTo>
                  <a:cubicBezTo>
                    <a:pt x="2490" y="316"/>
                    <a:pt x="2808" y="0"/>
                    <a:pt x="3165" y="314"/>
                  </a:cubicBezTo>
                  <a:cubicBezTo>
                    <a:pt x="3165" y="314"/>
                    <a:pt x="3914" y="981"/>
                    <a:pt x="4324" y="1540"/>
                  </a:cubicBezTo>
                  <a:cubicBezTo>
                    <a:pt x="4324" y="1540"/>
                    <a:pt x="4348" y="1560"/>
                    <a:pt x="4328" y="1596"/>
                  </a:cubicBezTo>
                  <a:cubicBezTo>
                    <a:pt x="4308" y="1631"/>
                    <a:pt x="4268" y="1729"/>
                    <a:pt x="4268" y="1729"/>
                  </a:cubicBezTo>
                  <a:cubicBezTo>
                    <a:pt x="4268" y="1729"/>
                    <a:pt x="3818" y="1148"/>
                    <a:pt x="3299" y="718"/>
                  </a:cubicBezTo>
                  <a:cubicBezTo>
                    <a:pt x="3299" y="718"/>
                    <a:pt x="3096" y="564"/>
                    <a:pt x="2922" y="726"/>
                  </a:cubicBezTo>
                  <a:cubicBezTo>
                    <a:pt x="2748" y="889"/>
                    <a:pt x="1924" y="1642"/>
                    <a:pt x="1792" y="1738"/>
                  </a:cubicBezTo>
                  <a:cubicBezTo>
                    <a:pt x="1661" y="1834"/>
                    <a:pt x="1445" y="1934"/>
                    <a:pt x="1137" y="1660"/>
                  </a:cubicBezTo>
                  <a:cubicBezTo>
                    <a:pt x="897" y="1447"/>
                    <a:pt x="270" y="854"/>
                    <a:pt x="23" y="479"/>
                  </a:cubicBezTo>
                  <a:cubicBezTo>
                    <a:pt x="23" y="479"/>
                    <a:pt x="0" y="459"/>
                    <a:pt x="18" y="419"/>
                  </a:cubicBezTo>
                  <a:cubicBezTo>
                    <a:pt x="40" y="371"/>
                    <a:pt x="76" y="285"/>
                    <a:pt x="76" y="285"/>
                  </a:cubicBezTo>
                  <a:close/>
                </a:path>
              </a:pathLst>
            </a:custGeom>
            <a:solidFill>
              <a:srgbClr val="58B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692511" y="4586015"/>
              <a:ext cx="742950" cy="382588"/>
            </a:xfrm>
            <a:custGeom>
              <a:avLst/>
              <a:gdLst>
                <a:gd name="T0" fmla="*/ 0 w 4267"/>
                <a:gd name="T1" fmla="*/ 1388 h 2185"/>
                <a:gd name="T2" fmla="*/ 262 w 4267"/>
                <a:gd name="T3" fmla="*/ 1677 h 2185"/>
                <a:gd name="T4" fmla="*/ 356 w 4267"/>
                <a:gd name="T5" fmla="*/ 1666 h 2185"/>
                <a:gd name="T6" fmla="*/ 1533 w 4267"/>
                <a:gd name="T7" fmla="*/ 608 h 2185"/>
                <a:gd name="T8" fmla="*/ 2110 w 4267"/>
                <a:gd name="T9" fmla="*/ 386 h 2185"/>
                <a:gd name="T10" fmla="*/ 2619 w 4267"/>
                <a:gd name="T11" fmla="*/ 473 h 2185"/>
                <a:gd name="T12" fmla="*/ 3398 w 4267"/>
                <a:gd name="T13" fmla="*/ 1097 h 2185"/>
                <a:gd name="T14" fmla="*/ 3962 w 4267"/>
                <a:gd name="T15" fmla="*/ 1753 h 2185"/>
                <a:gd name="T16" fmla="*/ 4265 w 4267"/>
                <a:gd name="T17" fmla="*/ 2185 h 2185"/>
                <a:gd name="T18" fmla="*/ 4185 w 4267"/>
                <a:gd name="T19" fmla="*/ 1849 h 2185"/>
                <a:gd name="T20" fmla="*/ 3212 w 4267"/>
                <a:gd name="T21" fmla="*/ 624 h 2185"/>
                <a:gd name="T22" fmla="*/ 2067 w 4267"/>
                <a:gd name="T23" fmla="*/ 28 h 2185"/>
                <a:gd name="T24" fmla="*/ 1117 w 4267"/>
                <a:gd name="T25" fmla="*/ 373 h 2185"/>
                <a:gd name="T26" fmla="*/ 0 w 4267"/>
                <a:gd name="T27" fmla="*/ 1388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7" h="2185">
                  <a:moveTo>
                    <a:pt x="0" y="1388"/>
                  </a:moveTo>
                  <a:lnTo>
                    <a:pt x="262" y="1677"/>
                  </a:lnTo>
                  <a:cubicBezTo>
                    <a:pt x="262" y="1677"/>
                    <a:pt x="295" y="1719"/>
                    <a:pt x="356" y="1666"/>
                  </a:cubicBezTo>
                  <a:cubicBezTo>
                    <a:pt x="417" y="1612"/>
                    <a:pt x="1225" y="828"/>
                    <a:pt x="1533" y="608"/>
                  </a:cubicBezTo>
                  <a:cubicBezTo>
                    <a:pt x="1709" y="482"/>
                    <a:pt x="1899" y="400"/>
                    <a:pt x="2110" y="386"/>
                  </a:cubicBezTo>
                  <a:cubicBezTo>
                    <a:pt x="2267" y="375"/>
                    <a:pt x="2436" y="391"/>
                    <a:pt x="2619" y="473"/>
                  </a:cubicBezTo>
                  <a:cubicBezTo>
                    <a:pt x="2816" y="562"/>
                    <a:pt x="3116" y="805"/>
                    <a:pt x="3398" y="1097"/>
                  </a:cubicBezTo>
                  <a:cubicBezTo>
                    <a:pt x="3597" y="1303"/>
                    <a:pt x="3795" y="1532"/>
                    <a:pt x="3962" y="1753"/>
                  </a:cubicBezTo>
                  <a:cubicBezTo>
                    <a:pt x="4075" y="1903"/>
                    <a:pt x="4183" y="2053"/>
                    <a:pt x="4265" y="2185"/>
                  </a:cubicBezTo>
                  <a:cubicBezTo>
                    <a:pt x="4265" y="2185"/>
                    <a:pt x="4267" y="2003"/>
                    <a:pt x="4185" y="1849"/>
                  </a:cubicBezTo>
                  <a:cubicBezTo>
                    <a:pt x="4185" y="1849"/>
                    <a:pt x="3856" y="1218"/>
                    <a:pt x="3212" y="624"/>
                  </a:cubicBezTo>
                  <a:cubicBezTo>
                    <a:pt x="3149" y="566"/>
                    <a:pt x="2600" y="16"/>
                    <a:pt x="2067" y="28"/>
                  </a:cubicBezTo>
                  <a:cubicBezTo>
                    <a:pt x="2067" y="28"/>
                    <a:pt x="1570" y="0"/>
                    <a:pt x="1117" y="373"/>
                  </a:cubicBezTo>
                  <a:cubicBezTo>
                    <a:pt x="1043" y="434"/>
                    <a:pt x="248" y="1119"/>
                    <a:pt x="0" y="1388"/>
                  </a:cubicBezTo>
                  <a:close/>
                </a:path>
              </a:pathLst>
            </a:custGeom>
            <a:solidFill>
              <a:srgbClr val="006A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790936" y="4695552"/>
              <a:ext cx="646112" cy="352425"/>
            </a:xfrm>
            <a:custGeom>
              <a:avLst/>
              <a:gdLst>
                <a:gd name="T0" fmla="*/ 0 w 3709"/>
                <a:gd name="T1" fmla="*/ 1374 h 2017"/>
                <a:gd name="T2" fmla="*/ 298 w 3709"/>
                <a:gd name="T3" fmla="*/ 1662 h 2017"/>
                <a:gd name="T4" fmla="*/ 445 w 3709"/>
                <a:gd name="T5" fmla="*/ 1640 h 2017"/>
                <a:gd name="T6" fmla="*/ 975 w 3709"/>
                <a:gd name="T7" fmla="*/ 1136 h 2017"/>
                <a:gd name="T8" fmla="*/ 1525 w 3709"/>
                <a:gd name="T9" fmla="*/ 646 h 2017"/>
                <a:gd name="T10" fmla="*/ 2377 w 3709"/>
                <a:gd name="T11" fmla="*/ 636 h 2017"/>
                <a:gd name="T12" fmla="*/ 3664 w 3709"/>
                <a:gd name="T13" fmla="*/ 2017 h 2017"/>
                <a:gd name="T14" fmla="*/ 3685 w 3709"/>
                <a:gd name="T15" fmla="*/ 1915 h 2017"/>
                <a:gd name="T16" fmla="*/ 3652 w 3709"/>
                <a:gd name="T17" fmla="*/ 1750 h 2017"/>
                <a:gd name="T18" fmla="*/ 2536 w 3709"/>
                <a:gd name="T19" fmla="*/ 482 h 2017"/>
                <a:gd name="T20" fmla="*/ 1837 w 3709"/>
                <a:gd name="T21" fmla="*/ 76 h 2017"/>
                <a:gd name="T22" fmla="*/ 1206 w 3709"/>
                <a:gd name="T23" fmla="*/ 241 h 2017"/>
                <a:gd name="T24" fmla="*/ 454 w 3709"/>
                <a:gd name="T25" fmla="*/ 925 h 2017"/>
                <a:gd name="T26" fmla="*/ 0 w 3709"/>
                <a:gd name="T27" fmla="*/ 1374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9" h="2017">
                  <a:moveTo>
                    <a:pt x="0" y="1374"/>
                  </a:moveTo>
                  <a:lnTo>
                    <a:pt x="298" y="1662"/>
                  </a:lnTo>
                  <a:cubicBezTo>
                    <a:pt x="298" y="1662"/>
                    <a:pt x="366" y="1714"/>
                    <a:pt x="445" y="1640"/>
                  </a:cubicBezTo>
                  <a:cubicBezTo>
                    <a:pt x="445" y="1640"/>
                    <a:pt x="731" y="1360"/>
                    <a:pt x="975" y="1136"/>
                  </a:cubicBezTo>
                  <a:cubicBezTo>
                    <a:pt x="1206" y="925"/>
                    <a:pt x="1439" y="708"/>
                    <a:pt x="1525" y="646"/>
                  </a:cubicBezTo>
                  <a:cubicBezTo>
                    <a:pt x="1525" y="646"/>
                    <a:pt x="1900" y="258"/>
                    <a:pt x="2377" y="636"/>
                  </a:cubicBezTo>
                  <a:cubicBezTo>
                    <a:pt x="2377" y="636"/>
                    <a:pt x="3024" y="1145"/>
                    <a:pt x="3664" y="2017"/>
                  </a:cubicBezTo>
                  <a:lnTo>
                    <a:pt x="3685" y="1915"/>
                  </a:lnTo>
                  <a:cubicBezTo>
                    <a:pt x="3685" y="1915"/>
                    <a:pt x="3709" y="1829"/>
                    <a:pt x="3652" y="1750"/>
                  </a:cubicBezTo>
                  <a:cubicBezTo>
                    <a:pt x="3652" y="1750"/>
                    <a:pt x="3152" y="1012"/>
                    <a:pt x="2536" y="482"/>
                  </a:cubicBezTo>
                  <a:cubicBezTo>
                    <a:pt x="2536" y="482"/>
                    <a:pt x="2229" y="157"/>
                    <a:pt x="1837" y="76"/>
                  </a:cubicBezTo>
                  <a:cubicBezTo>
                    <a:pt x="1837" y="76"/>
                    <a:pt x="1513" y="0"/>
                    <a:pt x="1206" y="241"/>
                  </a:cubicBezTo>
                  <a:cubicBezTo>
                    <a:pt x="1055" y="359"/>
                    <a:pt x="727" y="664"/>
                    <a:pt x="454" y="925"/>
                  </a:cubicBezTo>
                  <a:cubicBezTo>
                    <a:pt x="200" y="1166"/>
                    <a:pt x="0" y="1374"/>
                    <a:pt x="0" y="1374"/>
                  </a:cubicBezTo>
                  <a:close/>
                </a:path>
              </a:pathLst>
            </a:custGeom>
            <a:solidFill>
              <a:srgbClr val="006A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646474" y="5006702"/>
              <a:ext cx="742950" cy="382588"/>
            </a:xfrm>
            <a:custGeom>
              <a:avLst/>
              <a:gdLst>
                <a:gd name="T0" fmla="*/ 4267 w 4267"/>
                <a:gd name="T1" fmla="*/ 797 h 2185"/>
                <a:gd name="T2" fmla="*/ 4005 w 4267"/>
                <a:gd name="T3" fmla="*/ 508 h 2185"/>
                <a:gd name="T4" fmla="*/ 3911 w 4267"/>
                <a:gd name="T5" fmla="*/ 519 h 2185"/>
                <a:gd name="T6" fmla="*/ 2734 w 4267"/>
                <a:gd name="T7" fmla="*/ 1577 h 2185"/>
                <a:gd name="T8" fmla="*/ 2158 w 4267"/>
                <a:gd name="T9" fmla="*/ 1799 h 2185"/>
                <a:gd name="T10" fmla="*/ 1649 w 4267"/>
                <a:gd name="T11" fmla="*/ 1712 h 2185"/>
                <a:gd name="T12" fmla="*/ 869 w 4267"/>
                <a:gd name="T13" fmla="*/ 1088 h 2185"/>
                <a:gd name="T14" fmla="*/ 305 w 4267"/>
                <a:gd name="T15" fmla="*/ 432 h 2185"/>
                <a:gd name="T16" fmla="*/ 2 w 4267"/>
                <a:gd name="T17" fmla="*/ 0 h 2185"/>
                <a:gd name="T18" fmla="*/ 82 w 4267"/>
                <a:gd name="T19" fmla="*/ 336 h 2185"/>
                <a:gd name="T20" fmla="*/ 1055 w 4267"/>
                <a:gd name="T21" fmla="*/ 1561 h 2185"/>
                <a:gd name="T22" fmla="*/ 2200 w 4267"/>
                <a:gd name="T23" fmla="*/ 2156 h 2185"/>
                <a:gd name="T24" fmla="*/ 3150 w 4267"/>
                <a:gd name="T25" fmla="*/ 1812 h 2185"/>
                <a:gd name="T26" fmla="*/ 4267 w 4267"/>
                <a:gd name="T27" fmla="*/ 797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7" h="2185">
                  <a:moveTo>
                    <a:pt x="4267" y="797"/>
                  </a:moveTo>
                  <a:lnTo>
                    <a:pt x="4005" y="508"/>
                  </a:lnTo>
                  <a:cubicBezTo>
                    <a:pt x="4005" y="508"/>
                    <a:pt x="3973" y="466"/>
                    <a:pt x="3911" y="519"/>
                  </a:cubicBezTo>
                  <a:cubicBezTo>
                    <a:pt x="3850" y="572"/>
                    <a:pt x="3042" y="1357"/>
                    <a:pt x="2734" y="1577"/>
                  </a:cubicBezTo>
                  <a:cubicBezTo>
                    <a:pt x="2558" y="1703"/>
                    <a:pt x="2369" y="1785"/>
                    <a:pt x="2158" y="1799"/>
                  </a:cubicBezTo>
                  <a:cubicBezTo>
                    <a:pt x="2000" y="1810"/>
                    <a:pt x="1831" y="1794"/>
                    <a:pt x="1649" y="1712"/>
                  </a:cubicBezTo>
                  <a:cubicBezTo>
                    <a:pt x="1452" y="1623"/>
                    <a:pt x="1151" y="1380"/>
                    <a:pt x="869" y="1088"/>
                  </a:cubicBezTo>
                  <a:cubicBezTo>
                    <a:pt x="670" y="882"/>
                    <a:pt x="472" y="653"/>
                    <a:pt x="305" y="432"/>
                  </a:cubicBezTo>
                  <a:cubicBezTo>
                    <a:pt x="192" y="282"/>
                    <a:pt x="84" y="132"/>
                    <a:pt x="2" y="0"/>
                  </a:cubicBezTo>
                  <a:cubicBezTo>
                    <a:pt x="2" y="0"/>
                    <a:pt x="0" y="182"/>
                    <a:pt x="82" y="336"/>
                  </a:cubicBezTo>
                  <a:cubicBezTo>
                    <a:pt x="82" y="336"/>
                    <a:pt x="411" y="967"/>
                    <a:pt x="1055" y="1561"/>
                  </a:cubicBezTo>
                  <a:cubicBezTo>
                    <a:pt x="1118" y="1619"/>
                    <a:pt x="1667" y="2168"/>
                    <a:pt x="2200" y="2156"/>
                  </a:cubicBezTo>
                  <a:cubicBezTo>
                    <a:pt x="2200" y="2156"/>
                    <a:pt x="2697" y="2185"/>
                    <a:pt x="3150" y="1812"/>
                  </a:cubicBezTo>
                  <a:cubicBezTo>
                    <a:pt x="3225" y="1751"/>
                    <a:pt x="4019" y="1066"/>
                    <a:pt x="4267" y="797"/>
                  </a:cubicBezTo>
                  <a:close/>
                </a:path>
              </a:pathLst>
            </a:custGeom>
            <a:solidFill>
              <a:srgbClr val="006A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644887" y="4927327"/>
              <a:ext cx="646112" cy="352425"/>
            </a:xfrm>
            <a:custGeom>
              <a:avLst/>
              <a:gdLst>
                <a:gd name="T0" fmla="*/ 3709 w 3709"/>
                <a:gd name="T1" fmla="*/ 643 h 2017"/>
                <a:gd name="T2" fmla="*/ 3411 w 3709"/>
                <a:gd name="T3" fmla="*/ 355 h 2017"/>
                <a:gd name="T4" fmla="*/ 3264 w 3709"/>
                <a:gd name="T5" fmla="*/ 377 h 2017"/>
                <a:gd name="T6" fmla="*/ 2734 w 3709"/>
                <a:gd name="T7" fmla="*/ 881 h 2017"/>
                <a:gd name="T8" fmla="*/ 2184 w 3709"/>
                <a:gd name="T9" fmla="*/ 1371 h 2017"/>
                <a:gd name="T10" fmla="*/ 1333 w 3709"/>
                <a:gd name="T11" fmla="*/ 1381 h 2017"/>
                <a:gd name="T12" fmla="*/ 45 w 3709"/>
                <a:gd name="T13" fmla="*/ 0 h 2017"/>
                <a:gd name="T14" fmla="*/ 24 w 3709"/>
                <a:gd name="T15" fmla="*/ 102 h 2017"/>
                <a:gd name="T16" fmla="*/ 57 w 3709"/>
                <a:gd name="T17" fmla="*/ 267 h 2017"/>
                <a:gd name="T18" fmla="*/ 1173 w 3709"/>
                <a:gd name="T19" fmla="*/ 1535 h 2017"/>
                <a:gd name="T20" fmla="*/ 1872 w 3709"/>
                <a:gd name="T21" fmla="*/ 1941 h 2017"/>
                <a:gd name="T22" fmla="*/ 2504 w 3709"/>
                <a:gd name="T23" fmla="*/ 1776 h 2017"/>
                <a:gd name="T24" fmla="*/ 3256 w 3709"/>
                <a:gd name="T25" fmla="*/ 1092 h 2017"/>
                <a:gd name="T26" fmla="*/ 3709 w 3709"/>
                <a:gd name="T27" fmla="*/ 643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9" h="2017">
                  <a:moveTo>
                    <a:pt x="3709" y="643"/>
                  </a:moveTo>
                  <a:lnTo>
                    <a:pt x="3411" y="355"/>
                  </a:lnTo>
                  <a:cubicBezTo>
                    <a:pt x="3411" y="355"/>
                    <a:pt x="3343" y="303"/>
                    <a:pt x="3264" y="377"/>
                  </a:cubicBezTo>
                  <a:cubicBezTo>
                    <a:pt x="3264" y="377"/>
                    <a:pt x="2979" y="657"/>
                    <a:pt x="2734" y="881"/>
                  </a:cubicBezTo>
                  <a:cubicBezTo>
                    <a:pt x="2503" y="1092"/>
                    <a:pt x="2271" y="1309"/>
                    <a:pt x="2184" y="1371"/>
                  </a:cubicBezTo>
                  <a:cubicBezTo>
                    <a:pt x="2184" y="1371"/>
                    <a:pt x="1810" y="1759"/>
                    <a:pt x="1333" y="1381"/>
                  </a:cubicBezTo>
                  <a:cubicBezTo>
                    <a:pt x="1333" y="1381"/>
                    <a:pt x="685" y="872"/>
                    <a:pt x="45" y="0"/>
                  </a:cubicBezTo>
                  <a:lnTo>
                    <a:pt x="24" y="102"/>
                  </a:lnTo>
                  <a:cubicBezTo>
                    <a:pt x="24" y="102"/>
                    <a:pt x="0" y="188"/>
                    <a:pt x="57" y="267"/>
                  </a:cubicBezTo>
                  <a:cubicBezTo>
                    <a:pt x="57" y="267"/>
                    <a:pt x="557" y="1005"/>
                    <a:pt x="1173" y="1535"/>
                  </a:cubicBezTo>
                  <a:cubicBezTo>
                    <a:pt x="1173" y="1535"/>
                    <a:pt x="1480" y="1860"/>
                    <a:pt x="1872" y="1941"/>
                  </a:cubicBezTo>
                  <a:cubicBezTo>
                    <a:pt x="1872" y="1941"/>
                    <a:pt x="2197" y="2017"/>
                    <a:pt x="2504" y="1776"/>
                  </a:cubicBezTo>
                  <a:cubicBezTo>
                    <a:pt x="2654" y="1658"/>
                    <a:pt x="2982" y="1352"/>
                    <a:pt x="3256" y="1092"/>
                  </a:cubicBezTo>
                  <a:cubicBezTo>
                    <a:pt x="3509" y="851"/>
                    <a:pt x="3709" y="643"/>
                    <a:pt x="3709" y="643"/>
                  </a:cubicBezTo>
                  <a:close/>
                </a:path>
              </a:pathLst>
            </a:custGeom>
            <a:solidFill>
              <a:srgbClr val="006A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Freeform 13"/>
          <p:cNvSpPr>
            <a:spLocks noEditPoints="1"/>
          </p:cNvSpPr>
          <p:nvPr/>
        </p:nvSpPr>
        <p:spPr bwMode="auto">
          <a:xfrm>
            <a:off x="7739486" y="4370580"/>
            <a:ext cx="755118" cy="676650"/>
          </a:xfrm>
          <a:custGeom>
            <a:avLst/>
            <a:gdLst>
              <a:gd name="T0" fmla="*/ 295 w 1704"/>
              <a:gd name="T1" fmla="*/ 376 h 1514"/>
              <a:gd name="T2" fmla="*/ 449 w 1704"/>
              <a:gd name="T3" fmla="*/ 239 h 1514"/>
              <a:gd name="T4" fmla="*/ 295 w 1704"/>
              <a:gd name="T5" fmla="*/ 102 h 1514"/>
              <a:gd name="T6" fmla="*/ 142 w 1704"/>
              <a:gd name="T7" fmla="*/ 239 h 1514"/>
              <a:gd name="T8" fmla="*/ 295 w 1704"/>
              <a:gd name="T9" fmla="*/ 376 h 1514"/>
              <a:gd name="T10" fmla="*/ 1675 w 1704"/>
              <a:gd name="T11" fmla="*/ 393 h 1514"/>
              <a:gd name="T12" fmla="*/ 766 w 1704"/>
              <a:gd name="T13" fmla="*/ 244 h 1514"/>
              <a:gd name="T14" fmla="*/ 820 w 1704"/>
              <a:gd name="T15" fmla="*/ 138 h 1514"/>
              <a:gd name="T16" fmla="*/ 606 w 1704"/>
              <a:gd name="T17" fmla="*/ 78 h 1514"/>
              <a:gd name="T18" fmla="*/ 365 w 1704"/>
              <a:gd name="T19" fmla="*/ 492 h 1514"/>
              <a:gd name="T20" fmla="*/ 513 w 1704"/>
              <a:gd name="T21" fmla="*/ 575 h 1514"/>
              <a:gd name="T22" fmla="*/ 627 w 1704"/>
              <a:gd name="T23" fmla="*/ 447 h 1514"/>
              <a:gd name="T24" fmla="*/ 727 w 1704"/>
              <a:gd name="T25" fmla="*/ 405 h 1514"/>
              <a:gd name="T26" fmla="*/ 559 w 1704"/>
              <a:gd name="T27" fmla="*/ 651 h 1514"/>
              <a:gd name="T28" fmla="*/ 649 w 1704"/>
              <a:gd name="T29" fmla="*/ 730 h 1514"/>
              <a:gd name="T30" fmla="*/ 778 w 1704"/>
              <a:gd name="T31" fmla="*/ 599 h 1514"/>
              <a:gd name="T32" fmla="*/ 855 w 1704"/>
              <a:gd name="T33" fmla="*/ 599 h 1514"/>
              <a:gd name="T34" fmla="*/ 855 w 1704"/>
              <a:gd name="T35" fmla="*/ 731 h 1514"/>
              <a:gd name="T36" fmla="*/ 555 w 1704"/>
              <a:gd name="T37" fmla="*/ 731 h 1514"/>
              <a:gd name="T38" fmla="*/ 555 w 1704"/>
              <a:gd name="T39" fmla="*/ 836 h 1514"/>
              <a:gd name="T40" fmla="*/ 855 w 1704"/>
              <a:gd name="T41" fmla="*/ 836 h 1514"/>
              <a:gd name="T42" fmla="*/ 855 w 1704"/>
              <a:gd name="T43" fmla="*/ 1089 h 1514"/>
              <a:gd name="T44" fmla="*/ 843 w 1704"/>
              <a:gd name="T45" fmla="*/ 1088 h 1514"/>
              <a:gd name="T46" fmla="*/ 739 w 1704"/>
              <a:gd name="T47" fmla="*/ 1049 h 1514"/>
              <a:gd name="T48" fmla="*/ 734 w 1704"/>
              <a:gd name="T49" fmla="*/ 896 h 1514"/>
              <a:gd name="T50" fmla="*/ 527 w 1704"/>
              <a:gd name="T51" fmla="*/ 896 h 1514"/>
              <a:gd name="T52" fmla="*/ 520 w 1704"/>
              <a:gd name="T53" fmla="*/ 900 h 1514"/>
              <a:gd name="T54" fmla="*/ 738 w 1704"/>
              <a:gd name="T55" fmla="*/ 1231 h 1514"/>
              <a:gd name="T56" fmla="*/ 1246 w 1704"/>
              <a:gd name="T57" fmla="*/ 1097 h 1514"/>
              <a:gd name="T58" fmla="*/ 1276 w 1704"/>
              <a:gd name="T59" fmla="*/ 1209 h 1514"/>
              <a:gd name="T60" fmla="*/ 1446 w 1704"/>
              <a:gd name="T61" fmla="*/ 1138 h 1514"/>
              <a:gd name="T62" fmla="*/ 1331 w 1704"/>
              <a:gd name="T63" fmla="*/ 857 h 1514"/>
              <a:gd name="T64" fmla="*/ 1193 w 1704"/>
              <a:gd name="T65" fmla="*/ 900 h 1514"/>
              <a:gd name="T66" fmla="*/ 1219 w 1704"/>
              <a:gd name="T67" fmla="*/ 996 h 1514"/>
              <a:gd name="T68" fmla="*/ 1099 w 1704"/>
              <a:gd name="T69" fmla="*/ 1057 h 1514"/>
              <a:gd name="T70" fmla="*/ 1099 w 1704"/>
              <a:gd name="T71" fmla="*/ 836 h 1514"/>
              <a:gd name="T72" fmla="*/ 1391 w 1704"/>
              <a:gd name="T73" fmla="*/ 836 h 1514"/>
              <a:gd name="T74" fmla="*/ 1391 w 1704"/>
              <a:gd name="T75" fmla="*/ 731 h 1514"/>
              <a:gd name="T76" fmla="*/ 1099 w 1704"/>
              <a:gd name="T77" fmla="*/ 731 h 1514"/>
              <a:gd name="T78" fmla="*/ 1099 w 1704"/>
              <a:gd name="T79" fmla="*/ 599 h 1514"/>
              <a:gd name="T80" fmla="*/ 1392 w 1704"/>
              <a:gd name="T81" fmla="*/ 599 h 1514"/>
              <a:gd name="T82" fmla="*/ 1392 w 1704"/>
              <a:gd name="T83" fmla="*/ 494 h 1514"/>
              <a:gd name="T84" fmla="*/ 872 w 1704"/>
              <a:gd name="T85" fmla="*/ 494 h 1514"/>
              <a:gd name="T86" fmla="*/ 946 w 1704"/>
              <a:gd name="T87" fmla="*/ 380 h 1514"/>
              <a:gd name="T88" fmla="*/ 856 w 1704"/>
              <a:gd name="T89" fmla="*/ 355 h 1514"/>
              <a:gd name="T90" fmla="*/ 1460 w 1704"/>
              <a:gd name="T91" fmla="*/ 468 h 1514"/>
              <a:gd name="T92" fmla="*/ 1460 w 1704"/>
              <a:gd name="T93" fmla="*/ 1070 h 1514"/>
              <a:gd name="T94" fmla="*/ 1246 w 1704"/>
              <a:gd name="T95" fmla="*/ 1262 h 1514"/>
              <a:gd name="T96" fmla="*/ 1118 w 1704"/>
              <a:gd name="T97" fmla="*/ 1234 h 1514"/>
              <a:gd name="T98" fmla="*/ 1088 w 1704"/>
              <a:gd name="T99" fmla="*/ 1356 h 1514"/>
              <a:gd name="T100" fmla="*/ 1686 w 1704"/>
              <a:gd name="T101" fmla="*/ 1089 h 1514"/>
              <a:gd name="T102" fmla="*/ 1704 w 1704"/>
              <a:gd name="T103" fmla="*/ 769 h 1514"/>
              <a:gd name="T104" fmla="*/ 1675 w 1704"/>
              <a:gd name="T105" fmla="*/ 393 h 1514"/>
              <a:gd name="T106" fmla="*/ 168 w 1704"/>
              <a:gd name="T107" fmla="*/ 432 h 1514"/>
              <a:gd name="T108" fmla="*/ 72 w 1704"/>
              <a:gd name="T109" fmla="*/ 580 h 1514"/>
              <a:gd name="T110" fmla="*/ 250 w 1704"/>
              <a:gd name="T111" fmla="*/ 691 h 1514"/>
              <a:gd name="T112" fmla="*/ 312 w 1704"/>
              <a:gd name="T113" fmla="*/ 865 h 1514"/>
              <a:gd name="T114" fmla="*/ 0 w 1704"/>
              <a:gd name="T115" fmla="*/ 1209 h 1514"/>
              <a:gd name="T116" fmla="*/ 232 w 1704"/>
              <a:gd name="T117" fmla="*/ 1354 h 1514"/>
              <a:gd name="T118" fmla="*/ 423 w 1704"/>
              <a:gd name="T119" fmla="*/ 926 h 1514"/>
              <a:gd name="T120" fmla="*/ 403 w 1704"/>
              <a:gd name="T121" fmla="*/ 630 h 1514"/>
              <a:gd name="T122" fmla="*/ 168 w 1704"/>
              <a:gd name="T123" fmla="*/ 432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4" h="1514">
                <a:moveTo>
                  <a:pt x="295" y="376"/>
                </a:moveTo>
                <a:cubicBezTo>
                  <a:pt x="380" y="376"/>
                  <a:pt x="449" y="315"/>
                  <a:pt x="449" y="239"/>
                </a:cubicBezTo>
                <a:cubicBezTo>
                  <a:pt x="449" y="163"/>
                  <a:pt x="380" y="102"/>
                  <a:pt x="295" y="102"/>
                </a:cubicBezTo>
                <a:cubicBezTo>
                  <a:pt x="211" y="102"/>
                  <a:pt x="142" y="163"/>
                  <a:pt x="142" y="239"/>
                </a:cubicBezTo>
                <a:cubicBezTo>
                  <a:pt x="142" y="315"/>
                  <a:pt x="211" y="376"/>
                  <a:pt x="295" y="376"/>
                </a:cubicBezTo>
                <a:close/>
                <a:moveTo>
                  <a:pt x="1675" y="393"/>
                </a:moveTo>
                <a:cubicBezTo>
                  <a:pt x="1675" y="393"/>
                  <a:pt x="1625" y="0"/>
                  <a:pt x="766" y="244"/>
                </a:cubicBezTo>
                <a:cubicBezTo>
                  <a:pt x="802" y="180"/>
                  <a:pt x="820" y="138"/>
                  <a:pt x="820" y="138"/>
                </a:cubicBezTo>
                <a:lnTo>
                  <a:pt x="606" y="78"/>
                </a:lnTo>
                <a:cubicBezTo>
                  <a:pt x="606" y="78"/>
                  <a:pt x="519" y="360"/>
                  <a:pt x="365" y="492"/>
                </a:cubicBezTo>
                <a:cubicBezTo>
                  <a:pt x="365" y="492"/>
                  <a:pt x="514" y="578"/>
                  <a:pt x="513" y="575"/>
                </a:cubicBezTo>
                <a:cubicBezTo>
                  <a:pt x="555" y="533"/>
                  <a:pt x="594" y="489"/>
                  <a:pt x="627" y="447"/>
                </a:cubicBezTo>
                <a:cubicBezTo>
                  <a:pt x="661" y="432"/>
                  <a:pt x="694" y="418"/>
                  <a:pt x="727" y="405"/>
                </a:cubicBezTo>
                <a:cubicBezTo>
                  <a:pt x="687" y="476"/>
                  <a:pt x="623" y="583"/>
                  <a:pt x="559" y="651"/>
                </a:cubicBezTo>
                <a:lnTo>
                  <a:pt x="649" y="730"/>
                </a:lnTo>
                <a:cubicBezTo>
                  <a:pt x="649" y="730"/>
                  <a:pt x="711" y="671"/>
                  <a:pt x="778" y="599"/>
                </a:cubicBezTo>
                <a:lnTo>
                  <a:pt x="855" y="599"/>
                </a:lnTo>
                <a:lnTo>
                  <a:pt x="855" y="731"/>
                </a:lnTo>
                <a:lnTo>
                  <a:pt x="555" y="731"/>
                </a:lnTo>
                <a:lnTo>
                  <a:pt x="555" y="836"/>
                </a:lnTo>
                <a:lnTo>
                  <a:pt x="855" y="836"/>
                </a:lnTo>
                <a:lnTo>
                  <a:pt x="855" y="1089"/>
                </a:lnTo>
                <a:cubicBezTo>
                  <a:pt x="851" y="1088"/>
                  <a:pt x="847" y="1088"/>
                  <a:pt x="843" y="1088"/>
                </a:cubicBezTo>
                <a:cubicBezTo>
                  <a:pt x="810" y="1087"/>
                  <a:pt x="759" y="1081"/>
                  <a:pt x="739" y="1049"/>
                </a:cubicBezTo>
                <a:cubicBezTo>
                  <a:pt x="714" y="1011"/>
                  <a:pt x="732" y="940"/>
                  <a:pt x="734" y="896"/>
                </a:cubicBezTo>
                <a:lnTo>
                  <a:pt x="527" y="896"/>
                </a:lnTo>
                <a:lnTo>
                  <a:pt x="520" y="900"/>
                </a:lnTo>
                <a:cubicBezTo>
                  <a:pt x="520" y="900"/>
                  <a:pt x="444" y="1239"/>
                  <a:pt x="738" y="1231"/>
                </a:cubicBezTo>
                <a:cubicBezTo>
                  <a:pt x="1013" y="1238"/>
                  <a:pt x="1170" y="1155"/>
                  <a:pt x="1246" y="1097"/>
                </a:cubicBezTo>
                <a:lnTo>
                  <a:pt x="1276" y="1209"/>
                </a:lnTo>
                <a:lnTo>
                  <a:pt x="1446" y="1138"/>
                </a:lnTo>
                <a:lnTo>
                  <a:pt x="1331" y="857"/>
                </a:lnTo>
                <a:lnTo>
                  <a:pt x="1193" y="900"/>
                </a:lnTo>
                <a:lnTo>
                  <a:pt x="1219" y="996"/>
                </a:lnTo>
                <a:cubicBezTo>
                  <a:pt x="1184" y="1023"/>
                  <a:pt x="1143" y="1042"/>
                  <a:pt x="1099" y="1057"/>
                </a:cubicBezTo>
                <a:lnTo>
                  <a:pt x="1099" y="836"/>
                </a:lnTo>
                <a:lnTo>
                  <a:pt x="1391" y="836"/>
                </a:lnTo>
                <a:lnTo>
                  <a:pt x="1391" y="731"/>
                </a:lnTo>
                <a:lnTo>
                  <a:pt x="1099" y="731"/>
                </a:lnTo>
                <a:lnTo>
                  <a:pt x="1099" y="599"/>
                </a:lnTo>
                <a:lnTo>
                  <a:pt x="1392" y="599"/>
                </a:lnTo>
                <a:lnTo>
                  <a:pt x="1392" y="494"/>
                </a:lnTo>
                <a:lnTo>
                  <a:pt x="872" y="494"/>
                </a:lnTo>
                <a:cubicBezTo>
                  <a:pt x="909" y="448"/>
                  <a:pt x="939" y="406"/>
                  <a:pt x="946" y="380"/>
                </a:cubicBezTo>
                <a:lnTo>
                  <a:pt x="856" y="355"/>
                </a:lnTo>
                <a:cubicBezTo>
                  <a:pt x="1245" y="216"/>
                  <a:pt x="1462" y="240"/>
                  <a:pt x="1460" y="468"/>
                </a:cubicBezTo>
                <a:lnTo>
                  <a:pt x="1460" y="1070"/>
                </a:lnTo>
                <a:cubicBezTo>
                  <a:pt x="1460" y="1070"/>
                  <a:pt x="1483" y="1277"/>
                  <a:pt x="1246" y="1262"/>
                </a:cubicBezTo>
                <a:lnTo>
                  <a:pt x="1118" y="1234"/>
                </a:lnTo>
                <a:lnTo>
                  <a:pt x="1088" y="1356"/>
                </a:lnTo>
                <a:cubicBezTo>
                  <a:pt x="1088" y="1356"/>
                  <a:pt x="1641" y="1514"/>
                  <a:pt x="1686" y="1089"/>
                </a:cubicBezTo>
                <a:cubicBezTo>
                  <a:pt x="1699" y="969"/>
                  <a:pt x="1704" y="862"/>
                  <a:pt x="1704" y="769"/>
                </a:cubicBezTo>
                <a:cubicBezTo>
                  <a:pt x="1704" y="533"/>
                  <a:pt x="1675" y="393"/>
                  <a:pt x="1675" y="393"/>
                </a:cubicBezTo>
                <a:close/>
                <a:moveTo>
                  <a:pt x="168" y="432"/>
                </a:moveTo>
                <a:lnTo>
                  <a:pt x="72" y="580"/>
                </a:lnTo>
                <a:lnTo>
                  <a:pt x="250" y="691"/>
                </a:lnTo>
                <a:cubicBezTo>
                  <a:pt x="250" y="691"/>
                  <a:pt x="369" y="751"/>
                  <a:pt x="312" y="865"/>
                </a:cubicBezTo>
                <a:cubicBezTo>
                  <a:pt x="259" y="973"/>
                  <a:pt x="0" y="1209"/>
                  <a:pt x="0" y="1209"/>
                </a:cubicBezTo>
                <a:lnTo>
                  <a:pt x="232" y="1354"/>
                </a:lnTo>
                <a:cubicBezTo>
                  <a:pt x="393" y="1005"/>
                  <a:pt x="383" y="1052"/>
                  <a:pt x="423" y="926"/>
                </a:cubicBezTo>
                <a:cubicBezTo>
                  <a:pt x="465" y="798"/>
                  <a:pt x="473" y="701"/>
                  <a:pt x="403" y="630"/>
                </a:cubicBezTo>
                <a:cubicBezTo>
                  <a:pt x="313" y="540"/>
                  <a:pt x="303" y="531"/>
                  <a:pt x="168" y="432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2043525" y="3167492"/>
            <a:ext cx="792914" cy="795585"/>
          </a:xfrm>
          <a:custGeom>
            <a:avLst/>
            <a:gdLst>
              <a:gd name="T0" fmla="*/ 2689 w 5167"/>
              <a:gd name="T1" fmla="*/ 3972 h 5167"/>
              <a:gd name="T2" fmla="*/ 3977 w 5167"/>
              <a:gd name="T3" fmla="*/ 3575 h 5167"/>
              <a:gd name="T4" fmla="*/ 3977 w 5167"/>
              <a:gd name="T5" fmla="*/ 2781 h 5167"/>
              <a:gd name="T6" fmla="*/ 3184 w 5167"/>
              <a:gd name="T7" fmla="*/ 2781 h 5167"/>
              <a:gd name="T8" fmla="*/ 3579 w 5167"/>
              <a:gd name="T9" fmla="*/ 2384 h 5167"/>
              <a:gd name="T10" fmla="*/ 3977 w 5167"/>
              <a:gd name="T11" fmla="*/ 1987 h 5167"/>
              <a:gd name="T12" fmla="*/ 3977 w 5167"/>
              <a:gd name="T13" fmla="*/ 1244 h 5167"/>
              <a:gd name="T14" fmla="*/ 2689 w 5167"/>
              <a:gd name="T15" fmla="*/ 1192 h 5167"/>
              <a:gd name="T16" fmla="*/ 3579 w 5167"/>
              <a:gd name="T17" fmla="*/ 1589 h 5167"/>
              <a:gd name="T18" fmla="*/ 2786 w 5167"/>
              <a:gd name="T19" fmla="*/ 1987 h 5167"/>
              <a:gd name="T20" fmla="*/ 2786 w 5167"/>
              <a:gd name="T21" fmla="*/ 2384 h 5167"/>
              <a:gd name="T22" fmla="*/ 2786 w 5167"/>
              <a:gd name="T23" fmla="*/ 3178 h 5167"/>
              <a:gd name="T24" fmla="*/ 3579 w 5167"/>
              <a:gd name="T25" fmla="*/ 3178 h 5167"/>
              <a:gd name="T26" fmla="*/ 2689 w 5167"/>
              <a:gd name="T27" fmla="*/ 3575 h 5167"/>
              <a:gd name="T28" fmla="*/ 2583 w 5167"/>
              <a:gd name="T29" fmla="*/ 399 h 5167"/>
              <a:gd name="T30" fmla="*/ 2583 w 5167"/>
              <a:gd name="T31" fmla="*/ 4766 h 5167"/>
              <a:gd name="T32" fmla="*/ 0 w 5167"/>
              <a:gd name="T33" fmla="*/ 2583 h 5167"/>
              <a:gd name="T34" fmla="*/ 5167 w 5167"/>
              <a:gd name="T35" fmla="*/ 2583 h 5167"/>
              <a:gd name="T36" fmla="*/ 0 w 5167"/>
              <a:gd name="T37" fmla="*/ 2583 h 5167"/>
              <a:gd name="T38" fmla="*/ 2489 w 5167"/>
              <a:gd name="T39" fmla="*/ 1191 h 5167"/>
              <a:gd name="T40" fmla="*/ 1199 w 5167"/>
              <a:gd name="T41" fmla="*/ 1588 h 5167"/>
              <a:gd name="T42" fmla="*/ 1199 w 5167"/>
              <a:gd name="T43" fmla="*/ 2382 h 5167"/>
              <a:gd name="T44" fmla="*/ 1990 w 5167"/>
              <a:gd name="T45" fmla="*/ 2382 h 5167"/>
              <a:gd name="T46" fmla="*/ 1596 w 5167"/>
              <a:gd name="T47" fmla="*/ 2780 h 5167"/>
              <a:gd name="T48" fmla="*/ 1199 w 5167"/>
              <a:gd name="T49" fmla="*/ 3177 h 5167"/>
              <a:gd name="T50" fmla="*/ 1199 w 5167"/>
              <a:gd name="T51" fmla="*/ 3918 h 5167"/>
              <a:gd name="T52" fmla="*/ 2489 w 5167"/>
              <a:gd name="T53" fmla="*/ 3971 h 5167"/>
              <a:gd name="T54" fmla="*/ 1596 w 5167"/>
              <a:gd name="T55" fmla="*/ 3574 h 5167"/>
              <a:gd name="T56" fmla="*/ 2390 w 5167"/>
              <a:gd name="T57" fmla="*/ 3177 h 5167"/>
              <a:gd name="T58" fmla="*/ 2390 w 5167"/>
              <a:gd name="T59" fmla="*/ 2780 h 5167"/>
              <a:gd name="T60" fmla="*/ 2390 w 5167"/>
              <a:gd name="T61" fmla="*/ 1985 h 5167"/>
              <a:gd name="T62" fmla="*/ 1596 w 5167"/>
              <a:gd name="T63" fmla="*/ 1985 h 5167"/>
              <a:gd name="T64" fmla="*/ 2489 w 5167"/>
              <a:gd name="T65" fmla="*/ 1588 h 5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67" h="5167">
                <a:moveTo>
                  <a:pt x="2689" y="3575"/>
                </a:moveTo>
                <a:lnTo>
                  <a:pt x="2689" y="3972"/>
                </a:lnTo>
                <a:lnTo>
                  <a:pt x="3977" y="3972"/>
                </a:lnTo>
                <a:lnTo>
                  <a:pt x="3977" y="3575"/>
                </a:lnTo>
                <a:lnTo>
                  <a:pt x="3977" y="3178"/>
                </a:lnTo>
                <a:lnTo>
                  <a:pt x="3977" y="2781"/>
                </a:lnTo>
                <a:lnTo>
                  <a:pt x="3579" y="2781"/>
                </a:lnTo>
                <a:lnTo>
                  <a:pt x="3184" y="2781"/>
                </a:lnTo>
                <a:lnTo>
                  <a:pt x="3184" y="2384"/>
                </a:lnTo>
                <a:lnTo>
                  <a:pt x="3579" y="2384"/>
                </a:lnTo>
                <a:lnTo>
                  <a:pt x="3977" y="2384"/>
                </a:lnTo>
                <a:lnTo>
                  <a:pt x="3977" y="1987"/>
                </a:lnTo>
                <a:lnTo>
                  <a:pt x="3977" y="1589"/>
                </a:lnTo>
                <a:lnTo>
                  <a:pt x="3977" y="1244"/>
                </a:lnTo>
                <a:lnTo>
                  <a:pt x="3977" y="1192"/>
                </a:lnTo>
                <a:lnTo>
                  <a:pt x="2689" y="1192"/>
                </a:lnTo>
                <a:lnTo>
                  <a:pt x="2689" y="1589"/>
                </a:lnTo>
                <a:lnTo>
                  <a:pt x="3579" y="1589"/>
                </a:lnTo>
                <a:lnTo>
                  <a:pt x="3579" y="1987"/>
                </a:lnTo>
                <a:lnTo>
                  <a:pt x="2786" y="1987"/>
                </a:lnTo>
                <a:lnTo>
                  <a:pt x="2786" y="2038"/>
                </a:lnTo>
                <a:lnTo>
                  <a:pt x="2786" y="2384"/>
                </a:lnTo>
                <a:lnTo>
                  <a:pt x="2786" y="2781"/>
                </a:lnTo>
                <a:lnTo>
                  <a:pt x="2786" y="3178"/>
                </a:lnTo>
                <a:lnTo>
                  <a:pt x="3188" y="3178"/>
                </a:lnTo>
                <a:lnTo>
                  <a:pt x="3579" y="3178"/>
                </a:lnTo>
                <a:lnTo>
                  <a:pt x="3579" y="3575"/>
                </a:lnTo>
                <a:lnTo>
                  <a:pt x="2689" y="3575"/>
                </a:lnTo>
                <a:close/>
                <a:moveTo>
                  <a:pt x="400" y="2583"/>
                </a:moveTo>
                <a:cubicBezTo>
                  <a:pt x="400" y="1378"/>
                  <a:pt x="1378" y="399"/>
                  <a:pt x="2583" y="399"/>
                </a:cubicBezTo>
                <a:cubicBezTo>
                  <a:pt x="3789" y="399"/>
                  <a:pt x="4766" y="1378"/>
                  <a:pt x="4766" y="2583"/>
                </a:cubicBezTo>
                <a:cubicBezTo>
                  <a:pt x="4766" y="3789"/>
                  <a:pt x="3789" y="4766"/>
                  <a:pt x="2583" y="4766"/>
                </a:cubicBezTo>
                <a:cubicBezTo>
                  <a:pt x="1378" y="4766"/>
                  <a:pt x="400" y="3789"/>
                  <a:pt x="400" y="2583"/>
                </a:cubicBezTo>
                <a:close/>
                <a:moveTo>
                  <a:pt x="0" y="2583"/>
                </a:moveTo>
                <a:cubicBezTo>
                  <a:pt x="0" y="1156"/>
                  <a:pt x="1156" y="0"/>
                  <a:pt x="2583" y="0"/>
                </a:cubicBezTo>
                <a:cubicBezTo>
                  <a:pt x="4010" y="0"/>
                  <a:pt x="5167" y="1156"/>
                  <a:pt x="5167" y="2583"/>
                </a:cubicBezTo>
                <a:cubicBezTo>
                  <a:pt x="5167" y="4010"/>
                  <a:pt x="4010" y="5167"/>
                  <a:pt x="2583" y="5167"/>
                </a:cubicBezTo>
                <a:cubicBezTo>
                  <a:pt x="1156" y="5167"/>
                  <a:pt x="0" y="4010"/>
                  <a:pt x="0" y="2583"/>
                </a:cubicBezTo>
                <a:close/>
                <a:moveTo>
                  <a:pt x="2489" y="1588"/>
                </a:moveTo>
                <a:lnTo>
                  <a:pt x="2489" y="1191"/>
                </a:lnTo>
                <a:lnTo>
                  <a:pt x="1199" y="1191"/>
                </a:lnTo>
                <a:lnTo>
                  <a:pt x="1199" y="1588"/>
                </a:lnTo>
                <a:lnTo>
                  <a:pt x="1199" y="1985"/>
                </a:lnTo>
                <a:lnTo>
                  <a:pt x="1199" y="2382"/>
                </a:lnTo>
                <a:lnTo>
                  <a:pt x="1596" y="2382"/>
                </a:lnTo>
                <a:lnTo>
                  <a:pt x="1990" y="2382"/>
                </a:lnTo>
                <a:lnTo>
                  <a:pt x="1990" y="2780"/>
                </a:lnTo>
                <a:lnTo>
                  <a:pt x="1596" y="2780"/>
                </a:lnTo>
                <a:lnTo>
                  <a:pt x="1199" y="2780"/>
                </a:lnTo>
                <a:lnTo>
                  <a:pt x="1199" y="3177"/>
                </a:lnTo>
                <a:lnTo>
                  <a:pt x="1199" y="3574"/>
                </a:lnTo>
                <a:lnTo>
                  <a:pt x="1199" y="3918"/>
                </a:lnTo>
                <a:lnTo>
                  <a:pt x="1199" y="3971"/>
                </a:lnTo>
                <a:lnTo>
                  <a:pt x="2489" y="3971"/>
                </a:lnTo>
                <a:lnTo>
                  <a:pt x="2489" y="3574"/>
                </a:lnTo>
                <a:lnTo>
                  <a:pt x="1596" y="3574"/>
                </a:lnTo>
                <a:lnTo>
                  <a:pt x="1596" y="3177"/>
                </a:lnTo>
                <a:lnTo>
                  <a:pt x="2390" y="3177"/>
                </a:lnTo>
                <a:lnTo>
                  <a:pt x="2390" y="3124"/>
                </a:lnTo>
                <a:lnTo>
                  <a:pt x="2390" y="2780"/>
                </a:lnTo>
                <a:lnTo>
                  <a:pt x="2390" y="2382"/>
                </a:lnTo>
                <a:lnTo>
                  <a:pt x="2390" y="1985"/>
                </a:lnTo>
                <a:lnTo>
                  <a:pt x="1988" y="1985"/>
                </a:lnTo>
                <a:lnTo>
                  <a:pt x="1596" y="1985"/>
                </a:lnTo>
                <a:lnTo>
                  <a:pt x="1596" y="1588"/>
                </a:lnTo>
                <a:lnTo>
                  <a:pt x="2489" y="1588"/>
                </a:lnTo>
                <a:close/>
              </a:path>
            </a:pathLst>
          </a:custGeom>
          <a:solidFill>
            <a:srgbClr val="BB3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315360" y="3256923"/>
            <a:ext cx="842290" cy="635772"/>
            <a:chOff x="491848" y="4638693"/>
            <a:chExt cx="2143126" cy="1617663"/>
          </a:xfrm>
          <a:solidFill>
            <a:srgbClr val="FF0000"/>
          </a:solidFill>
        </p:grpSpPr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660123" y="4914918"/>
              <a:ext cx="763588" cy="949325"/>
            </a:xfrm>
            <a:custGeom>
              <a:avLst/>
              <a:gdLst>
                <a:gd name="T0" fmla="*/ 240 w 14201"/>
                <a:gd name="T1" fmla="*/ 6436 h 17688"/>
                <a:gd name="T2" fmla="*/ 2205 w 14201"/>
                <a:gd name="T3" fmla="*/ 10317 h 17688"/>
                <a:gd name="T4" fmla="*/ 2205 w 14201"/>
                <a:gd name="T5" fmla="*/ 10317 h 17688"/>
                <a:gd name="T6" fmla="*/ 13971 w 14201"/>
                <a:gd name="T7" fmla="*/ 17652 h 17688"/>
                <a:gd name="T8" fmla="*/ 13971 w 14201"/>
                <a:gd name="T9" fmla="*/ 17652 h 17688"/>
                <a:gd name="T10" fmla="*/ 14130 w 14201"/>
                <a:gd name="T11" fmla="*/ 17626 h 17688"/>
                <a:gd name="T12" fmla="*/ 14130 w 14201"/>
                <a:gd name="T13" fmla="*/ 17626 h 17688"/>
                <a:gd name="T14" fmla="*/ 14163 w 14201"/>
                <a:gd name="T15" fmla="*/ 17483 h 17688"/>
                <a:gd name="T16" fmla="*/ 14163 w 14201"/>
                <a:gd name="T17" fmla="*/ 17483 h 17688"/>
                <a:gd name="T18" fmla="*/ 14165 w 14201"/>
                <a:gd name="T19" fmla="*/ 17483 h 17688"/>
                <a:gd name="T20" fmla="*/ 3387 w 14201"/>
                <a:gd name="T21" fmla="*/ 0 h 17688"/>
                <a:gd name="T22" fmla="*/ 240 w 14201"/>
                <a:gd name="T23" fmla="*/ 6436 h 1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01" h="17688">
                  <a:moveTo>
                    <a:pt x="240" y="6436"/>
                  </a:moveTo>
                  <a:cubicBezTo>
                    <a:pt x="371" y="8872"/>
                    <a:pt x="2205" y="10317"/>
                    <a:pt x="2205" y="10317"/>
                  </a:cubicBezTo>
                  <a:lnTo>
                    <a:pt x="2205" y="10317"/>
                  </a:lnTo>
                  <a:cubicBezTo>
                    <a:pt x="5157" y="13190"/>
                    <a:pt x="12311" y="16831"/>
                    <a:pt x="13971" y="17652"/>
                  </a:cubicBezTo>
                  <a:lnTo>
                    <a:pt x="13971" y="17652"/>
                  </a:lnTo>
                  <a:cubicBezTo>
                    <a:pt x="13998" y="17660"/>
                    <a:pt x="14078" y="17688"/>
                    <a:pt x="14130" y="17626"/>
                  </a:cubicBezTo>
                  <a:lnTo>
                    <a:pt x="14130" y="17626"/>
                  </a:lnTo>
                  <a:cubicBezTo>
                    <a:pt x="14130" y="17626"/>
                    <a:pt x="14201" y="17572"/>
                    <a:pt x="14163" y="17483"/>
                  </a:cubicBezTo>
                  <a:lnTo>
                    <a:pt x="14163" y="17483"/>
                  </a:lnTo>
                  <a:lnTo>
                    <a:pt x="14165" y="17483"/>
                  </a:lnTo>
                  <a:cubicBezTo>
                    <a:pt x="9613" y="7537"/>
                    <a:pt x="3387" y="0"/>
                    <a:pt x="3387" y="0"/>
                  </a:cubicBezTo>
                  <a:cubicBezTo>
                    <a:pt x="3387" y="0"/>
                    <a:pt x="0" y="3215"/>
                    <a:pt x="240" y="6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712511" y="5986481"/>
              <a:ext cx="649288" cy="241300"/>
            </a:xfrm>
            <a:custGeom>
              <a:avLst/>
              <a:gdLst>
                <a:gd name="T0" fmla="*/ 0 w 12093"/>
                <a:gd name="T1" fmla="*/ 414 h 4505"/>
                <a:gd name="T2" fmla="*/ 5735 w 12093"/>
                <a:gd name="T3" fmla="*/ 3955 h 4505"/>
                <a:gd name="T4" fmla="*/ 5735 w 12093"/>
                <a:gd name="T5" fmla="*/ 3955 h 4505"/>
                <a:gd name="T6" fmla="*/ 12008 w 12093"/>
                <a:gd name="T7" fmla="*/ 261 h 4505"/>
                <a:gd name="T8" fmla="*/ 12008 w 12093"/>
                <a:gd name="T9" fmla="*/ 261 h 4505"/>
                <a:gd name="T10" fmla="*/ 12004 w 12093"/>
                <a:gd name="T11" fmla="*/ 257 h 4505"/>
                <a:gd name="T12" fmla="*/ 12062 w 12093"/>
                <a:gd name="T13" fmla="*/ 110 h 4505"/>
                <a:gd name="T14" fmla="*/ 12062 w 12093"/>
                <a:gd name="T15" fmla="*/ 110 h 4505"/>
                <a:gd name="T16" fmla="*/ 11909 w 12093"/>
                <a:gd name="T17" fmla="*/ 2 h 4505"/>
                <a:gd name="T18" fmla="*/ 11909 w 12093"/>
                <a:gd name="T19" fmla="*/ 2 h 4505"/>
                <a:gd name="T20" fmla="*/ 11909 w 12093"/>
                <a:gd name="T21" fmla="*/ 0 h 4505"/>
                <a:gd name="T22" fmla="*/ 0 w 12093"/>
                <a:gd name="T23" fmla="*/ 414 h 4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93" h="4505">
                  <a:moveTo>
                    <a:pt x="0" y="414"/>
                  </a:moveTo>
                  <a:cubicBezTo>
                    <a:pt x="1294" y="2719"/>
                    <a:pt x="3470" y="4505"/>
                    <a:pt x="5735" y="3955"/>
                  </a:cubicBezTo>
                  <a:lnTo>
                    <a:pt x="5735" y="3955"/>
                  </a:lnTo>
                  <a:cubicBezTo>
                    <a:pt x="7300" y="3566"/>
                    <a:pt x="10840" y="1096"/>
                    <a:pt x="12008" y="261"/>
                  </a:cubicBezTo>
                  <a:lnTo>
                    <a:pt x="12008" y="261"/>
                  </a:lnTo>
                  <a:lnTo>
                    <a:pt x="12004" y="257"/>
                  </a:lnTo>
                  <a:cubicBezTo>
                    <a:pt x="12093" y="176"/>
                    <a:pt x="12062" y="110"/>
                    <a:pt x="12062" y="110"/>
                  </a:cubicBezTo>
                  <a:lnTo>
                    <a:pt x="12062" y="110"/>
                  </a:lnTo>
                  <a:cubicBezTo>
                    <a:pt x="12033" y="2"/>
                    <a:pt x="11909" y="2"/>
                    <a:pt x="11909" y="2"/>
                  </a:cubicBezTo>
                  <a:lnTo>
                    <a:pt x="11909" y="2"/>
                  </a:lnTo>
                  <a:lnTo>
                    <a:pt x="11909" y="0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491848" y="5445143"/>
              <a:ext cx="881063" cy="496888"/>
            </a:xfrm>
            <a:custGeom>
              <a:avLst/>
              <a:gdLst>
                <a:gd name="T0" fmla="*/ 1244 w 16389"/>
                <a:gd name="T1" fmla="*/ 5154 h 9243"/>
                <a:gd name="T2" fmla="*/ 5000 w 16389"/>
                <a:gd name="T3" fmla="*/ 8709 h 9243"/>
                <a:gd name="T4" fmla="*/ 5000 w 16389"/>
                <a:gd name="T5" fmla="*/ 8709 h 9243"/>
                <a:gd name="T6" fmla="*/ 7279 w 16389"/>
                <a:gd name="T7" fmla="*/ 9210 h 9243"/>
                <a:gd name="T8" fmla="*/ 7279 w 16389"/>
                <a:gd name="T9" fmla="*/ 9210 h 9243"/>
                <a:gd name="T10" fmla="*/ 16209 w 16389"/>
                <a:gd name="T11" fmla="*/ 9204 h 9243"/>
                <a:gd name="T12" fmla="*/ 16209 w 16389"/>
                <a:gd name="T13" fmla="*/ 9204 h 9243"/>
                <a:gd name="T14" fmla="*/ 16331 w 16389"/>
                <a:gd name="T15" fmla="*/ 9125 h 9243"/>
                <a:gd name="T16" fmla="*/ 16331 w 16389"/>
                <a:gd name="T17" fmla="*/ 9125 h 9243"/>
                <a:gd name="T18" fmla="*/ 16288 w 16389"/>
                <a:gd name="T19" fmla="*/ 8947 h 9243"/>
                <a:gd name="T20" fmla="*/ 16288 w 16389"/>
                <a:gd name="T21" fmla="*/ 8947 h 9243"/>
                <a:gd name="T22" fmla="*/ 16288 w 16389"/>
                <a:gd name="T23" fmla="*/ 8945 h 9243"/>
                <a:gd name="T24" fmla="*/ 921 w 16389"/>
                <a:gd name="T25" fmla="*/ 0 h 9243"/>
                <a:gd name="T26" fmla="*/ 1244 w 16389"/>
                <a:gd name="T27" fmla="*/ 5154 h 9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89" h="9243">
                  <a:moveTo>
                    <a:pt x="1244" y="5154"/>
                  </a:moveTo>
                  <a:cubicBezTo>
                    <a:pt x="2536" y="7883"/>
                    <a:pt x="5000" y="8709"/>
                    <a:pt x="5000" y="8709"/>
                  </a:cubicBezTo>
                  <a:lnTo>
                    <a:pt x="5000" y="8709"/>
                  </a:lnTo>
                  <a:cubicBezTo>
                    <a:pt x="6139" y="9177"/>
                    <a:pt x="7279" y="9210"/>
                    <a:pt x="7279" y="9210"/>
                  </a:cubicBezTo>
                  <a:lnTo>
                    <a:pt x="7279" y="9210"/>
                  </a:lnTo>
                  <a:cubicBezTo>
                    <a:pt x="7457" y="9243"/>
                    <a:pt x="14360" y="9212"/>
                    <a:pt x="16209" y="9204"/>
                  </a:cubicBezTo>
                  <a:lnTo>
                    <a:pt x="16209" y="9204"/>
                  </a:lnTo>
                  <a:cubicBezTo>
                    <a:pt x="16288" y="9204"/>
                    <a:pt x="16331" y="9125"/>
                    <a:pt x="16331" y="9125"/>
                  </a:cubicBezTo>
                  <a:lnTo>
                    <a:pt x="16331" y="9125"/>
                  </a:lnTo>
                  <a:cubicBezTo>
                    <a:pt x="16389" y="9030"/>
                    <a:pt x="16288" y="8947"/>
                    <a:pt x="16288" y="8947"/>
                  </a:cubicBezTo>
                  <a:lnTo>
                    <a:pt x="16288" y="8947"/>
                  </a:lnTo>
                  <a:lnTo>
                    <a:pt x="16288" y="8945"/>
                  </a:lnTo>
                  <a:cubicBezTo>
                    <a:pt x="11060" y="5415"/>
                    <a:pt x="921" y="0"/>
                    <a:pt x="921" y="0"/>
                  </a:cubicBezTo>
                  <a:cubicBezTo>
                    <a:pt x="0" y="2855"/>
                    <a:pt x="1244" y="5154"/>
                    <a:pt x="1244" y="5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>
              <a:off x="1069698" y="4638693"/>
              <a:ext cx="531813" cy="1173163"/>
            </a:xfrm>
            <a:custGeom>
              <a:avLst/>
              <a:gdLst>
                <a:gd name="T0" fmla="*/ 4471 w 9898"/>
                <a:gd name="T1" fmla="*/ 363 h 21844"/>
                <a:gd name="T2" fmla="*/ 575 w 9898"/>
                <a:gd name="T3" fmla="*/ 4038 h 21844"/>
                <a:gd name="T4" fmla="*/ 575 w 9898"/>
                <a:gd name="T5" fmla="*/ 4038 h 21844"/>
                <a:gd name="T6" fmla="*/ 590 w 9898"/>
                <a:gd name="T7" fmla="*/ 7812 h 21844"/>
                <a:gd name="T8" fmla="*/ 590 w 9898"/>
                <a:gd name="T9" fmla="*/ 7812 h 21844"/>
                <a:gd name="T10" fmla="*/ 7931 w 9898"/>
                <a:gd name="T11" fmla="*/ 21766 h 21844"/>
                <a:gd name="T12" fmla="*/ 7931 w 9898"/>
                <a:gd name="T13" fmla="*/ 21766 h 21844"/>
                <a:gd name="T14" fmla="*/ 8076 w 9898"/>
                <a:gd name="T15" fmla="*/ 21815 h 21844"/>
                <a:gd name="T16" fmla="*/ 8076 w 9898"/>
                <a:gd name="T17" fmla="*/ 21815 h 21844"/>
                <a:gd name="T18" fmla="*/ 8186 w 9898"/>
                <a:gd name="T19" fmla="*/ 21666 h 21844"/>
                <a:gd name="T20" fmla="*/ 8186 w 9898"/>
                <a:gd name="T21" fmla="*/ 21666 h 21844"/>
                <a:gd name="T22" fmla="*/ 8188 w 9898"/>
                <a:gd name="T23" fmla="*/ 21670 h 21844"/>
                <a:gd name="T24" fmla="*/ 6391 w 9898"/>
                <a:gd name="T25" fmla="*/ 0 h 21844"/>
                <a:gd name="T26" fmla="*/ 4471 w 9898"/>
                <a:gd name="T27" fmla="*/ 363 h 2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98" h="21844">
                  <a:moveTo>
                    <a:pt x="4471" y="363"/>
                  </a:moveTo>
                  <a:cubicBezTo>
                    <a:pt x="1319" y="1176"/>
                    <a:pt x="575" y="4038"/>
                    <a:pt x="575" y="4038"/>
                  </a:cubicBezTo>
                  <a:lnTo>
                    <a:pt x="575" y="4038"/>
                  </a:lnTo>
                  <a:cubicBezTo>
                    <a:pt x="0" y="5838"/>
                    <a:pt x="590" y="7812"/>
                    <a:pt x="590" y="7812"/>
                  </a:cubicBezTo>
                  <a:lnTo>
                    <a:pt x="590" y="7812"/>
                  </a:lnTo>
                  <a:cubicBezTo>
                    <a:pt x="1641" y="12484"/>
                    <a:pt x="6817" y="20155"/>
                    <a:pt x="7931" y="21766"/>
                  </a:cubicBezTo>
                  <a:lnTo>
                    <a:pt x="7931" y="21766"/>
                  </a:lnTo>
                  <a:cubicBezTo>
                    <a:pt x="8012" y="21844"/>
                    <a:pt x="8076" y="21815"/>
                    <a:pt x="8076" y="21815"/>
                  </a:cubicBezTo>
                  <a:lnTo>
                    <a:pt x="8076" y="21815"/>
                  </a:lnTo>
                  <a:cubicBezTo>
                    <a:pt x="8194" y="21780"/>
                    <a:pt x="8186" y="21666"/>
                    <a:pt x="8186" y="21666"/>
                  </a:cubicBezTo>
                  <a:lnTo>
                    <a:pt x="8186" y="21666"/>
                  </a:lnTo>
                  <a:lnTo>
                    <a:pt x="8188" y="21670"/>
                  </a:lnTo>
                  <a:cubicBezTo>
                    <a:pt x="9898" y="4537"/>
                    <a:pt x="6391" y="0"/>
                    <a:pt x="6391" y="0"/>
                  </a:cubicBezTo>
                  <a:cubicBezTo>
                    <a:pt x="5871" y="45"/>
                    <a:pt x="4471" y="363"/>
                    <a:pt x="4471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1526898" y="4638693"/>
              <a:ext cx="531813" cy="1173163"/>
            </a:xfrm>
            <a:custGeom>
              <a:avLst/>
              <a:gdLst>
                <a:gd name="T0" fmla="*/ 1717 w 9886"/>
                <a:gd name="T1" fmla="*/ 21681 h 21857"/>
                <a:gd name="T2" fmla="*/ 1810 w 9886"/>
                <a:gd name="T3" fmla="*/ 21811 h 21857"/>
                <a:gd name="T4" fmla="*/ 1810 w 9886"/>
                <a:gd name="T5" fmla="*/ 21811 h 21857"/>
                <a:gd name="T6" fmla="*/ 1980 w 9886"/>
                <a:gd name="T7" fmla="*/ 21745 h 21857"/>
                <a:gd name="T8" fmla="*/ 1980 w 9886"/>
                <a:gd name="T9" fmla="*/ 21745 h 21857"/>
                <a:gd name="T10" fmla="*/ 1984 w 9886"/>
                <a:gd name="T11" fmla="*/ 21745 h 21857"/>
                <a:gd name="T12" fmla="*/ 9319 w 9886"/>
                <a:gd name="T13" fmla="*/ 7812 h 21857"/>
                <a:gd name="T14" fmla="*/ 9319 w 9886"/>
                <a:gd name="T15" fmla="*/ 7812 h 21857"/>
                <a:gd name="T16" fmla="*/ 9340 w 9886"/>
                <a:gd name="T17" fmla="*/ 4038 h 21857"/>
                <a:gd name="T18" fmla="*/ 9340 w 9886"/>
                <a:gd name="T19" fmla="*/ 4038 h 21857"/>
                <a:gd name="T20" fmla="*/ 5402 w 9886"/>
                <a:gd name="T21" fmla="*/ 363 h 21857"/>
                <a:gd name="T22" fmla="*/ 5402 w 9886"/>
                <a:gd name="T23" fmla="*/ 363 h 21857"/>
                <a:gd name="T24" fmla="*/ 3530 w 9886"/>
                <a:gd name="T25" fmla="*/ 0 h 21857"/>
                <a:gd name="T26" fmla="*/ 1717 w 9886"/>
                <a:gd name="T27" fmla="*/ 21681 h 2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86" h="21857">
                  <a:moveTo>
                    <a:pt x="1717" y="21681"/>
                  </a:moveTo>
                  <a:cubicBezTo>
                    <a:pt x="1731" y="21786"/>
                    <a:pt x="1810" y="21811"/>
                    <a:pt x="1810" y="21811"/>
                  </a:cubicBezTo>
                  <a:lnTo>
                    <a:pt x="1810" y="21811"/>
                  </a:lnTo>
                  <a:cubicBezTo>
                    <a:pt x="1924" y="21857"/>
                    <a:pt x="1980" y="21745"/>
                    <a:pt x="1980" y="21745"/>
                  </a:cubicBezTo>
                  <a:lnTo>
                    <a:pt x="1980" y="21745"/>
                  </a:lnTo>
                  <a:lnTo>
                    <a:pt x="1984" y="21745"/>
                  </a:lnTo>
                  <a:cubicBezTo>
                    <a:pt x="3122" y="20095"/>
                    <a:pt x="8271" y="12464"/>
                    <a:pt x="9319" y="7812"/>
                  </a:cubicBezTo>
                  <a:lnTo>
                    <a:pt x="9319" y="7812"/>
                  </a:lnTo>
                  <a:cubicBezTo>
                    <a:pt x="9319" y="7812"/>
                    <a:pt x="9886" y="5562"/>
                    <a:pt x="9340" y="4038"/>
                  </a:cubicBezTo>
                  <a:lnTo>
                    <a:pt x="9340" y="4038"/>
                  </a:lnTo>
                  <a:cubicBezTo>
                    <a:pt x="9340" y="4038"/>
                    <a:pt x="8559" y="1131"/>
                    <a:pt x="5402" y="363"/>
                  </a:cubicBezTo>
                  <a:lnTo>
                    <a:pt x="5402" y="363"/>
                  </a:lnTo>
                  <a:cubicBezTo>
                    <a:pt x="5402" y="363"/>
                    <a:pt x="4493" y="134"/>
                    <a:pt x="3530" y="0"/>
                  </a:cubicBezTo>
                  <a:cubicBezTo>
                    <a:pt x="3530" y="0"/>
                    <a:pt x="0" y="4541"/>
                    <a:pt x="1717" y="216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1766611" y="5986481"/>
              <a:ext cx="649288" cy="269875"/>
            </a:xfrm>
            <a:custGeom>
              <a:avLst/>
              <a:gdLst>
                <a:gd name="T0" fmla="*/ 160 w 12081"/>
                <a:gd name="T1" fmla="*/ 4 h 5008"/>
                <a:gd name="T2" fmla="*/ 25 w 12081"/>
                <a:gd name="T3" fmla="*/ 95 h 5008"/>
                <a:gd name="T4" fmla="*/ 25 w 12081"/>
                <a:gd name="T5" fmla="*/ 95 h 5008"/>
                <a:gd name="T6" fmla="*/ 71 w 12081"/>
                <a:gd name="T7" fmla="*/ 256 h 5008"/>
                <a:gd name="T8" fmla="*/ 71 w 12081"/>
                <a:gd name="T9" fmla="*/ 256 h 5008"/>
                <a:gd name="T10" fmla="*/ 68 w 12081"/>
                <a:gd name="T11" fmla="*/ 256 h 5008"/>
                <a:gd name="T12" fmla="*/ 6329 w 12081"/>
                <a:gd name="T13" fmla="*/ 3958 h 5008"/>
                <a:gd name="T14" fmla="*/ 6329 w 12081"/>
                <a:gd name="T15" fmla="*/ 3958 h 5008"/>
                <a:gd name="T16" fmla="*/ 12081 w 12081"/>
                <a:gd name="T17" fmla="*/ 414 h 5008"/>
                <a:gd name="T18" fmla="*/ 161 w 12081"/>
                <a:gd name="T19" fmla="*/ 0 h 5008"/>
                <a:gd name="T20" fmla="*/ 160 w 12081"/>
                <a:gd name="T21" fmla="*/ 4 h 5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81" h="5008">
                  <a:moveTo>
                    <a:pt x="160" y="4"/>
                  </a:moveTo>
                  <a:cubicBezTo>
                    <a:pt x="160" y="4"/>
                    <a:pt x="56" y="18"/>
                    <a:pt x="25" y="95"/>
                  </a:cubicBezTo>
                  <a:lnTo>
                    <a:pt x="25" y="95"/>
                  </a:lnTo>
                  <a:cubicBezTo>
                    <a:pt x="25" y="95"/>
                    <a:pt x="0" y="200"/>
                    <a:pt x="71" y="256"/>
                  </a:cubicBezTo>
                  <a:lnTo>
                    <a:pt x="71" y="256"/>
                  </a:lnTo>
                  <a:lnTo>
                    <a:pt x="68" y="256"/>
                  </a:lnTo>
                  <a:cubicBezTo>
                    <a:pt x="1211" y="1076"/>
                    <a:pt x="4665" y="3488"/>
                    <a:pt x="6329" y="3958"/>
                  </a:cubicBezTo>
                  <a:lnTo>
                    <a:pt x="6329" y="3958"/>
                  </a:lnTo>
                  <a:cubicBezTo>
                    <a:pt x="6329" y="3958"/>
                    <a:pt x="9410" y="5008"/>
                    <a:pt x="12081" y="414"/>
                  </a:cubicBezTo>
                  <a:lnTo>
                    <a:pt x="161" y="0"/>
                  </a:lnTo>
                  <a:lnTo>
                    <a:pt x="16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1757086" y="5443556"/>
              <a:ext cx="877888" cy="496888"/>
            </a:xfrm>
            <a:custGeom>
              <a:avLst/>
              <a:gdLst>
                <a:gd name="T0" fmla="*/ 94 w 16352"/>
                <a:gd name="T1" fmla="*/ 8961 h 9239"/>
                <a:gd name="T2" fmla="*/ 96 w 16352"/>
                <a:gd name="T3" fmla="*/ 8966 h 9239"/>
                <a:gd name="T4" fmla="*/ 33 w 16352"/>
                <a:gd name="T5" fmla="*/ 9139 h 9239"/>
                <a:gd name="T6" fmla="*/ 33 w 16352"/>
                <a:gd name="T7" fmla="*/ 9139 h 9239"/>
                <a:gd name="T8" fmla="*/ 156 w 16352"/>
                <a:gd name="T9" fmla="*/ 9229 h 9239"/>
                <a:gd name="T10" fmla="*/ 156 w 16352"/>
                <a:gd name="T11" fmla="*/ 9229 h 9239"/>
                <a:gd name="T12" fmla="*/ 9300 w 16352"/>
                <a:gd name="T13" fmla="*/ 9208 h 9239"/>
                <a:gd name="T14" fmla="*/ 9300 w 16352"/>
                <a:gd name="T15" fmla="*/ 9208 h 9239"/>
                <a:gd name="T16" fmla="*/ 11350 w 16352"/>
                <a:gd name="T17" fmla="*/ 8734 h 9239"/>
                <a:gd name="T18" fmla="*/ 11350 w 16352"/>
                <a:gd name="T19" fmla="*/ 8734 h 9239"/>
                <a:gd name="T20" fmla="*/ 15184 w 16352"/>
                <a:gd name="T21" fmla="*/ 5067 h 9239"/>
                <a:gd name="T22" fmla="*/ 15184 w 16352"/>
                <a:gd name="T23" fmla="*/ 5067 h 9239"/>
                <a:gd name="T24" fmla="*/ 15447 w 16352"/>
                <a:gd name="T25" fmla="*/ 0 h 9239"/>
                <a:gd name="T26" fmla="*/ 94 w 16352"/>
                <a:gd name="T27" fmla="*/ 8961 h 9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52" h="9239">
                  <a:moveTo>
                    <a:pt x="94" y="8961"/>
                  </a:moveTo>
                  <a:lnTo>
                    <a:pt x="96" y="8966"/>
                  </a:lnTo>
                  <a:cubicBezTo>
                    <a:pt x="96" y="8966"/>
                    <a:pt x="0" y="9023"/>
                    <a:pt x="33" y="9139"/>
                  </a:cubicBezTo>
                  <a:lnTo>
                    <a:pt x="33" y="9139"/>
                  </a:lnTo>
                  <a:cubicBezTo>
                    <a:pt x="33" y="9139"/>
                    <a:pt x="81" y="9229"/>
                    <a:pt x="156" y="9229"/>
                  </a:cubicBezTo>
                  <a:lnTo>
                    <a:pt x="156" y="9229"/>
                  </a:lnTo>
                  <a:cubicBezTo>
                    <a:pt x="2031" y="9229"/>
                    <a:pt x="9122" y="9239"/>
                    <a:pt x="9300" y="9208"/>
                  </a:cubicBezTo>
                  <a:lnTo>
                    <a:pt x="9300" y="9208"/>
                  </a:lnTo>
                  <a:cubicBezTo>
                    <a:pt x="9300" y="9208"/>
                    <a:pt x="10218" y="9173"/>
                    <a:pt x="11350" y="8734"/>
                  </a:cubicBezTo>
                  <a:lnTo>
                    <a:pt x="11350" y="8734"/>
                  </a:lnTo>
                  <a:cubicBezTo>
                    <a:pt x="11350" y="8734"/>
                    <a:pt x="13874" y="7932"/>
                    <a:pt x="15184" y="5067"/>
                  </a:cubicBezTo>
                  <a:lnTo>
                    <a:pt x="15184" y="5067"/>
                  </a:lnTo>
                  <a:cubicBezTo>
                    <a:pt x="15184" y="5067"/>
                    <a:pt x="16352" y="2731"/>
                    <a:pt x="15447" y="0"/>
                  </a:cubicBezTo>
                  <a:cubicBezTo>
                    <a:pt x="15447" y="0"/>
                    <a:pt x="5328" y="5434"/>
                    <a:pt x="94" y="89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1704698" y="4914918"/>
              <a:ext cx="762000" cy="949325"/>
            </a:xfrm>
            <a:custGeom>
              <a:avLst/>
              <a:gdLst>
                <a:gd name="T0" fmla="*/ 52 w 14165"/>
                <a:gd name="T1" fmla="*/ 17437 h 17688"/>
                <a:gd name="T2" fmla="*/ 54 w 14165"/>
                <a:gd name="T3" fmla="*/ 17437 h 17688"/>
                <a:gd name="T4" fmla="*/ 87 w 14165"/>
                <a:gd name="T5" fmla="*/ 17626 h 17688"/>
                <a:gd name="T6" fmla="*/ 87 w 14165"/>
                <a:gd name="T7" fmla="*/ 17626 h 17688"/>
                <a:gd name="T8" fmla="*/ 248 w 14165"/>
                <a:gd name="T9" fmla="*/ 17638 h 17688"/>
                <a:gd name="T10" fmla="*/ 248 w 14165"/>
                <a:gd name="T11" fmla="*/ 17638 h 17688"/>
                <a:gd name="T12" fmla="*/ 11992 w 14165"/>
                <a:gd name="T13" fmla="*/ 10317 h 17688"/>
                <a:gd name="T14" fmla="*/ 11992 w 14165"/>
                <a:gd name="T15" fmla="*/ 10317 h 17688"/>
                <a:gd name="T16" fmla="*/ 13952 w 14165"/>
                <a:gd name="T17" fmla="*/ 6418 h 17688"/>
                <a:gd name="T18" fmla="*/ 13952 w 14165"/>
                <a:gd name="T19" fmla="*/ 6418 h 17688"/>
                <a:gd name="T20" fmla="*/ 10811 w 14165"/>
                <a:gd name="T21" fmla="*/ 0 h 17688"/>
                <a:gd name="T22" fmla="*/ 52 w 14165"/>
                <a:gd name="T23" fmla="*/ 17437 h 1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165" h="17688">
                  <a:moveTo>
                    <a:pt x="52" y="17437"/>
                  </a:moveTo>
                  <a:lnTo>
                    <a:pt x="54" y="17437"/>
                  </a:lnTo>
                  <a:cubicBezTo>
                    <a:pt x="54" y="17437"/>
                    <a:pt x="0" y="17551"/>
                    <a:pt x="87" y="17626"/>
                  </a:cubicBezTo>
                  <a:lnTo>
                    <a:pt x="87" y="17626"/>
                  </a:lnTo>
                  <a:cubicBezTo>
                    <a:pt x="87" y="17626"/>
                    <a:pt x="170" y="17688"/>
                    <a:pt x="248" y="17638"/>
                  </a:cubicBezTo>
                  <a:lnTo>
                    <a:pt x="248" y="17638"/>
                  </a:lnTo>
                  <a:cubicBezTo>
                    <a:pt x="1952" y="16791"/>
                    <a:pt x="9052" y="13178"/>
                    <a:pt x="11992" y="10317"/>
                  </a:cubicBezTo>
                  <a:lnTo>
                    <a:pt x="11992" y="10317"/>
                  </a:lnTo>
                  <a:cubicBezTo>
                    <a:pt x="11992" y="10317"/>
                    <a:pt x="13855" y="8818"/>
                    <a:pt x="13952" y="6418"/>
                  </a:cubicBezTo>
                  <a:lnTo>
                    <a:pt x="13952" y="6418"/>
                  </a:lnTo>
                  <a:cubicBezTo>
                    <a:pt x="14165" y="3085"/>
                    <a:pt x="10811" y="0"/>
                    <a:pt x="10811" y="0"/>
                  </a:cubicBezTo>
                  <a:cubicBezTo>
                    <a:pt x="10811" y="0"/>
                    <a:pt x="4603" y="7514"/>
                    <a:pt x="52" y="17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130"/>
          <p:cNvSpPr>
            <a:spLocks noEditPoints="1"/>
          </p:cNvSpPr>
          <p:nvPr/>
        </p:nvSpPr>
        <p:spPr bwMode="auto">
          <a:xfrm>
            <a:off x="3722465" y="4304469"/>
            <a:ext cx="704979" cy="785032"/>
          </a:xfrm>
          <a:custGeom>
            <a:avLst/>
            <a:gdLst>
              <a:gd name="T0" fmla="*/ 4884 w 4953"/>
              <a:gd name="T1" fmla="*/ 2255 h 5550"/>
              <a:gd name="T2" fmla="*/ 4244 w 4953"/>
              <a:gd name="T3" fmla="*/ 1599 h 5550"/>
              <a:gd name="T4" fmla="*/ 3672 w 4953"/>
              <a:gd name="T5" fmla="*/ 2393 h 5550"/>
              <a:gd name="T6" fmla="*/ 4326 w 4953"/>
              <a:gd name="T7" fmla="*/ 3130 h 5550"/>
              <a:gd name="T8" fmla="*/ 4884 w 4953"/>
              <a:gd name="T9" fmla="*/ 2255 h 5550"/>
              <a:gd name="T10" fmla="*/ 3672 w 4953"/>
              <a:gd name="T11" fmla="*/ 4785 h 5550"/>
              <a:gd name="T12" fmla="*/ 2815 w 4953"/>
              <a:gd name="T13" fmla="*/ 4785 h 5550"/>
              <a:gd name="T14" fmla="*/ 2468 w 4953"/>
              <a:gd name="T15" fmla="*/ 4463 h 5550"/>
              <a:gd name="T16" fmla="*/ 2468 w 4953"/>
              <a:gd name="T17" fmla="*/ 3516 h 5550"/>
              <a:gd name="T18" fmla="*/ 2815 w 4953"/>
              <a:gd name="T19" fmla="*/ 3510 h 5550"/>
              <a:gd name="T20" fmla="*/ 2815 w 4953"/>
              <a:gd name="T21" fmla="*/ 4362 h 5550"/>
              <a:gd name="T22" fmla="*/ 2949 w 4953"/>
              <a:gd name="T23" fmla="*/ 4469 h 5550"/>
              <a:gd name="T24" fmla="*/ 3302 w 4953"/>
              <a:gd name="T25" fmla="*/ 4469 h 5550"/>
              <a:gd name="T26" fmla="*/ 3302 w 4953"/>
              <a:gd name="T27" fmla="*/ 3516 h 5550"/>
              <a:gd name="T28" fmla="*/ 3672 w 4953"/>
              <a:gd name="T29" fmla="*/ 3516 h 5550"/>
              <a:gd name="T30" fmla="*/ 3672 w 4953"/>
              <a:gd name="T31" fmla="*/ 4785 h 5550"/>
              <a:gd name="T32" fmla="*/ 2285 w 4953"/>
              <a:gd name="T33" fmla="*/ 4790 h 5550"/>
              <a:gd name="T34" fmla="*/ 1541 w 4953"/>
              <a:gd name="T35" fmla="*/ 4790 h 5550"/>
              <a:gd name="T36" fmla="*/ 1075 w 4953"/>
              <a:gd name="T37" fmla="*/ 4469 h 5550"/>
              <a:gd name="T38" fmla="*/ 1017 w 4953"/>
              <a:gd name="T39" fmla="*/ 3955 h 5550"/>
              <a:gd name="T40" fmla="*/ 1552 w 4953"/>
              <a:gd name="T41" fmla="*/ 3473 h 5550"/>
              <a:gd name="T42" fmla="*/ 1948 w 4953"/>
              <a:gd name="T43" fmla="*/ 3473 h 5550"/>
              <a:gd name="T44" fmla="*/ 1948 w 4953"/>
              <a:gd name="T45" fmla="*/ 2986 h 5550"/>
              <a:gd name="T46" fmla="*/ 2285 w 4953"/>
              <a:gd name="T47" fmla="*/ 2991 h 5550"/>
              <a:gd name="T48" fmla="*/ 2285 w 4953"/>
              <a:gd name="T49" fmla="*/ 4790 h 5550"/>
              <a:gd name="T50" fmla="*/ 4244 w 4953"/>
              <a:gd name="T51" fmla="*/ 3691 h 5550"/>
              <a:gd name="T52" fmla="*/ 3209 w 4953"/>
              <a:gd name="T53" fmla="*/ 2638 h 5550"/>
              <a:gd name="T54" fmla="*/ 1710 w 4953"/>
              <a:gd name="T55" fmla="*/ 2570 h 5550"/>
              <a:gd name="T56" fmla="*/ 1029 w 4953"/>
              <a:gd name="T57" fmla="*/ 3308 h 5550"/>
              <a:gd name="T58" fmla="*/ 402 w 4953"/>
              <a:gd name="T59" fmla="*/ 4498 h 5550"/>
              <a:gd name="T60" fmla="*/ 1139 w 4953"/>
              <a:gd name="T61" fmla="*/ 5208 h 5550"/>
              <a:gd name="T62" fmla="*/ 2051 w 4953"/>
              <a:gd name="T63" fmla="*/ 5140 h 5550"/>
              <a:gd name="T64" fmla="*/ 2963 w 4953"/>
              <a:gd name="T65" fmla="*/ 5167 h 5550"/>
              <a:gd name="T66" fmla="*/ 4421 w 4953"/>
              <a:gd name="T67" fmla="*/ 4812 h 5550"/>
              <a:gd name="T68" fmla="*/ 4244 w 4953"/>
              <a:gd name="T69" fmla="*/ 3691 h 5550"/>
              <a:gd name="T70" fmla="*/ 3209 w 4953"/>
              <a:gd name="T71" fmla="*/ 1681 h 5550"/>
              <a:gd name="T72" fmla="*/ 3957 w 4953"/>
              <a:gd name="T73" fmla="*/ 943 h 5550"/>
              <a:gd name="T74" fmla="*/ 3440 w 4953"/>
              <a:gd name="T75" fmla="*/ 137 h 5550"/>
              <a:gd name="T76" fmla="*/ 2732 w 4953"/>
              <a:gd name="T77" fmla="*/ 862 h 5550"/>
              <a:gd name="T78" fmla="*/ 3209 w 4953"/>
              <a:gd name="T79" fmla="*/ 1681 h 5550"/>
              <a:gd name="T80" fmla="*/ 1847 w 4953"/>
              <a:gd name="T81" fmla="*/ 1628 h 5550"/>
              <a:gd name="T82" fmla="*/ 2418 w 4953"/>
              <a:gd name="T83" fmla="*/ 814 h 5550"/>
              <a:gd name="T84" fmla="*/ 1846 w 4953"/>
              <a:gd name="T85" fmla="*/ 0 h 5550"/>
              <a:gd name="T86" fmla="*/ 1274 w 4953"/>
              <a:gd name="T87" fmla="*/ 814 h 5550"/>
              <a:gd name="T88" fmla="*/ 1847 w 4953"/>
              <a:gd name="T89" fmla="*/ 1628 h 5550"/>
              <a:gd name="T90" fmla="*/ 1392 w 4953"/>
              <a:gd name="T91" fmla="*/ 3965 h 5550"/>
              <a:gd name="T92" fmla="*/ 1370 w 4953"/>
              <a:gd name="T93" fmla="*/ 4244 h 5550"/>
              <a:gd name="T94" fmla="*/ 1643 w 4953"/>
              <a:gd name="T95" fmla="*/ 4495 h 5550"/>
              <a:gd name="T96" fmla="*/ 1942 w 4953"/>
              <a:gd name="T97" fmla="*/ 4495 h 5550"/>
              <a:gd name="T98" fmla="*/ 1942 w 4953"/>
              <a:gd name="T99" fmla="*/ 3762 h 5550"/>
              <a:gd name="T100" fmla="*/ 1621 w 4953"/>
              <a:gd name="T101" fmla="*/ 3762 h 5550"/>
              <a:gd name="T102" fmla="*/ 1392 w 4953"/>
              <a:gd name="T103" fmla="*/ 3965 h 5550"/>
              <a:gd name="T104" fmla="*/ 784 w 4953"/>
              <a:gd name="T105" fmla="*/ 2775 h 5550"/>
              <a:gd name="T106" fmla="*/ 1261 w 4953"/>
              <a:gd name="T107" fmla="*/ 1818 h 5550"/>
              <a:gd name="T108" fmla="*/ 594 w 4953"/>
              <a:gd name="T109" fmla="*/ 1216 h 5550"/>
              <a:gd name="T110" fmla="*/ 62 w 4953"/>
              <a:gd name="T111" fmla="*/ 1927 h 5550"/>
              <a:gd name="T112" fmla="*/ 784 w 4953"/>
              <a:gd name="T113" fmla="*/ 2775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53" h="5550">
                <a:moveTo>
                  <a:pt x="4884" y="2255"/>
                </a:moveTo>
                <a:cubicBezTo>
                  <a:pt x="4884" y="2092"/>
                  <a:pt x="4748" y="1599"/>
                  <a:pt x="4244" y="1599"/>
                </a:cubicBezTo>
                <a:cubicBezTo>
                  <a:pt x="3740" y="1599"/>
                  <a:pt x="3672" y="2064"/>
                  <a:pt x="3672" y="2393"/>
                </a:cubicBezTo>
                <a:cubicBezTo>
                  <a:pt x="3672" y="2706"/>
                  <a:pt x="3699" y="3144"/>
                  <a:pt x="4326" y="3130"/>
                </a:cubicBezTo>
                <a:cubicBezTo>
                  <a:pt x="4953" y="3117"/>
                  <a:pt x="4884" y="2420"/>
                  <a:pt x="4884" y="2255"/>
                </a:cubicBezTo>
                <a:close/>
                <a:moveTo>
                  <a:pt x="3672" y="4785"/>
                </a:moveTo>
                <a:lnTo>
                  <a:pt x="2815" y="4785"/>
                </a:lnTo>
                <a:cubicBezTo>
                  <a:pt x="2483" y="4699"/>
                  <a:pt x="2468" y="4463"/>
                  <a:pt x="2468" y="4463"/>
                </a:cubicBezTo>
                <a:lnTo>
                  <a:pt x="2468" y="3516"/>
                </a:lnTo>
                <a:lnTo>
                  <a:pt x="2815" y="3510"/>
                </a:lnTo>
                <a:lnTo>
                  <a:pt x="2815" y="4362"/>
                </a:lnTo>
                <a:cubicBezTo>
                  <a:pt x="2836" y="4452"/>
                  <a:pt x="2949" y="4469"/>
                  <a:pt x="2949" y="4469"/>
                </a:cubicBezTo>
                <a:lnTo>
                  <a:pt x="3302" y="4469"/>
                </a:lnTo>
                <a:lnTo>
                  <a:pt x="3302" y="3516"/>
                </a:lnTo>
                <a:lnTo>
                  <a:pt x="3672" y="3516"/>
                </a:lnTo>
                <a:lnTo>
                  <a:pt x="3672" y="4785"/>
                </a:lnTo>
                <a:close/>
                <a:moveTo>
                  <a:pt x="2285" y="4790"/>
                </a:moveTo>
                <a:lnTo>
                  <a:pt x="1541" y="4790"/>
                </a:lnTo>
                <a:cubicBezTo>
                  <a:pt x="1220" y="4726"/>
                  <a:pt x="1092" y="4506"/>
                  <a:pt x="1075" y="4469"/>
                </a:cubicBezTo>
                <a:cubicBezTo>
                  <a:pt x="1060" y="4431"/>
                  <a:pt x="968" y="4255"/>
                  <a:pt x="1017" y="3955"/>
                </a:cubicBezTo>
                <a:cubicBezTo>
                  <a:pt x="1156" y="3505"/>
                  <a:pt x="1552" y="3473"/>
                  <a:pt x="1552" y="3473"/>
                </a:cubicBezTo>
                <a:lnTo>
                  <a:pt x="1948" y="3473"/>
                </a:lnTo>
                <a:lnTo>
                  <a:pt x="1948" y="2986"/>
                </a:lnTo>
                <a:lnTo>
                  <a:pt x="2285" y="2991"/>
                </a:lnTo>
                <a:lnTo>
                  <a:pt x="2285" y="4790"/>
                </a:lnTo>
                <a:close/>
                <a:moveTo>
                  <a:pt x="4244" y="3691"/>
                </a:moveTo>
                <a:cubicBezTo>
                  <a:pt x="4244" y="3691"/>
                  <a:pt x="3590" y="3185"/>
                  <a:pt x="3209" y="2638"/>
                </a:cubicBezTo>
                <a:cubicBezTo>
                  <a:pt x="2691" y="1832"/>
                  <a:pt x="1956" y="2160"/>
                  <a:pt x="1710" y="2570"/>
                </a:cubicBezTo>
                <a:cubicBezTo>
                  <a:pt x="1465" y="2980"/>
                  <a:pt x="1084" y="3240"/>
                  <a:pt x="1029" y="3308"/>
                </a:cubicBezTo>
                <a:cubicBezTo>
                  <a:pt x="974" y="3376"/>
                  <a:pt x="239" y="3773"/>
                  <a:pt x="402" y="4498"/>
                </a:cubicBezTo>
                <a:cubicBezTo>
                  <a:pt x="566" y="5222"/>
                  <a:pt x="1139" y="5208"/>
                  <a:pt x="1139" y="5208"/>
                </a:cubicBezTo>
                <a:cubicBezTo>
                  <a:pt x="1139" y="5208"/>
                  <a:pt x="1561" y="5250"/>
                  <a:pt x="2051" y="5140"/>
                </a:cubicBezTo>
                <a:cubicBezTo>
                  <a:pt x="2541" y="5031"/>
                  <a:pt x="2963" y="5167"/>
                  <a:pt x="2963" y="5167"/>
                </a:cubicBezTo>
                <a:cubicBezTo>
                  <a:pt x="2963" y="5167"/>
                  <a:pt x="4108" y="5550"/>
                  <a:pt x="4421" y="4812"/>
                </a:cubicBezTo>
                <a:cubicBezTo>
                  <a:pt x="4734" y="4074"/>
                  <a:pt x="4244" y="3691"/>
                  <a:pt x="4244" y="3691"/>
                </a:cubicBezTo>
                <a:close/>
                <a:moveTo>
                  <a:pt x="3209" y="1681"/>
                </a:moveTo>
                <a:cubicBezTo>
                  <a:pt x="3631" y="1736"/>
                  <a:pt x="3903" y="1285"/>
                  <a:pt x="3957" y="943"/>
                </a:cubicBezTo>
                <a:cubicBezTo>
                  <a:pt x="4012" y="602"/>
                  <a:pt x="3740" y="205"/>
                  <a:pt x="3440" y="137"/>
                </a:cubicBezTo>
                <a:cubicBezTo>
                  <a:pt x="3140" y="68"/>
                  <a:pt x="2766" y="548"/>
                  <a:pt x="2732" y="862"/>
                </a:cubicBezTo>
                <a:cubicBezTo>
                  <a:pt x="2691" y="1245"/>
                  <a:pt x="2787" y="1627"/>
                  <a:pt x="3209" y="1681"/>
                </a:cubicBezTo>
                <a:close/>
                <a:moveTo>
                  <a:pt x="1847" y="1628"/>
                </a:moveTo>
                <a:cubicBezTo>
                  <a:pt x="2163" y="1628"/>
                  <a:pt x="2418" y="1264"/>
                  <a:pt x="2418" y="814"/>
                </a:cubicBezTo>
                <a:cubicBezTo>
                  <a:pt x="2418" y="364"/>
                  <a:pt x="2163" y="0"/>
                  <a:pt x="1846" y="0"/>
                </a:cubicBezTo>
                <a:cubicBezTo>
                  <a:pt x="1531" y="0"/>
                  <a:pt x="1274" y="364"/>
                  <a:pt x="1274" y="814"/>
                </a:cubicBezTo>
                <a:cubicBezTo>
                  <a:pt x="1274" y="1264"/>
                  <a:pt x="1531" y="1628"/>
                  <a:pt x="1847" y="1628"/>
                </a:cubicBezTo>
                <a:close/>
                <a:moveTo>
                  <a:pt x="1392" y="3965"/>
                </a:moveTo>
                <a:cubicBezTo>
                  <a:pt x="1375" y="4014"/>
                  <a:pt x="1338" y="4137"/>
                  <a:pt x="1370" y="4244"/>
                </a:cubicBezTo>
                <a:cubicBezTo>
                  <a:pt x="1434" y="4484"/>
                  <a:pt x="1643" y="4495"/>
                  <a:pt x="1643" y="4495"/>
                </a:cubicBezTo>
                <a:lnTo>
                  <a:pt x="1942" y="4495"/>
                </a:lnTo>
                <a:lnTo>
                  <a:pt x="1942" y="3762"/>
                </a:lnTo>
                <a:lnTo>
                  <a:pt x="1621" y="3762"/>
                </a:lnTo>
                <a:cubicBezTo>
                  <a:pt x="1477" y="3805"/>
                  <a:pt x="1407" y="3917"/>
                  <a:pt x="1392" y="3965"/>
                </a:cubicBezTo>
                <a:close/>
                <a:moveTo>
                  <a:pt x="784" y="2775"/>
                </a:moveTo>
                <a:cubicBezTo>
                  <a:pt x="1356" y="2652"/>
                  <a:pt x="1278" y="1968"/>
                  <a:pt x="1261" y="1818"/>
                </a:cubicBezTo>
                <a:cubicBezTo>
                  <a:pt x="1233" y="1588"/>
                  <a:pt x="962" y="1185"/>
                  <a:pt x="594" y="1216"/>
                </a:cubicBezTo>
                <a:cubicBezTo>
                  <a:pt x="130" y="1258"/>
                  <a:pt x="62" y="1927"/>
                  <a:pt x="62" y="1927"/>
                </a:cubicBezTo>
                <a:cubicBezTo>
                  <a:pt x="0" y="2237"/>
                  <a:pt x="212" y="2898"/>
                  <a:pt x="784" y="2775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5588946" y="3075459"/>
            <a:ext cx="1014107" cy="1009952"/>
            <a:chOff x="5588946" y="3075459"/>
            <a:chExt cx="1014107" cy="1009952"/>
          </a:xfrm>
        </p:grpSpPr>
        <p:sp>
          <p:nvSpPr>
            <p:cNvPr id="53" name="Freeform 134"/>
            <p:cNvSpPr>
              <a:spLocks noEditPoints="1"/>
            </p:cNvSpPr>
            <p:nvPr/>
          </p:nvSpPr>
          <p:spPr bwMode="auto">
            <a:xfrm>
              <a:off x="5588946" y="3075459"/>
              <a:ext cx="1014107" cy="1009952"/>
            </a:xfrm>
            <a:custGeom>
              <a:avLst/>
              <a:gdLst>
                <a:gd name="T0" fmla="*/ 7289 w 10583"/>
                <a:gd name="T1" fmla="*/ 0 h 10583"/>
                <a:gd name="T2" fmla="*/ 5292 w 10583"/>
                <a:gd name="T3" fmla="*/ 382 h 10583"/>
                <a:gd name="T4" fmla="*/ 3295 w 10583"/>
                <a:gd name="T5" fmla="*/ 0 h 10583"/>
                <a:gd name="T6" fmla="*/ 5292 w 10583"/>
                <a:gd name="T7" fmla="*/ 4821 h 10583"/>
                <a:gd name="T8" fmla="*/ 7289 w 10583"/>
                <a:gd name="T9" fmla="*/ 0 h 10583"/>
                <a:gd name="T10" fmla="*/ 7289 w 10583"/>
                <a:gd name="T11" fmla="*/ 10583 h 10583"/>
                <a:gd name="T12" fmla="*/ 5292 w 10583"/>
                <a:gd name="T13" fmla="*/ 10202 h 10583"/>
                <a:gd name="T14" fmla="*/ 3295 w 10583"/>
                <a:gd name="T15" fmla="*/ 10583 h 10583"/>
                <a:gd name="T16" fmla="*/ 5292 w 10583"/>
                <a:gd name="T17" fmla="*/ 5762 h 10583"/>
                <a:gd name="T18" fmla="*/ 7289 w 10583"/>
                <a:gd name="T19" fmla="*/ 10583 h 10583"/>
                <a:gd name="T20" fmla="*/ 10583 w 10583"/>
                <a:gd name="T21" fmla="*/ 7289 h 10583"/>
                <a:gd name="T22" fmla="*/ 10202 w 10583"/>
                <a:gd name="T23" fmla="*/ 5292 h 10583"/>
                <a:gd name="T24" fmla="*/ 10583 w 10583"/>
                <a:gd name="T25" fmla="*/ 3295 h 10583"/>
                <a:gd name="T26" fmla="*/ 5762 w 10583"/>
                <a:gd name="T27" fmla="*/ 5292 h 10583"/>
                <a:gd name="T28" fmla="*/ 10583 w 10583"/>
                <a:gd name="T29" fmla="*/ 7289 h 10583"/>
                <a:gd name="T30" fmla="*/ 0 w 10583"/>
                <a:gd name="T31" fmla="*/ 7289 h 10583"/>
                <a:gd name="T32" fmla="*/ 382 w 10583"/>
                <a:gd name="T33" fmla="*/ 5292 h 10583"/>
                <a:gd name="T34" fmla="*/ 0 w 10583"/>
                <a:gd name="T35" fmla="*/ 3295 h 10583"/>
                <a:gd name="T36" fmla="*/ 4821 w 10583"/>
                <a:gd name="T37" fmla="*/ 5292 h 10583"/>
                <a:gd name="T38" fmla="*/ 0 w 10583"/>
                <a:gd name="T39" fmla="*/ 7289 h 10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83" h="10583">
                  <a:moveTo>
                    <a:pt x="7289" y="0"/>
                  </a:moveTo>
                  <a:cubicBezTo>
                    <a:pt x="6671" y="246"/>
                    <a:pt x="5997" y="382"/>
                    <a:pt x="5292" y="382"/>
                  </a:cubicBezTo>
                  <a:cubicBezTo>
                    <a:pt x="4586" y="382"/>
                    <a:pt x="3912" y="246"/>
                    <a:pt x="3295" y="0"/>
                  </a:cubicBezTo>
                  <a:lnTo>
                    <a:pt x="5292" y="4821"/>
                  </a:lnTo>
                  <a:lnTo>
                    <a:pt x="7289" y="0"/>
                  </a:lnTo>
                  <a:close/>
                  <a:moveTo>
                    <a:pt x="7289" y="10583"/>
                  </a:moveTo>
                  <a:cubicBezTo>
                    <a:pt x="6671" y="10337"/>
                    <a:pt x="5997" y="10202"/>
                    <a:pt x="5292" y="10202"/>
                  </a:cubicBezTo>
                  <a:cubicBezTo>
                    <a:pt x="4586" y="10202"/>
                    <a:pt x="3912" y="10337"/>
                    <a:pt x="3295" y="10583"/>
                  </a:cubicBezTo>
                  <a:lnTo>
                    <a:pt x="5292" y="5762"/>
                  </a:lnTo>
                  <a:lnTo>
                    <a:pt x="7289" y="10583"/>
                  </a:lnTo>
                  <a:close/>
                  <a:moveTo>
                    <a:pt x="10583" y="7289"/>
                  </a:moveTo>
                  <a:cubicBezTo>
                    <a:pt x="10337" y="6671"/>
                    <a:pt x="10202" y="5997"/>
                    <a:pt x="10202" y="5292"/>
                  </a:cubicBezTo>
                  <a:cubicBezTo>
                    <a:pt x="10202" y="4586"/>
                    <a:pt x="10337" y="3912"/>
                    <a:pt x="10583" y="3295"/>
                  </a:cubicBezTo>
                  <a:lnTo>
                    <a:pt x="5762" y="5292"/>
                  </a:lnTo>
                  <a:lnTo>
                    <a:pt x="10583" y="7289"/>
                  </a:lnTo>
                  <a:close/>
                  <a:moveTo>
                    <a:pt x="0" y="7289"/>
                  </a:moveTo>
                  <a:cubicBezTo>
                    <a:pt x="246" y="6671"/>
                    <a:pt x="382" y="5997"/>
                    <a:pt x="382" y="5292"/>
                  </a:cubicBezTo>
                  <a:cubicBezTo>
                    <a:pt x="382" y="4586"/>
                    <a:pt x="246" y="3912"/>
                    <a:pt x="0" y="3295"/>
                  </a:cubicBezTo>
                  <a:lnTo>
                    <a:pt x="4821" y="5292"/>
                  </a:lnTo>
                  <a:lnTo>
                    <a:pt x="0" y="728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5"/>
            <p:cNvSpPr>
              <a:spLocks noEditPoints="1"/>
            </p:cNvSpPr>
            <p:nvPr/>
          </p:nvSpPr>
          <p:spPr bwMode="auto">
            <a:xfrm>
              <a:off x="5601415" y="3087928"/>
              <a:ext cx="989170" cy="985014"/>
            </a:xfrm>
            <a:custGeom>
              <a:avLst/>
              <a:gdLst>
                <a:gd name="T0" fmla="*/ 2824 w 10308"/>
                <a:gd name="T1" fmla="*/ 0 h 10308"/>
                <a:gd name="T2" fmla="*/ 1682 w 10308"/>
                <a:gd name="T3" fmla="*/ 1682 h 10308"/>
                <a:gd name="T4" fmla="*/ 0 w 10308"/>
                <a:gd name="T5" fmla="*/ 2824 h 10308"/>
                <a:gd name="T6" fmla="*/ 4821 w 10308"/>
                <a:gd name="T7" fmla="*/ 4821 h 10308"/>
                <a:gd name="T8" fmla="*/ 2824 w 10308"/>
                <a:gd name="T9" fmla="*/ 0 h 10308"/>
                <a:gd name="T10" fmla="*/ 10308 w 10308"/>
                <a:gd name="T11" fmla="*/ 7483 h 10308"/>
                <a:gd name="T12" fmla="*/ 8626 w 10308"/>
                <a:gd name="T13" fmla="*/ 8626 h 10308"/>
                <a:gd name="T14" fmla="*/ 7483 w 10308"/>
                <a:gd name="T15" fmla="*/ 10308 h 10308"/>
                <a:gd name="T16" fmla="*/ 5486 w 10308"/>
                <a:gd name="T17" fmla="*/ 5486 h 10308"/>
                <a:gd name="T18" fmla="*/ 10308 w 10308"/>
                <a:gd name="T19" fmla="*/ 7483 h 10308"/>
                <a:gd name="T20" fmla="*/ 10308 w 10308"/>
                <a:gd name="T21" fmla="*/ 2824 h 10308"/>
                <a:gd name="T22" fmla="*/ 8626 w 10308"/>
                <a:gd name="T23" fmla="*/ 1682 h 10308"/>
                <a:gd name="T24" fmla="*/ 7483 w 10308"/>
                <a:gd name="T25" fmla="*/ 0 h 10308"/>
                <a:gd name="T26" fmla="*/ 5486 w 10308"/>
                <a:gd name="T27" fmla="*/ 4821 h 10308"/>
                <a:gd name="T28" fmla="*/ 10308 w 10308"/>
                <a:gd name="T29" fmla="*/ 2824 h 10308"/>
                <a:gd name="T30" fmla="*/ 2824 w 10308"/>
                <a:gd name="T31" fmla="*/ 10308 h 10308"/>
                <a:gd name="T32" fmla="*/ 1682 w 10308"/>
                <a:gd name="T33" fmla="*/ 8626 h 10308"/>
                <a:gd name="T34" fmla="*/ 0 w 10308"/>
                <a:gd name="T35" fmla="*/ 7483 h 10308"/>
                <a:gd name="T36" fmla="*/ 4821 w 10308"/>
                <a:gd name="T37" fmla="*/ 5486 h 10308"/>
                <a:gd name="T38" fmla="*/ 2824 w 10308"/>
                <a:gd name="T39" fmla="*/ 10308 h 10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08" h="10308">
                  <a:moveTo>
                    <a:pt x="2824" y="0"/>
                  </a:moveTo>
                  <a:cubicBezTo>
                    <a:pt x="2561" y="611"/>
                    <a:pt x="2181" y="1183"/>
                    <a:pt x="1682" y="1682"/>
                  </a:cubicBezTo>
                  <a:cubicBezTo>
                    <a:pt x="1183" y="2181"/>
                    <a:pt x="611" y="2561"/>
                    <a:pt x="0" y="2824"/>
                  </a:cubicBezTo>
                  <a:lnTo>
                    <a:pt x="4821" y="4821"/>
                  </a:lnTo>
                  <a:lnTo>
                    <a:pt x="2824" y="0"/>
                  </a:lnTo>
                  <a:close/>
                  <a:moveTo>
                    <a:pt x="10308" y="7483"/>
                  </a:moveTo>
                  <a:cubicBezTo>
                    <a:pt x="9697" y="7746"/>
                    <a:pt x="9124" y="8127"/>
                    <a:pt x="8626" y="8626"/>
                  </a:cubicBezTo>
                  <a:cubicBezTo>
                    <a:pt x="8127" y="9124"/>
                    <a:pt x="7746" y="9697"/>
                    <a:pt x="7483" y="10308"/>
                  </a:cubicBezTo>
                  <a:lnTo>
                    <a:pt x="5486" y="5486"/>
                  </a:lnTo>
                  <a:lnTo>
                    <a:pt x="10308" y="7483"/>
                  </a:lnTo>
                  <a:close/>
                  <a:moveTo>
                    <a:pt x="10308" y="2824"/>
                  </a:moveTo>
                  <a:cubicBezTo>
                    <a:pt x="9697" y="2561"/>
                    <a:pt x="9124" y="2181"/>
                    <a:pt x="8626" y="1682"/>
                  </a:cubicBezTo>
                  <a:cubicBezTo>
                    <a:pt x="8127" y="1183"/>
                    <a:pt x="7746" y="611"/>
                    <a:pt x="7483" y="0"/>
                  </a:cubicBezTo>
                  <a:lnTo>
                    <a:pt x="5486" y="4821"/>
                  </a:lnTo>
                  <a:lnTo>
                    <a:pt x="10308" y="2824"/>
                  </a:lnTo>
                  <a:close/>
                  <a:moveTo>
                    <a:pt x="2824" y="10308"/>
                  </a:moveTo>
                  <a:cubicBezTo>
                    <a:pt x="2561" y="9697"/>
                    <a:pt x="2181" y="9124"/>
                    <a:pt x="1682" y="8626"/>
                  </a:cubicBezTo>
                  <a:cubicBezTo>
                    <a:pt x="1183" y="8127"/>
                    <a:pt x="611" y="7746"/>
                    <a:pt x="0" y="7483"/>
                  </a:cubicBezTo>
                  <a:lnTo>
                    <a:pt x="4821" y="5486"/>
                  </a:lnTo>
                  <a:lnTo>
                    <a:pt x="2824" y="103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62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3" grpId="0" animBg="1"/>
      <p:bldP spid="40" grpId="0" animBg="1"/>
      <p:bldP spid="41" grpId="0" animBg="1"/>
      <p:bldP spid="5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6575" y="1"/>
            <a:ext cx="14918575" cy="685799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178630" y="511631"/>
            <a:ext cx="5834742" cy="58347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1456" y="1004457"/>
            <a:ext cx="4849090" cy="4849088"/>
          </a:xfrm>
          <a:prstGeom prst="ellipse">
            <a:avLst/>
          </a:prstGeom>
          <a:solidFill>
            <a:schemeClr val="tx2">
              <a:alpha val="88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TextBox 64"/>
          <p:cNvSpPr>
            <a:spLocks noChangeArrowheads="1"/>
          </p:cNvSpPr>
          <p:nvPr/>
        </p:nvSpPr>
        <p:spPr bwMode="auto">
          <a:xfrm>
            <a:off x="4171596" y="2946398"/>
            <a:ext cx="3848811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市场概况</a:t>
            </a:r>
            <a:endParaRPr lang="en-US" altLang="zh-CN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Situation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4"/>
          <p:cNvSpPr>
            <a:spLocks noChangeArrowheads="1"/>
          </p:cNvSpPr>
          <p:nvPr/>
        </p:nvSpPr>
        <p:spPr bwMode="auto">
          <a:xfrm>
            <a:off x="5304727" y="2022328"/>
            <a:ext cx="1582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PART 04</a:t>
            </a:r>
          </a:p>
        </p:txBody>
      </p:sp>
      <p:sp>
        <p:nvSpPr>
          <p:cNvPr id="15" name="矩形 14"/>
          <p:cNvSpPr/>
          <p:nvPr/>
        </p:nvSpPr>
        <p:spPr>
          <a:xfrm>
            <a:off x="4296001" y="2727973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6001" y="4790817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7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227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-1.48148E-6 L 0.31576 -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59259E-6 L -0.31979 2.59259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0" grpId="0" animBg="1"/>
      <p:bldP spid="10" grpId="1" animBg="1"/>
      <p:bldP spid="10" grpId="2" animBg="1"/>
      <p:bldP spid="13" grpId="0"/>
      <p:bldP spid="13" grpId="1"/>
      <p:bldP spid="13" grpId="2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市场战略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Marketing strategy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31967" y="2155747"/>
            <a:ext cx="3241831" cy="3035970"/>
            <a:chOff x="1531967" y="2155747"/>
            <a:chExt cx="3241831" cy="3035970"/>
          </a:xfrm>
        </p:grpSpPr>
        <p:grpSp>
          <p:nvGrpSpPr>
            <p:cNvPr id="10" name="Group 2"/>
            <p:cNvGrpSpPr/>
            <p:nvPr/>
          </p:nvGrpSpPr>
          <p:grpSpPr>
            <a:xfrm>
              <a:off x="1531967" y="3145420"/>
              <a:ext cx="3241831" cy="2046297"/>
              <a:chOff x="1685115" y="3521460"/>
              <a:chExt cx="4322441" cy="272839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3925886" y="4199156"/>
                <a:ext cx="2081670" cy="2050700"/>
              </a:xfrm>
              <a:custGeom>
                <a:avLst/>
                <a:gdLst>
                  <a:gd name="T0" fmla="*/ 3577 w 3638"/>
                  <a:gd name="T1" fmla="*/ 3090 h 3585"/>
                  <a:gd name="T2" fmla="*/ 3555 w 3638"/>
                  <a:gd name="T3" fmla="*/ 3072 h 3585"/>
                  <a:gd name="T4" fmla="*/ 3556 w 3638"/>
                  <a:gd name="T5" fmla="*/ 3071 h 3585"/>
                  <a:gd name="T6" fmla="*/ 468 w 3638"/>
                  <a:gd name="T7" fmla="*/ 0 h 3585"/>
                  <a:gd name="T8" fmla="*/ 0 w 3638"/>
                  <a:gd name="T9" fmla="*/ 470 h 3585"/>
                  <a:gd name="T10" fmla="*/ 3062 w 3638"/>
                  <a:gd name="T11" fmla="*/ 3516 h 3585"/>
                  <a:gd name="T12" fmla="*/ 3067 w 3638"/>
                  <a:gd name="T13" fmla="*/ 3522 h 3585"/>
                  <a:gd name="T14" fmla="*/ 3084 w 3638"/>
                  <a:gd name="T15" fmla="*/ 3537 h 3585"/>
                  <a:gd name="T16" fmla="*/ 3088 w 3638"/>
                  <a:gd name="T17" fmla="*/ 3541 h 3585"/>
                  <a:gd name="T18" fmla="*/ 3088 w 3638"/>
                  <a:gd name="T19" fmla="*/ 3540 h 3585"/>
                  <a:gd name="T20" fmla="*/ 3432 w 3638"/>
                  <a:gd name="T21" fmla="*/ 3436 h 3585"/>
                  <a:gd name="T22" fmla="*/ 3577 w 3638"/>
                  <a:gd name="T23" fmla="*/ 309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38" h="3585">
                    <a:moveTo>
                      <a:pt x="3577" y="3090"/>
                    </a:moveTo>
                    <a:cubicBezTo>
                      <a:pt x="3570" y="3083"/>
                      <a:pt x="3563" y="3077"/>
                      <a:pt x="3555" y="3072"/>
                    </a:cubicBezTo>
                    <a:cubicBezTo>
                      <a:pt x="3556" y="3071"/>
                      <a:pt x="3556" y="3071"/>
                      <a:pt x="3556" y="3071"/>
                    </a:cubicBezTo>
                    <a:cubicBezTo>
                      <a:pt x="468" y="0"/>
                      <a:pt x="468" y="0"/>
                      <a:pt x="468" y="0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3062" y="3516"/>
                      <a:pt x="3062" y="3516"/>
                      <a:pt x="3062" y="3516"/>
                    </a:cubicBezTo>
                    <a:cubicBezTo>
                      <a:pt x="3064" y="3518"/>
                      <a:pt x="3065" y="3520"/>
                      <a:pt x="3067" y="3522"/>
                    </a:cubicBezTo>
                    <a:cubicBezTo>
                      <a:pt x="3072" y="3528"/>
                      <a:pt x="3078" y="3533"/>
                      <a:pt x="3084" y="3537"/>
                    </a:cubicBezTo>
                    <a:cubicBezTo>
                      <a:pt x="3088" y="3541"/>
                      <a:pt x="3088" y="3541"/>
                      <a:pt x="3088" y="3541"/>
                    </a:cubicBezTo>
                    <a:cubicBezTo>
                      <a:pt x="3088" y="3540"/>
                      <a:pt x="3088" y="3540"/>
                      <a:pt x="3088" y="3540"/>
                    </a:cubicBezTo>
                    <a:cubicBezTo>
                      <a:pt x="3160" y="3585"/>
                      <a:pt x="3305" y="3544"/>
                      <a:pt x="3432" y="3436"/>
                    </a:cubicBezTo>
                    <a:cubicBezTo>
                      <a:pt x="3573" y="3317"/>
                      <a:pt x="3638" y="3162"/>
                      <a:pt x="3577" y="309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ffectLst>
                <a:outerShdw blurRad="393700" dir="18900000" sy="23000" kx="-1200000" algn="b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685115" y="4199156"/>
                <a:ext cx="2081063" cy="2050700"/>
              </a:xfrm>
              <a:custGeom>
                <a:avLst/>
                <a:gdLst>
                  <a:gd name="T0" fmla="*/ 3637 w 3637"/>
                  <a:gd name="T1" fmla="*/ 470 h 3585"/>
                  <a:gd name="T2" fmla="*/ 3169 w 3637"/>
                  <a:gd name="T3" fmla="*/ 0 h 3585"/>
                  <a:gd name="T4" fmla="*/ 82 w 3637"/>
                  <a:gd name="T5" fmla="*/ 3071 h 3585"/>
                  <a:gd name="T6" fmla="*/ 83 w 3637"/>
                  <a:gd name="T7" fmla="*/ 3072 h 3585"/>
                  <a:gd name="T8" fmla="*/ 61 w 3637"/>
                  <a:gd name="T9" fmla="*/ 3090 h 3585"/>
                  <a:gd name="T10" fmla="*/ 205 w 3637"/>
                  <a:gd name="T11" fmla="*/ 3436 h 3585"/>
                  <a:gd name="T12" fmla="*/ 549 w 3637"/>
                  <a:gd name="T13" fmla="*/ 3540 h 3585"/>
                  <a:gd name="T14" fmla="*/ 550 w 3637"/>
                  <a:gd name="T15" fmla="*/ 3541 h 3585"/>
                  <a:gd name="T16" fmla="*/ 553 w 3637"/>
                  <a:gd name="T17" fmla="*/ 3537 h 3585"/>
                  <a:gd name="T18" fmla="*/ 570 w 3637"/>
                  <a:gd name="T19" fmla="*/ 3522 h 3585"/>
                  <a:gd name="T20" fmla="*/ 575 w 3637"/>
                  <a:gd name="T21" fmla="*/ 3516 h 3585"/>
                  <a:gd name="T22" fmla="*/ 3637 w 3637"/>
                  <a:gd name="T23" fmla="*/ 47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37" h="3585">
                    <a:moveTo>
                      <a:pt x="3637" y="470"/>
                    </a:moveTo>
                    <a:cubicBezTo>
                      <a:pt x="3169" y="0"/>
                      <a:pt x="3169" y="0"/>
                      <a:pt x="3169" y="0"/>
                    </a:cubicBezTo>
                    <a:cubicBezTo>
                      <a:pt x="82" y="3071"/>
                      <a:pt x="82" y="3071"/>
                      <a:pt x="82" y="3071"/>
                    </a:cubicBezTo>
                    <a:cubicBezTo>
                      <a:pt x="83" y="3072"/>
                      <a:pt x="83" y="3072"/>
                      <a:pt x="83" y="3072"/>
                    </a:cubicBezTo>
                    <a:cubicBezTo>
                      <a:pt x="74" y="3077"/>
                      <a:pt x="67" y="3083"/>
                      <a:pt x="61" y="3090"/>
                    </a:cubicBezTo>
                    <a:cubicBezTo>
                      <a:pt x="0" y="3162"/>
                      <a:pt x="65" y="3317"/>
                      <a:pt x="205" y="3436"/>
                    </a:cubicBezTo>
                    <a:cubicBezTo>
                      <a:pt x="332" y="3544"/>
                      <a:pt x="477" y="3585"/>
                      <a:pt x="549" y="3540"/>
                    </a:cubicBezTo>
                    <a:cubicBezTo>
                      <a:pt x="550" y="3541"/>
                      <a:pt x="550" y="3541"/>
                      <a:pt x="550" y="3541"/>
                    </a:cubicBezTo>
                    <a:cubicBezTo>
                      <a:pt x="553" y="3537"/>
                      <a:pt x="553" y="3537"/>
                      <a:pt x="553" y="3537"/>
                    </a:cubicBezTo>
                    <a:cubicBezTo>
                      <a:pt x="560" y="3533"/>
                      <a:pt x="565" y="3528"/>
                      <a:pt x="570" y="3522"/>
                    </a:cubicBezTo>
                    <a:cubicBezTo>
                      <a:pt x="572" y="3520"/>
                      <a:pt x="574" y="3518"/>
                      <a:pt x="575" y="3516"/>
                    </a:cubicBezTo>
                    <a:lnTo>
                      <a:pt x="3637" y="470"/>
                    </a:ln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ffectLst>
                <a:outerShdw blurRad="393700" dir="18900000" sy="23000" kx="-1200000" algn="b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668410" y="3521460"/>
                <a:ext cx="411112" cy="2598444"/>
              </a:xfrm>
              <a:custGeom>
                <a:avLst/>
                <a:gdLst>
                  <a:gd name="T0" fmla="*/ 667 w 719"/>
                  <a:gd name="T1" fmla="*/ 4334 h 4542"/>
                  <a:gd name="T2" fmla="*/ 666 w 719"/>
                  <a:gd name="T3" fmla="*/ 4326 h 4542"/>
                  <a:gd name="T4" fmla="*/ 719 w 719"/>
                  <a:gd name="T5" fmla="*/ 8 h 4542"/>
                  <a:gd name="T6" fmla="*/ 56 w 719"/>
                  <a:gd name="T7" fmla="*/ 0 h 4542"/>
                  <a:gd name="T8" fmla="*/ 2 w 719"/>
                  <a:gd name="T9" fmla="*/ 4354 h 4542"/>
                  <a:gd name="T10" fmla="*/ 4 w 719"/>
                  <a:gd name="T11" fmla="*/ 4354 h 4542"/>
                  <a:gd name="T12" fmla="*/ 1 w 719"/>
                  <a:gd name="T13" fmla="*/ 4383 h 4542"/>
                  <a:gd name="T14" fmla="*/ 347 w 719"/>
                  <a:gd name="T15" fmla="*/ 4529 h 4542"/>
                  <a:gd name="T16" fmla="*/ 665 w 719"/>
                  <a:gd name="T17" fmla="*/ 4362 h 4542"/>
                  <a:gd name="T18" fmla="*/ 666 w 719"/>
                  <a:gd name="T19" fmla="*/ 4362 h 4542"/>
                  <a:gd name="T20" fmla="*/ 666 w 719"/>
                  <a:gd name="T21" fmla="*/ 4357 h 4542"/>
                  <a:gd name="T22" fmla="*/ 667 w 719"/>
                  <a:gd name="T23" fmla="*/ 4334 h 4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9" h="4542">
                    <a:moveTo>
                      <a:pt x="667" y="4334"/>
                    </a:moveTo>
                    <a:cubicBezTo>
                      <a:pt x="667" y="4332"/>
                      <a:pt x="667" y="4329"/>
                      <a:pt x="666" y="4326"/>
                    </a:cubicBezTo>
                    <a:cubicBezTo>
                      <a:pt x="719" y="8"/>
                      <a:pt x="719" y="8"/>
                      <a:pt x="719" y="8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4354"/>
                      <a:pt x="2" y="4354"/>
                      <a:pt x="2" y="4354"/>
                    </a:cubicBezTo>
                    <a:cubicBezTo>
                      <a:pt x="4" y="4354"/>
                      <a:pt x="4" y="4354"/>
                      <a:pt x="4" y="4354"/>
                    </a:cubicBezTo>
                    <a:cubicBezTo>
                      <a:pt x="1" y="4364"/>
                      <a:pt x="0" y="4373"/>
                      <a:pt x="1" y="4383"/>
                    </a:cubicBezTo>
                    <a:cubicBezTo>
                      <a:pt x="8" y="4477"/>
                      <a:pt x="163" y="4542"/>
                      <a:pt x="347" y="4529"/>
                    </a:cubicBezTo>
                    <a:cubicBezTo>
                      <a:pt x="512" y="4517"/>
                      <a:pt x="645" y="4445"/>
                      <a:pt x="665" y="4362"/>
                    </a:cubicBezTo>
                    <a:cubicBezTo>
                      <a:pt x="666" y="4362"/>
                      <a:pt x="666" y="4362"/>
                      <a:pt x="666" y="4362"/>
                    </a:cubicBezTo>
                    <a:cubicBezTo>
                      <a:pt x="666" y="4357"/>
                      <a:pt x="666" y="4357"/>
                      <a:pt x="666" y="4357"/>
                    </a:cubicBezTo>
                    <a:cubicBezTo>
                      <a:pt x="667" y="4350"/>
                      <a:pt x="668" y="4342"/>
                      <a:pt x="667" y="4334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ffectLst>
                <a:outerShdw blurRad="393700" dir="18900000" sy="23000" kx="-1200000" algn="b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3"/>
            <p:cNvGrpSpPr/>
            <p:nvPr/>
          </p:nvGrpSpPr>
          <p:grpSpPr>
            <a:xfrm>
              <a:off x="2089426" y="3015620"/>
              <a:ext cx="2148317" cy="1893269"/>
              <a:chOff x="2428395" y="3348392"/>
              <a:chExt cx="2864422" cy="2524359"/>
            </a:xfrm>
          </p:grpSpPr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2428395" y="4143896"/>
                <a:ext cx="1392436" cy="1374218"/>
              </a:xfrm>
              <a:custGeom>
                <a:avLst/>
                <a:gdLst>
                  <a:gd name="T0" fmla="*/ 0 w 2434"/>
                  <a:gd name="T1" fmla="*/ 1956 h 2402"/>
                  <a:gd name="T2" fmla="*/ 492 w 2434"/>
                  <a:gd name="T3" fmla="*/ 2402 h 2402"/>
                  <a:gd name="T4" fmla="*/ 2434 w 2434"/>
                  <a:gd name="T5" fmla="*/ 470 h 2402"/>
                  <a:gd name="T6" fmla="*/ 1966 w 2434"/>
                  <a:gd name="T7" fmla="*/ 0 h 2402"/>
                  <a:gd name="T8" fmla="*/ 0 w 2434"/>
                  <a:gd name="T9" fmla="*/ 1956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4" h="2402">
                    <a:moveTo>
                      <a:pt x="0" y="1956"/>
                    </a:moveTo>
                    <a:cubicBezTo>
                      <a:pt x="90" y="2246"/>
                      <a:pt x="246" y="2330"/>
                      <a:pt x="492" y="2402"/>
                    </a:cubicBezTo>
                    <a:cubicBezTo>
                      <a:pt x="2434" y="470"/>
                      <a:pt x="2434" y="470"/>
                      <a:pt x="2434" y="470"/>
                    </a:cubicBezTo>
                    <a:cubicBezTo>
                      <a:pt x="1966" y="0"/>
                      <a:pt x="1966" y="0"/>
                      <a:pt x="1966" y="0"/>
                    </a:cubicBezTo>
                    <a:lnTo>
                      <a:pt x="0" y="1956"/>
                    </a:lnTo>
                    <a:close/>
                  </a:path>
                </a:pathLst>
              </a:custGeom>
              <a:solidFill>
                <a:srgbClr val="4221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3877913" y="4151183"/>
                <a:ext cx="1414904" cy="1392435"/>
              </a:xfrm>
              <a:custGeom>
                <a:avLst/>
                <a:gdLst>
                  <a:gd name="T0" fmla="*/ 468 w 2473"/>
                  <a:gd name="T1" fmla="*/ 0 h 2434"/>
                  <a:gd name="T2" fmla="*/ 0 w 2473"/>
                  <a:gd name="T3" fmla="*/ 470 h 2434"/>
                  <a:gd name="T4" fmla="*/ 1974 w 2473"/>
                  <a:gd name="T5" fmla="*/ 2434 h 2434"/>
                  <a:gd name="T6" fmla="*/ 2473 w 2473"/>
                  <a:gd name="T7" fmla="*/ 1994 h 2434"/>
                  <a:gd name="T8" fmla="*/ 468 w 2473"/>
                  <a:gd name="T9" fmla="*/ 0 h 2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3" h="2434">
                    <a:moveTo>
                      <a:pt x="468" y="0"/>
                    </a:moveTo>
                    <a:cubicBezTo>
                      <a:pt x="0" y="470"/>
                      <a:pt x="0" y="470"/>
                      <a:pt x="0" y="470"/>
                    </a:cubicBezTo>
                    <a:cubicBezTo>
                      <a:pt x="1974" y="2434"/>
                      <a:pt x="1974" y="2434"/>
                      <a:pt x="1974" y="2434"/>
                    </a:cubicBezTo>
                    <a:cubicBezTo>
                      <a:pt x="2200" y="2366"/>
                      <a:pt x="2332" y="2258"/>
                      <a:pt x="2473" y="199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4221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670232" y="3348392"/>
                <a:ext cx="409290" cy="2524359"/>
              </a:xfrm>
              <a:custGeom>
                <a:avLst/>
                <a:gdLst>
                  <a:gd name="T0" fmla="*/ 0 w 715"/>
                  <a:gd name="T1" fmla="*/ 4252 h 4412"/>
                  <a:gd name="T2" fmla="*/ 663 w 715"/>
                  <a:gd name="T3" fmla="*/ 4275 h 4412"/>
                  <a:gd name="T4" fmla="*/ 715 w 715"/>
                  <a:gd name="T5" fmla="*/ 9 h 4412"/>
                  <a:gd name="T6" fmla="*/ 52 w 715"/>
                  <a:gd name="T7" fmla="*/ 0 h 4412"/>
                  <a:gd name="T8" fmla="*/ 0 w 715"/>
                  <a:gd name="T9" fmla="*/ 4252 h 4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412">
                    <a:moveTo>
                      <a:pt x="0" y="4252"/>
                    </a:moveTo>
                    <a:cubicBezTo>
                      <a:pt x="196" y="4412"/>
                      <a:pt x="476" y="4402"/>
                      <a:pt x="663" y="4275"/>
                    </a:cubicBezTo>
                    <a:cubicBezTo>
                      <a:pt x="715" y="9"/>
                      <a:pt x="715" y="9"/>
                      <a:pt x="715" y="9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0" y="4252"/>
                    </a:lnTo>
                    <a:close/>
                  </a:path>
                </a:pathLst>
              </a:custGeom>
              <a:solidFill>
                <a:srgbClr val="4221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9" name="Group 1"/>
            <p:cNvGrpSpPr/>
            <p:nvPr/>
          </p:nvGrpSpPr>
          <p:grpSpPr>
            <a:xfrm>
              <a:off x="1855785" y="2155747"/>
              <a:ext cx="2625619" cy="2625163"/>
              <a:chOff x="2116873" y="2201895"/>
              <a:chExt cx="3500825" cy="3500217"/>
            </a:xfrm>
          </p:grpSpPr>
          <p:sp>
            <p:nvSpPr>
              <p:cNvPr id="20" name="Oval 11"/>
              <p:cNvSpPr>
                <a:spLocks noChangeArrowheads="1"/>
              </p:cNvSpPr>
              <p:nvPr/>
            </p:nvSpPr>
            <p:spPr bwMode="auto">
              <a:xfrm>
                <a:off x="2116873" y="2201895"/>
                <a:ext cx="3500825" cy="3500217"/>
              </a:xfrm>
              <a:prstGeom prst="ellipse">
                <a:avLst/>
              </a:prstGeom>
              <a:solidFill>
                <a:srgbClr val="52506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Oval 12"/>
              <p:cNvSpPr>
                <a:spLocks noChangeArrowheads="1"/>
              </p:cNvSpPr>
              <p:nvPr/>
            </p:nvSpPr>
            <p:spPr bwMode="auto">
              <a:xfrm>
                <a:off x="2377993" y="2463014"/>
                <a:ext cx="2979193" cy="29785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Oval 13"/>
              <p:cNvSpPr>
                <a:spLocks noChangeArrowheads="1"/>
              </p:cNvSpPr>
              <p:nvPr/>
            </p:nvSpPr>
            <p:spPr bwMode="auto">
              <a:xfrm>
                <a:off x="2693765" y="2778180"/>
                <a:ext cx="2347648" cy="2347648"/>
              </a:xfrm>
              <a:prstGeom prst="ellipse">
                <a:avLst/>
              </a:prstGeom>
              <a:solidFill>
                <a:srgbClr val="52506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Oval 14"/>
              <p:cNvSpPr>
                <a:spLocks noChangeArrowheads="1"/>
              </p:cNvSpPr>
              <p:nvPr/>
            </p:nvSpPr>
            <p:spPr bwMode="auto">
              <a:xfrm>
                <a:off x="2996179" y="3079985"/>
                <a:ext cx="1742822" cy="174403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Oval 15"/>
              <p:cNvSpPr>
                <a:spLocks noChangeArrowheads="1"/>
              </p:cNvSpPr>
              <p:nvPr/>
            </p:nvSpPr>
            <p:spPr bwMode="auto">
              <a:xfrm>
                <a:off x="3284018" y="3368432"/>
                <a:ext cx="1166537" cy="1167144"/>
              </a:xfrm>
              <a:prstGeom prst="ellipse">
                <a:avLst/>
              </a:prstGeom>
              <a:solidFill>
                <a:srgbClr val="52506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Oval 16"/>
              <p:cNvSpPr>
                <a:spLocks noChangeArrowheads="1"/>
              </p:cNvSpPr>
              <p:nvPr/>
            </p:nvSpPr>
            <p:spPr bwMode="auto">
              <a:xfrm>
                <a:off x="3530563" y="3615584"/>
                <a:ext cx="672839" cy="6728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Oval 17"/>
              <p:cNvSpPr>
                <a:spLocks noChangeArrowheads="1"/>
              </p:cNvSpPr>
              <p:nvPr/>
            </p:nvSpPr>
            <p:spPr bwMode="auto">
              <a:xfrm>
                <a:off x="3709096" y="3794117"/>
                <a:ext cx="315773" cy="315773"/>
              </a:xfrm>
              <a:prstGeom prst="ellipse">
                <a:avLst/>
              </a:prstGeom>
              <a:solidFill>
                <a:srgbClr val="52506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grpSp>
        <p:nvGrpSpPr>
          <p:cNvPr id="30" name="Group 44"/>
          <p:cNvGrpSpPr/>
          <p:nvPr/>
        </p:nvGrpSpPr>
        <p:grpSpPr>
          <a:xfrm>
            <a:off x="2398000" y="1734437"/>
            <a:ext cx="1635502" cy="1670945"/>
            <a:chOff x="5920323" y="2302554"/>
            <a:chExt cx="2180669" cy="2227927"/>
          </a:xfrm>
          <a:effectLst>
            <a:outerShdw blurRad="50800" dir="8100000" sx="55000" sy="55000" kx="1200000" algn="br" rotWithShape="0">
              <a:prstClr val="black">
                <a:alpha val="16000"/>
              </a:prstClr>
            </a:outerShdw>
          </a:effectLst>
        </p:grpSpPr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7F921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7F921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7F921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44552" y="1786112"/>
            <a:ext cx="1635502" cy="1670945"/>
            <a:chOff x="6076950" y="2555876"/>
            <a:chExt cx="3076576" cy="3143249"/>
          </a:xfrm>
          <a:effectLst>
            <a:outerShdw blurRad="50800" dir="8100000" sx="55000" sy="55000" kx="1200000" algn="br" rotWithShape="0">
              <a:prstClr val="black">
                <a:alpha val="16000"/>
              </a:prstClr>
            </a:outerShdw>
          </a:effectLst>
        </p:grpSpPr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5E305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5E305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5E305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48" name="Group 96"/>
          <p:cNvGrpSpPr/>
          <p:nvPr/>
        </p:nvGrpSpPr>
        <p:grpSpPr>
          <a:xfrm>
            <a:off x="1726420" y="2821396"/>
            <a:ext cx="1635502" cy="1670945"/>
            <a:chOff x="6076950" y="2555876"/>
            <a:chExt cx="3076576" cy="3143249"/>
          </a:xfrm>
          <a:effectLst>
            <a:outerShdw blurRad="50800" dir="8100000" sx="55000" sy="55000" kx="1200000" algn="br" rotWithShape="0">
              <a:prstClr val="black">
                <a:alpha val="16000"/>
              </a:prstClr>
            </a:outerShdw>
          </a:effectLst>
        </p:grpSpPr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1E705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1E705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30B69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30B69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1E705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Oval 17"/>
          <p:cNvSpPr/>
          <p:nvPr/>
        </p:nvSpPr>
        <p:spPr>
          <a:xfrm>
            <a:off x="5768334" y="2144302"/>
            <a:ext cx="795742" cy="79594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77" name="Oval 15"/>
          <p:cNvSpPr/>
          <p:nvPr/>
        </p:nvSpPr>
        <p:spPr>
          <a:xfrm>
            <a:off x="5758794" y="3316232"/>
            <a:ext cx="795742" cy="7959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79" name="Oval 13"/>
          <p:cNvSpPr/>
          <p:nvPr/>
        </p:nvSpPr>
        <p:spPr>
          <a:xfrm>
            <a:off x="5773491" y="4492341"/>
            <a:ext cx="795742" cy="79594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1" name="TextBox 16"/>
          <p:cNvSpPr txBox="1">
            <a:spLocks noChangeArrowheads="1"/>
          </p:cNvSpPr>
          <p:nvPr/>
        </p:nvSpPr>
        <p:spPr bwMode="auto">
          <a:xfrm>
            <a:off x="6751729" y="2020107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2" name="矩形 81"/>
          <p:cNvSpPr/>
          <p:nvPr/>
        </p:nvSpPr>
        <p:spPr>
          <a:xfrm>
            <a:off x="6751728" y="2363945"/>
            <a:ext cx="4321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3" name="TextBox 16"/>
          <p:cNvSpPr txBox="1">
            <a:spLocks noChangeArrowheads="1"/>
          </p:cNvSpPr>
          <p:nvPr/>
        </p:nvSpPr>
        <p:spPr bwMode="auto">
          <a:xfrm>
            <a:off x="6751729" y="3182739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4" name="矩形 83"/>
          <p:cNvSpPr/>
          <p:nvPr/>
        </p:nvSpPr>
        <p:spPr>
          <a:xfrm>
            <a:off x="6751728" y="3526577"/>
            <a:ext cx="4321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5" name="TextBox 16"/>
          <p:cNvSpPr txBox="1">
            <a:spLocks noChangeArrowheads="1"/>
          </p:cNvSpPr>
          <p:nvPr/>
        </p:nvSpPr>
        <p:spPr bwMode="auto">
          <a:xfrm>
            <a:off x="6751729" y="4409024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6" name="矩形 85"/>
          <p:cNvSpPr/>
          <p:nvPr/>
        </p:nvSpPr>
        <p:spPr>
          <a:xfrm>
            <a:off x="6751728" y="4752862"/>
            <a:ext cx="4321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7" name="Freeform 58"/>
          <p:cNvSpPr>
            <a:spLocks noChangeAspect="1" noEditPoints="1"/>
          </p:cNvSpPr>
          <p:nvPr/>
        </p:nvSpPr>
        <p:spPr bwMode="auto">
          <a:xfrm>
            <a:off x="5980036" y="4686646"/>
            <a:ext cx="382652" cy="407339"/>
          </a:xfrm>
          <a:custGeom>
            <a:avLst/>
            <a:gdLst>
              <a:gd name="T0" fmla="*/ 251 w 1211"/>
              <a:gd name="T1" fmla="*/ 752 h 1292"/>
              <a:gd name="T2" fmla="*/ 242 w 1211"/>
              <a:gd name="T3" fmla="*/ 338 h 1292"/>
              <a:gd name="T4" fmla="*/ 96 w 1211"/>
              <a:gd name="T5" fmla="*/ 355 h 1292"/>
              <a:gd name="T6" fmla="*/ 752 w 1211"/>
              <a:gd name="T7" fmla="*/ 359 h 1292"/>
              <a:gd name="T8" fmla="*/ 928 w 1211"/>
              <a:gd name="T9" fmla="*/ 343 h 1292"/>
              <a:gd name="T10" fmla="*/ 743 w 1211"/>
              <a:gd name="T11" fmla="*/ 409 h 1292"/>
              <a:gd name="T12" fmla="*/ 848 w 1211"/>
              <a:gd name="T13" fmla="*/ 624 h 1292"/>
              <a:gd name="T14" fmla="*/ 874 w 1211"/>
              <a:gd name="T15" fmla="*/ 534 h 1292"/>
              <a:gd name="T16" fmla="*/ 644 w 1211"/>
              <a:gd name="T17" fmla="*/ 678 h 1292"/>
              <a:gd name="T18" fmla="*/ 496 w 1211"/>
              <a:gd name="T19" fmla="*/ 682 h 1292"/>
              <a:gd name="T20" fmla="*/ 300 w 1211"/>
              <a:gd name="T21" fmla="*/ 752 h 1292"/>
              <a:gd name="T22" fmla="*/ 297 w 1211"/>
              <a:gd name="T23" fmla="*/ 569 h 1292"/>
              <a:gd name="T24" fmla="*/ 298 w 1211"/>
              <a:gd name="T25" fmla="*/ 637 h 1292"/>
              <a:gd name="T26" fmla="*/ 248 w 1211"/>
              <a:gd name="T27" fmla="*/ 638 h 1292"/>
              <a:gd name="T28" fmla="*/ 247 w 1211"/>
              <a:gd name="T29" fmla="*/ 572 h 1292"/>
              <a:gd name="T30" fmla="*/ 108 w 1211"/>
              <a:gd name="T31" fmla="*/ 466 h 1292"/>
              <a:gd name="T32" fmla="*/ 467 w 1211"/>
              <a:gd name="T33" fmla="*/ 434 h 1292"/>
              <a:gd name="T34" fmla="*/ 294 w 1211"/>
              <a:gd name="T35" fmla="*/ 449 h 1292"/>
              <a:gd name="T36" fmla="*/ 293 w 1211"/>
              <a:gd name="T37" fmla="*/ 400 h 1292"/>
              <a:gd name="T38" fmla="*/ 472 w 1211"/>
              <a:gd name="T39" fmla="*/ 384 h 1292"/>
              <a:gd name="T40" fmla="*/ 715 w 1211"/>
              <a:gd name="T41" fmla="*/ 281 h 1292"/>
              <a:gd name="T42" fmla="*/ 668 w 1211"/>
              <a:gd name="T43" fmla="*/ 547 h 1292"/>
              <a:gd name="T44" fmla="*/ 507 w 1211"/>
              <a:gd name="T45" fmla="*/ 556 h 1292"/>
              <a:gd name="T46" fmla="*/ 518 w 1211"/>
              <a:gd name="T47" fmla="*/ 429 h 1292"/>
              <a:gd name="T48" fmla="*/ 511 w 1211"/>
              <a:gd name="T49" fmla="*/ 507 h 1292"/>
              <a:gd name="T50" fmla="*/ 694 w 1211"/>
              <a:gd name="T51" fmla="*/ 677 h 1292"/>
              <a:gd name="T52" fmla="*/ 799 w 1211"/>
              <a:gd name="T53" fmla="*/ 1184 h 1292"/>
              <a:gd name="T54" fmla="*/ 721 w 1211"/>
              <a:gd name="T55" fmla="*/ 1150 h 1292"/>
              <a:gd name="T56" fmla="*/ 783 w 1211"/>
              <a:gd name="T57" fmla="*/ 1159 h 1292"/>
              <a:gd name="T58" fmla="*/ 282 w 1211"/>
              <a:gd name="T59" fmla="*/ 1184 h 1292"/>
              <a:gd name="T60" fmla="*/ 205 w 1211"/>
              <a:gd name="T61" fmla="*/ 1150 h 1292"/>
              <a:gd name="T62" fmla="*/ 267 w 1211"/>
              <a:gd name="T63" fmla="*/ 1159 h 1292"/>
              <a:gd name="T64" fmla="*/ 1203 w 1211"/>
              <a:gd name="T65" fmla="*/ 35 h 1292"/>
              <a:gd name="T66" fmla="*/ 979 w 1211"/>
              <a:gd name="T67" fmla="*/ 162 h 1292"/>
              <a:gd name="T68" fmla="*/ 54 w 1211"/>
              <a:gd name="T69" fmla="*/ 800 h 1292"/>
              <a:gd name="T70" fmla="*/ 867 w 1211"/>
              <a:gd name="T71" fmla="*/ 942 h 1292"/>
              <a:gd name="T72" fmla="*/ 96 w 1211"/>
              <a:gd name="T73" fmla="*/ 975 h 1292"/>
              <a:gd name="T74" fmla="*/ 21 w 1211"/>
              <a:gd name="T75" fmla="*/ 1109 h 1292"/>
              <a:gd name="T76" fmla="*/ 116 w 1211"/>
              <a:gd name="T77" fmla="*/ 1062 h 1292"/>
              <a:gd name="T78" fmla="*/ 128 w 1211"/>
              <a:gd name="T79" fmla="*/ 1184 h 1292"/>
              <a:gd name="T80" fmla="*/ 267 w 1211"/>
              <a:gd name="T81" fmla="*/ 1081 h 1292"/>
              <a:gd name="T82" fmla="*/ 721 w 1211"/>
              <a:gd name="T83" fmla="*/ 1081 h 1292"/>
              <a:gd name="T84" fmla="*/ 860 w 1211"/>
              <a:gd name="T85" fmla="*/ 1184 h 1292"/>
              <a:gd name="T86" fmla="*/ 846 w 1211"/>
              <a:gd name="T87" fmla="*/ 1062 h 1292"/>
              <a:gd name="T88" fmla="*/ 891 w 1211"/>
              <a:gd name="T89" fmla="*/ 790 h 1292"/>
              <a:gd name="T90" fmla="*/ 1176 w 1211"/>
              <a:gd name="T91" fmla="*/ 90 h 1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11" h="1292">
                <a:moveTo>
                  <a:pt x="131" y="691"/>
                </a:moveTo>
                <a:lnTo>
                  <a:pt x="250" y="688"/>
                </a:lnTo>
                <a:lnTo>
                  <a:pt x="251" y="752"/>
                </a:lnTo>
                <a:lnTo>
                  <a:pt x="137" y="752"/>
                </a:lnTo>
                <a:lnTo>
                  <a:pt x="131" y="691"/>
                </a:lnTo>
                <a:close/>
                <a:moveTo>
                  <a:pt x="242" y="338"/>
                </a:moveTo>
                <a:lnTo>
                  <a:pt x="244" y="404"/>
                </a:lnTo>
                <a:lnTo>
                  <a:pt x="102" y="417"/>
                </a:lnTo>
                <a:lnTo>
                  <a:pt x="96" y="355"/>
                </a:lnTo>
                <a:lnTo>
                  <a:pt x="242" y="338"/>
                </a:lnTo>
                <a:close/>
                <a:moveTo>
                  <a:pt x="928" y="343"/>
                </a:moveTo>
                <a:lnTo>
                  <a:pt x="752" y="359"/>
                </a:lnTo>
                <a:lnTo>
                  <a:pt x="767" y="275"/>
                </a:lnTo>
                <a:lnTo>
                  <a:pt x="953" y="253"/>
                </a:lnTo>
                <a:lnTo>
                  <a:pt x="928" y="343"/>
                </a:lnTo>
                <a:close/>
                <a:moveTo>
                  <a:pt x="888" y="483"/>
                </a:moveTo>
                <a:lnTo>
                  <a:pt x="727" y="493"/>
                </a:lnTo>
                <a:lnTo>
                  <a:pt x="743" y="409"/>
                </a:lnTo>
                <a:lnTo>
                  <a:pt x="913" y="394"/>
                </a:lnTo>
                <a:lnTo>
                  <a:pt x="888" y="483"/>
                </a:lnTo>
                <a:close/>
                <a:moveTo>
                  <a:pt x="848" y="624"/>
                </a:moveTo>
                <a:lnTo>
                  <a:pt x="703" y="627"/>
                </a:lnTo>
                <a:lnTo>
                  <a:pt x="718" y="544"/>
                </a:lnTo>
                <a:lnTo>
                  <a:pt x="874" y="534"/>
                </a:lnTo>
                <a:lnTo>
                  <a:pt x="848" y="624"/>
                </a:lnTo>
                <a:close/>
                <a:moveTo>
                  <a:pt x="496" y="682"/>
                </a:moveTo>
                <a:lnTo>
                  <a:pt x="644" y="678"/>
                </a:lnTo>
                <a:lnTo>
                  <a:pt x="630" y="753"/>
                </a:lnTo>
                <a:lnTo>
                  <a:pt x="490" y="752"/>
                </a:lnTo>
                <a:lnTo>
                  <a:pt x="496" y="682"/>
                </a:lnTo>
                <a:close/>
                <a:moveTo>
                  <a:pt x="446" y="683"/>
                </a:moveTo>
                <a:lnTo>
                  <a:pt x="440" y="752"/>
                </a:lnTo>
                <a:lnTo>
                  <a:pt x="300" y="752"/>
                </a:lnTo>
                <a:lnTo>
                  <a:pt x="299" y="687"/>
                </a:lnTo>
                <a:lnTo>
                  <a:pt x="446" y="683"/>
                </a:lnTo>
                <a:close/>
                <a:moveTo>
                  <a:pt x="297" y="569"/>
                </a:moveTo>
                <a:lnTo>
                  <a:pt x="457" y="560"/>
                </a:lnTo>
                <a:lnTo>
                  <a:pt x="450" y="633"/>
                </a:lnTo>
                <a:lnTo>
                  <a:pt x="298" y="637"/>
                </a:lnTo>
                <a:lnTo>
                  <a:pt x="297" y="569"/>
                </a:lnTo>
                <a:close/>
                <a:moveTo>
                  <a:pt x="247" y="572"/>
                </a:moveTo>
                <a:lnTo>
                  <a:pt x="248" y="638"/>
                </a:lnTo>
                <a:lnTo>
                  <a:pt x="125" y="641"/>
                </a:lnTo>
                <a:lnTo>
                  <a:pt x="119" y="580"/>
                </a:lnTo>
                <a:lnTo>
                  <a:pt x="247" y="572"/>
                </a:lnTo>
                <a:close/>
                <a:moveTo>
                  <a:pt x="246" y="523"/>
                </a:moveTo>
                <a:lnTo>
                  <a:pt x="114" y="531"/>
                </a:lnTo>
                <a:lnTo>
                  <a:pt x="108" y="466"/>
                </a:lnTo>
                <a:lnTo>
                  <a:pt x="245" y="454"/>
                </a:lnTo>
                <a:lnTo>
                  <a:pt x="246" y="523"/>
                </a:lnTo>
                <a:close/>
                <a:moveTo>
                  <a:pt x="467" y="434"/>
                </a:moveTo>
                <a:lnTo>
                  <a:pt x="461" y="510"/>
                </a:lnTo>
                <a:lnTo>
                  <a:pt x="296" y="520"/>
                </a:lnTo>
                <a:lnTo>
                  <a:pt x="294" y="449"/>
                </a:lnTo>
                <a:lnTo>
                  <a:pt x="467" y="434"/>
                </a:lnTo>
                <a:close/>
                <a:moveTo>
                  <a:pt x="472" y="384"/>
                </a:moveTo>
                <a:lnTo>
                  <a:pt x="293" y="400"/>
                </a:lnTo>
                <a:lnTo>
                  <a:pt x="292" y="332"/>
                </a:lnTo>
                <a:lnTo>
                  <a:pt x="478" y="309"/>
                </a:lnTo>
                <a:lnTo>
                  <a:pt x="472" y="384"/>
                </a:lnTo>
                <a:close/>
                <a:moveTo>
                  <a:pt x="522" y="379"/>
                </a:moveTo>
                <a:lnTo>
                  <a:pt x="529" y="303"/>
                </a:lnTo>
                <a:lnTo>
                  <a:pt x="715" y="281"/>
                </a:lnTo>
                <a:lnTo>
                  <a:pt x="700" y="363"/>
                </a:lnTo>
                <a:lnTo>
                  <a:pt x="522" y="379"/>
                </a:lnTo>
                <a:close/>
                <a:moveTo>
                  <a:pt x="668" y="547"/>
                </a:moveTo>
                <a:lnTo>
                  <a:pt x="653" y="629"/>
                </a:lnTo>
                <a:lnTo>
                  <a:pt x="500" y="632"/>
                </a:lnTo>
                <a:lnTo>
                  <a:pt x="507" y="556"/>
                </a:lnTo>
                <a:lnTo>
                  <a:pt x="668" y="547"/>
                </a:lnTo>
                <a:close/>
                <a:moveTo>
                  <a:pt x="511" y="507"/>
                </a:moveTo>
                <a:lnTo>
                  <a:pt x="518" y="429"/>
                </a:lnTo>
                <a:lnTo>
                  <a:pt x="691" y="414"/>
                </a:lnTo>
                <a:lnTo>
                  <a:pt x="676" y="496"/>
                </a:lnTo>
                <a:lnTo>
                  <a:pt x="511" y="507"/>
                </a:lnTo>
                <a:close/>
                <a:moveTo>
                  <a:pt x="812" y="753"/>
                </a:moveTo>
                <a:lnTo>
                  <a:pt x="681" y="753"/>
                </a:lnTo>
                <a:lnTo>
                  <a:pt x="694" y="677"/>
                </a:lnTo>
                <a:lnTo>
                  <a:pt x="834" y="674"/>
                </a:lnTo>
                <a:lnTo>
                  <a:pt x="812" y="753"/>
                </a:lnTo>
                <a:close/>
                <a:moveTo>
                  <a:pt x="799" y="1184"/>
                </a:moveTo>
                <a:cubicBezTo>
                  <a:pt x="799" y="1210"/>
                  <a:pt x="778" y="1230"/>
                  <a:pt x="752" y="1230"/>
                </a:cubicBezTo>
                <a:cubicBezTo>
                  <a:pt x="727" y="1230"/>
                  <a:pt x="706" y="1210"/>
                  <a:pt x="706" y="1184"/>
                </a:cubicBezTo>
                <a:cubicBezTo>
                  <a:pt x="706" y="1171"/>
                  <a:pt x="712" y="1159"/>
                  <a:pt x="721" y="1150"/>
                </a:cubicBezTo>
                <a:lnTo>
                  <a:pt x="721" y="1159"/>
                </a:lnTo>
                <a:cubicBezTo>
                  <a:pt x="721" y="1176"/>
                  <a:pt x="735" y="1190"/>
                  <a:pt x="752" y="1190"/>
                </a:cubicBezTo>
                <a:cubicBezTo>
                  <a:pt x="770" y="1190"/>
                  <a:pt x="783" y="1176"/>
                  <a:pt x="783" y="1159"/>
                </a:cubicBezTo>
                <a:lnTo>
                  <a:pt x="783" y="1150"/>
                </a:lnTo>
                <a:cubicBezTo>
                  <a:pt x="793" y="1159"/>
                  <a:pt x="799" y="1171"/>
                  <a:pt x="799" y="1184"/>
                </a:cubicBezTo>
                <a:close/>
                <a:moveTo>
                  <a:pt x="282" y="1184"/>
                </a:moveTo>
                <a:cubicBezTo>
                  <a:pt x="282" y="1210"/>
                  <a:pt x="261" y="1230"/>
                  <a:pt x="236" y="1230"/>
                </a:cubicBezTo>
                <a:cubicBezTo>
                  <a:pt x="211" y="1230"/>
                  <a:pt x="190" y="1210"/>
                  <a:pt x="190" y="1184"/>
                </a:cubicBezTo>
                <a:cubicBezTo>
                  <a:pt x="190" y="1171"/>
                  <a:pt x="196" y="1159"/>
                  <a:pt x="205" y="1150"/>
                </a:cubicBezTo>
                <a:lnTo>
                  <a:pt x="205" y="1159"/>
                </a:lnTo>
                <a:cubicBezTo>
                  <a:pt x="205" y="1176"/>
                  <a:pt x="219" y="1190"/>
                  <a:pt x="236" y="1190"/>
                </a:cubicBezTo>
                <a:cubicBezTo>
                  <a:pt x="253" y="1190"/>
                  <a:pt x="267" y="1176"/>
                  <a:pt x="267" y="1159"/>
                </a:cubicBezTo>
                <a:lnTo>
                  <a:pt x="267" y="1150"/>
                </a:lnTo>
                <a:cubicBezTo>
                  <a:pt x="276" y="1159"/>
                  <a:pt x="282" y="1171"/>
                  <a:pt x="282" y="1184"/>
                </a:cubicBezTo>
                <a:close/>
                <a:moveTo>
                  <a:pt x="1203" y="35"/>
                </a:moveTo>
                <a:cubicBezTo>
                  <a:pt x="1195" y="13"/>
                  <a:pt x="1171" y="0"/>
                  <a:pt x="1148" y="8"/>
                </a:cubicBezTo>
                <a:lnTo>
                  <a:pt x="1101" y="24"/>
                </a:lnTo>
                <a:cubicBezTo>
                  <a:pt x="1046" y="45"/>
                  <a:pt x="1006" y="75"/>
                  <a:pt x="979" y="162"/>
                </a:cubicBezTo>
                <a:lnTo>
                  <a:pt x="43" y="274"/>
                </a:lnTo>
                <a:cubicBezTo>
                  <a:pt x="20" y="277"/>
                  <a:pt x="3" y="298"/>
                  <a:pt x="5" y="322"/>
                </a:cubicBezTo>
                <a:lnTo>
                  <a:pt x="54" y="800"/>
                </a:lnTo>
                <a:cubicBezTo>
                  <a:pt x="57" y="822"/>
                  <a:pt x="75" y="839"/>
                  <a:pt x="98" y="839"/>
                </a:cubicBezTo>
                <a:lnTo>
                  <a:pt x="819" y="839"/>
                </a:lnTo>
                <a:lnTo>
                  <a:pt x="867" y="942"/>
                </a:lnTo>
                <a:cubicBezTo>
                  <a:pt x="874" y="960"/>
                  <a:pt x="873" y="969"/>
                  <a:pt x="872" y="970"/>
                </a:cubicBezTo>
                <a:cubicBezTo>
                  <a:pt x="871" y="971"/>
                  <a:pt x="864" y="975"/>
                  <a:pt x="846" y="975"/>
                </a:cubicBezTo>
                <a:lnTo>
                  <a:pt x="96" y="975"/>
                </a:lnTo>
                <a:cubicBezTo>
                  <a:pt x="83" y="975"/>
                  <a:pt x="70" y="981"/>
                  <a:pt x="62" y="991"/>
                </a:cubicBezTo>
                <a:lnTo>
                  <a:pt x="15" y="1048"/>
                </a:lnTo>
                <a:cubicBezTo>
                  <a:pt x="0" y="1067"/>
                  <a:pt x="3" y="1094"/>
                  <a:pt x="21" y="1109"/>
                </a:cubicBezTo>
                <a:cubicBezTo>
                  <a:pt x="29" y="1116"/>
                  <a:pt x="39" y="1119"/>
                  <a:pt x="49" y="1119"/>
                </a:cubicBezTo>
                <a:cubicBezTo>
                  <a:pt x="61" y="1119"/>
                  <a:pt x="74" y="1114"/>
                  <a:pt x="82" y="1103"/>
                </a:cubicBezTo>
                <a:lnTo>
                  <a:pt x="116" y="1062"/>
                </a:lnTo>
                <a:lnTo>
                  <a:pt x="205" y="1062"/>
                </a:lnTo>
                <a:lnTo>
                  <a:pt x="205" y="1081"/>
                </a:lnTo>
                <a:cubicBezTo>
                  <a:pt x="161" y="1094"/>
                  <a:pt x="128" y="1135"/>
                  <a:pt x="128" y="1184"/>
                </a:cubicBezTo>
                <a:cubicBezTo>
                  <a:pt x="128" y="1244"/>
                  <a:pt x="176" y="1292"/>
                  <a:pt x="236" y="1292"/>
                </a:cubicBezTo>
                <a:cubicBezTo>
                  <a:pt x="296" y="1292"/>
                  <a:pt x="344" y="1244"/>
                  <a:pt x="344" y="1184"/>
                </a:cubicBezTo>
                <a:cubicBezTo>
                  <a:pt x="344" y="1135"/>
                  <a:pt x="311" y="1094"/>
                  <a:pt x="267" y="1081"/>
                </a:cubicBezTo>
                <a:lnTo>
                  <a:pt x="267" y="1062"/>
                </a:lnTo>
                <a:lnTo>
                  <a:pt x="721" y="1062"/>
                </a:lnTo>
                <a:lnTo>
                  <a:pt x="721" y="1081"/>
                </a:lnTo>
                <a:cubicBezTo>
                  <a:pt x="677" y="1094"/>
                  <a:pt x="644" y="1135"/>
                  <a:pt x="644" y="1184"/>
                </a:cubicBezTo>
                <a:cubicBezTo>
                  <a:pt x="644" y="1244"/>
                  <a:pt x="693" y="1292"/>
                  <a:pt x="752" y="1292"/>
                </a:cubicBezTo>
                <a:cubicBezTo>
                  <a:pt x="812" y="1292"/>
                  <a:pt x="860" y="1244"/>
                  <a:pt x="860" y="1184"/>
                </a:cubicBezTo>
                <a:cubicBezTo>
                  <a:pt x="860" y="1135"/>
                  <a:pt x="828" y="1094"/>
                  <a:pt x="783" y="1081"/>
                </a:cubicBezTo>
                <a:lnTo>
                  <a:pt x="783" y="1062"/>
                </a:lnTo>
                <a:lnTo>
                  <a:pt x="846" y="1062"/>
                </a:lnTo>
                <a:cubicBezTo>
                  <a:pt x="903" y="1062"/>
                  <a:pt x="930" y="1038"/>
                  <a:pt x="944" y="1018"/>
                </a:cubicBezTo>
                <a:cubicBezTo>
                  <a:pt x="957" y="998"/>
                  <a:pt x="969" y="963"/>
                  <a:pt x="946" y="908"/>
                </a:cubicBezTo>
                <a:lnTo>
                  <a:pt x="891" y="790"/>
                </a:lnTo>
                <a:lnTo>
                  <a:pt x="1060" y="193"/>
                </a:lnTo>
                <a:cubicBezTo>
                  <a:pt x="1079" y="129"/>
                  <a:pt x="1100" y="117"/>
                  <a:pt x="1130" y="106"/>
                </a:cubicBezTo>
                <a:lnTo>
                  <a:pt x="1176" y="90"/>
                </a:lnTo>
                <a:cubicBezTo>
                  <a:pt x="1198" y="83"/>
                  <a:pt x="1211" y="58"/>
                  <a:pt x="1203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7"/>
          <p:cNvSpPr>
            <a:spLocks noChangeAspect="1" noEditPoints="1"/>
          </p:cNvSpPr>
          <p:nvPr/>
        </p:nvSpPr>
        <p:spPr bwMode="auto">
          <a:xfrm>
            <a:off x="5974879" y="2405393"/>
            <a:ext cx="382652" cy="273767"/>
          </a:xfrm>
          <a:custGeom>
            <a:avLst/>
            <a:gdLst>
              <a:gd name="T0" fmla="*/ 157 w 1200"/>
              <a:gd name="T1" fmla="*/ 862 h 862"/>
              <a:gd name="T2" fmla="*/ 0 w 1200"/>
              <a:gd name="T3" fmla="*/ 862 h 862"/>
              <a:gd name="T4" fmla="*/ 0 w 1200"/>
              <a:gd name="T5" fmla="*/ 476 h 862"/>
              <a:gd name="T6" fmla="*/ 157 w 1200"/>
              <a:gd name="T7" fmla="*/ 476 h 862"/>
              <a:gd name="T8" fmla="*/ 157 w 1200"/>
              <a:gd name="T9" fmla="*/ 862 h 862"/>
              <a:gd name="T10" fmla="*/ 1200 w 1200"/>
              <a:gd name="T11" fmla="*/ 862 h 862"/>
              <a:gd name="T12" fmla="*/ 1050 w 1200"/>
              <a:gd name="T13" fmla="*/ 862 h 862"/>
              <a:gd name="T14" fmla="*/ 1050 w 1200"/>
              <a:gd name="T15" fmla="*/ 97 h 862"/>
              <a:gd name="T16" fmla="*/ 1200 w 1200"/>
              <a:gd name="T17" fmla="*/ 97 h 862"/>
              <a:gd name="T18" fmla="*/ 1200 w 1200"/>
              <a:gd name="T19" fmla="*/ 862 h 862"/>
              <a:gd name="T20" fmla="*/ 945 w 1200"/>
              <a:gd name="T21" fmla="*/ 862 h 862"/>
              <a:gd name="T22" fmla="*/ 783 w 1200"/>
              <a:gd name="T23" fmla="*/ 862 h 862"/>
              <a:gd name="T24" fmla="*/ 783 w 1200"/>
              <a:gd name="T25" fmla="*/ 352 h 862"/>
              <a:gd name="T26" fmla="*/ 945 w 1200"/>
              <a:gd name="T27" fmla="*/ 352 h 862"/>
              <a:gd name="T28" fmla="*/ 945 w 1200"/>
              <a:gd name="T29" fmla="*/ 862 h 862"/>
              <a:gd name="T30" fmla="*/ 678 w 1200"/>
              <a:gd name="T31" fmla="*/ 862 h 862"/>
              <a:gd name="T32" fmla="*/ 528 w 1200"/>
              <a:gd name="T33" fmla="*/ 862 h 862"/>
              <a:gd name="T34" fmla="*/ 528 w 1200"/>
              <a:gd name="T35" fmla="*/ 202 h 862"/>
              <a:gd name="T36" fmla="*/ 678 w 1200"/>
              <a:gd name="T37" fmla="*/ 202 h 862"/>
              <a:gd name="T38" fmla="*/ 678 w 1200"/>
              <a:gd name="T39" fmla="*/ 862 h 862"/>
              <a:gd name="T40" fmla="*/ 423 w 1200"/>
              <a:gd name="T41" fmla="*/ 862 h 862"/>
              <a:gd name="T42" fmla="*/ 266 w 1200"/>
              <a:gd name="T43" fmla="*/ 862 h 862"/>
              <a:gd name="T44" fmla="*/ 266 w 1200"/>
              <a:gd name="T45" fmla="*/ 0 h 862"/>
              <a:gd name="T46" fmla="*/ 423 w 1200"/>
              <a:gd name="T47" fmla="*/ 0 h 862"/>
              <a:gd name="T48" fmla="*/ 423 w 1200"/>
              <a:gd name="T49" fmla="*/ 862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00" h="862">
                <a:moveTo>
                  <a:pt x="157" y="862"/>
                </a:moveTo>
                <a:lnTo>
                  <a:pt x="0" y="862"/>
                </a:lnTo>
                <a:lnTo>
                  <a:pt x="0" y="476"/>
                </a:lnTo>
                <a:lnTo>
                  <a:pt x="157" y="476"/>
                </a:lnTo>
                <a:lnTo>
                  <a:pt x="157" y="862"/>
                </a:lnTo>
                <a:close/>
                <a:moveTo>
                  <a:pt x="1200" y="862"/>
                </a:moveTo>
                <a:lnTo>
                  <a:pt x="1050" y="862"/>
                </a:lnTo>
                <a:lnTo>
                  <a:pt x="1050" y="97"/>
                </a:lnTo>
                <a:lnTo>
                  <a:pt x="1200" y="97"/>
                </a:lnTo>
                <a:lnTo>
                  <a:pt x="1200" y="862"/>
                </a:lnTo>
                <a:close/>
                <a:moveTo>
                  <a:pt x="945" y="862"/>
                </a:moveTo>
                <a:lnTo>
                  <a:pt x="783" y="862"/>
                </a:lnTo>
                <a:lnTo>
                  <a:pt x="783" y="352"/>
                </a:lnTo>
                <a:lnTo>
                  <a:pt x="945" y="352"/>
                </a:lnTo>
                <a:lnTo>
                  <a:pt x="945" y="862"/>
                </a:lnTo>
                <a:close/>
                <a:moveTo>
                  <a:pt x="678" y="862"/>
                </a:moveTo>
                <a:lnTo>
                  <a:pt x="528" y="862"/>
                </a:lnTo>
                <a:lnTo>
                  <a:pt x="528" y="202"/>
                </a:lnTo>
                <a:lnTo>
                  <a:pt x="678" y="202"/>
                </a:lnTo>
                <a:lnTo>
                  <a:pt x="678" y="862"/>
                </a:lnTo>
                <a:close/>
                <a:moveTo>
                  <a:pt x="423" y="862"/>
                </a:moveTo>
                <a:lnTo>
                  <a:pt x="266" y="862"/>
                </a:lnTo>
                <a:lnTo>
                  <a:pt x="266" y="0"/>
                </a:lnTo>
                <a:lnTo>
                  <a:pt x="423" y="0"/>
                </a:lnTo>
                <a:lnTo>
                  <a:pt x="423" y="8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1"/>
          <p:cNvSpPr>
            <a:spLocks noChangeAspect="1"/>
          </p:cNvSpPr>
          <p:nvPr/>
        </p:nvSpPr>
        <p:spPr bwMode="auto">
          <a:xfrm>
            <a:off x="5965339" y="3524449"/>
            <a:ext cx="382652" cy="379516"/>
          </a:xfrm>
          <a:custGeom>
            <a:avLst/>
            <a:gdLst>
              <a:gd name="T0" fmla="*/ 171 w 1200"/>
              <a:gd name="T1" fmla="*/ 218 h 1195"/>
              <a:gd name="T2" fmla="*/ 342 w 1200"/>
              <a:gd name="T3" fmla="*/ 388 h 1195"/>
              <a:gd name="T4" fmla="*/ 884 w 1200"/>
              <a:gd name="T5" fmla="*/ 524 h 1195"/>
              <a:gd name="T6" fmla="*/ 918 w 1200"/>
              <a:gd name="T7" fmla="*/ 468 h 1195"/>
              <a:gd name="T8" fmla="*/ 792 w 1200"/>
              <a:gd name="T9" fmla="*/ 257 h 1195"/>
              <a:gd name="T10" fmla="*/ 754 w 1200"/>
              <a:gd name="T11" fmla="*/ 263 h 1195"/>
              <a:gd name="T12" fmla="*/ 623 w 1200"/>
              <a:gd name="T13" fmla="*/ 132 h 1195"/>
              <a:gd name="T14" fmla="*/ 754 w 1200"/>
              <a:gd name="T15" fmla="*/ 0 h 1195"/>
              <a:gd name="T16" fmla="*/ 885 w 1200"/>
              <a:gd name="T17" fmla="*/ 132 h 1195"/>
              <a:gd name="T18" fmla="*/ 862 w 1200"/>
              <a:gd name="T19" fmla="*/ 207 h 1195"/>
              <a:gd name="T20" fmla="*/ 991 w 1200"/>
              <a:gd name="T21" fmla="*/ 422 h 1195"/>
              <a:gd name="T22" fmla="*/ 1038 w 1200"/>
              <a:gd name="T23" fmla="*/ 415 h 1195"/>
              <a:gd name="T24" fmla="*/ 1200 w 1200"/>
              <a:gd name="T25" fmla="*/ 577 h 1195"/>
              <a:gd name="T26" fmla="*/ 1038 w 1200"/>
              <a:gd name="T27" fmla="*/ 740 h 1195"/>
              <a:gd name="T28" fmla="*/ 879 w 1200"/>
              <a:gd name="T29" fmla="*/ 612 h 1195"/>
              <a:gd name="T30" fmla="*/ 321 w 1200"/>
              <a:gd name="T31" fmla="*/ 471 h 1195"/>
              <a:gd name="T32" fmla="*/ 266 w 1200"/>
              <a:gd name="T33" fmla="*/ 532 h 1195"/>
              <a:gd name="T34" fmla="*/ 355 w 1200"/>
              <a:gd name="T35" fmla="*/ 791 h 1195"/>
              <a:gd name="T36" fmla="*/ 378 w 1200"/>
              <a:gd name="T37" fmla="*/ 790 h 1195"/>
              <a:gd name="T38" fmla="*/ 580 w 1200"/>
              <a:gd name="T39" fmla="*/ 992 h 1195"/>
              <a:gd name="T40" fmla="*/ 378 w 1200"/>
              <a:gd name="T41" fmla="*/ 1195 h 1195"/>
              <a:gd name="T42" fmla="*/ 176 w 1200"/>
              <a:gd name="T43" fmla="*/ 992 h 1195"/>
              <a:gd name="T44" fmla="*/ 273 w 1200"/>
              <a:gd name="T45" fmla="*/ 819 h 1195"/>
              <a:gd name="T46" fmla="*/ 184 w 1200"/>
              <a:gd name="T47" fmla="*/ 560 h 1195"/>
              <a:gd name="T48" fmla="*/ 171 w 1200"/>
              <a:gd name="T49" fmla="*/ 560 h 1195"/>
              <a:gd name="T50" fmla="*/ 0 w 1200"/>
              <a:gd name="T51" fmla="*/ 389 h 1195"/>
              <a:gd name="T52" fmla="*/ 171 w 1200"/>
              <a:gd name="T53" fmla="*/ 218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00" h="1195">
                <a:moveTo>
                  <a:pt x="171" y="218"/>
                </a:moveTo>
                <a:cubicBezTo>
                  <a:pt x="265" y="218"/>
                  <a:pt x="341" y="294"/>
                  <a:pt x="342" y="388"/>
                </a:cubicBezTo>
                <a:lnTo>
                  <a:pt x="884" y="524"/>
                </a:lnTo>
                <a:cubicBezTo>
                  <a:pt x="891" y="503"/>
                  <a:pt x="903" y="484"/>
                  <a:pt x="918" y="468"/>
                </a:cubicBezTo>
                <a:lnTo>
                  <a:pt x="792" y="257"/>
                </a:lnTo>
                <a:cubicBezTo>
                  <a:pt x="780" y="261"/>
                  <a:pt x="767" y="263"/>
                  <a:pt x="754" y="263"/>
                </a:cubicBezTo>
                <a:cubicBezTo>
                  <a:pt x="682" y="263"/>
                  <a:pt x="623" y="204"/>
                  <a:pt x="623" y="132"/>
                </a:cubicBezTo>
                <a:cubicBezTo>
                  <a:pt x="623" y="59"/>
                  <a:pt x="682" y="0"/>
                  <a:pt x="754" y="0"/>
                </a:cubicBezTo>
                <a:cubicBezTo>
                  <a:pt x="827" y="0"/>
                  <a:pt x="885" y="59"/>
                  <a:pt x="885" y="132"/>
                </a:cubicBezTo>
                <a:cubicBezTo>
                  <a:pt x="885" y="160"/>
                  <a:pt x="877" y="185"/>
                  <a:pt x="862" y="207"/>
                </a:cubicBezTo>
                <a:lnTo>
                  <a:pt x="991" y="422"/>
                </a:lnTo>
                <a:cubicBezTo>
                  <a:pt x="1006" y="417"/>
                  <a:pt x="1021" y="415"/>
                  <a:pt x="1038" y="415"/>
                </a:cubicBezTo>
                <a:cubicBezTo>
                  <a:pt x="1127" y="415"/>
                  <a:pt x="1200" y="488"/>
                  <a:pt x="1200" y="577"/>
                </a:cubicBezTo>
                <a:cubicBezTo>
                  <a:pt x="1200" y="667"/>
                  <a:pt x="1127" y="740"/>
                  <a:pt x="1038" y="740"/>
                </a:cubicBezTo>
                <a:cubicBezTo>
                  <a:pt x="960" y="740"/>
                  <a:pt x="895" y="685"/>
                  <a:pt x="879" y="612"/>
                </a:cubicBezTo>
                <a:lnTo>
                  <a:pt x="321" y="471"/>
                </a:lnTo>
                <a:cubicBezTo>
                  <a:pt x="308" y="496"/>
                  <a:pt x="289" y="517"/>
                  <a:pt x="266" y="532"/>
                </a:cubicBezTo>
                <a:lnTo>
                  <a:pt x="355" y="791"/>
                </a:lnTo>
                <a:cubicBezTo>
                  <a:pt x="362" y="790"/>
                  <a:pt x="370" y="790"/>
                  <a:pt x="378" y="790"/>
                </a:cubicBezTo>
                <a:cubicBezTo>
                  <a:pt x="490" y="790"/>
                  <a:pt x="580" y="880"/>
                  <a:pt x="580" y="992"/>
                </a:cubicBezTo>
                <a:cubicBezTo>
                  <a:pt x="580" y="1104"/>
                  <a:pt x="490" y="1195"/>
                  <a:pt x="378" y="1195"/>
                </a:cubicBezTo>
                <a:cubicBezTo>
                  <a:pt x="266" y="1195"/>
                  <a:pt x="176" y="1104"/>
                  <a:pt x="176" y="992"/>
                </a:cubicBezTo>
                <a:cubicBezTo>
                  <a:pt x="176" y="919"/>
                  <a:pt x="215" y="855"/>
                  <a:pt x="273" y="819"/>
                </a:cubicBezTo>
                <a:lnTo>
                  <a:pt x="184" y="560"/>
                </a:lnTo>
                <a:cubicBezTo>
                  <a:pt x="180" y="560"/>
                  <a:pt x="175" y="560"/>
                  <a:pt x="171" y="560"/>
                </a:cubicBezTo>
                <a:cubicBezTo>
                  <a:pt x="77" y="560"/>
                  <a:pt x="0" y="484"/>
                  <a:pt x="0" y="389"/>
                </a:cubicBezTo>
                <a:cubicBezTo>
                  <a:pt x="0" y="295"/>
                  <a:pt x="77" y="218"/>
                  <a:pt x="171" y="2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7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15898 -0.2791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-1395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1.48148E-6 L -0.15898 -0.27917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-1395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1.48148E-6 L -0.15898 -0.2791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-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7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8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75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7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4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6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8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25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9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1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0" dur="250" fill="hold"/>
                                        <p:tgtEl>
                                          <p:spTgt spid="8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7" dur="250" fill="hold"/>
                                        <p:tgtEl>
                                          <p:spTgt spid="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9" dur="250" fill="hold"/>
                                        <p:tgtEl>
                                          <p:spTgt spid="8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95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75" grpId="0" animBg="1"/>
      <p:bldP spid="75" grpId="1" animBg="1"/>
      <p:bldP spid="75" grpId="2" animBg="1"/>
      <p:bldP spid="77" grpId="0" animBg="1"/>
      <p:bldP spid="77" grpId="1" animBg="1"/>
      <p:bldP spid="77" grpId="2" animBg="1"/>
      <p:bldP spid="79" grpId="0" animBg="1"/>
      <p:bldP spid="79" grpId="1" animBg="1"/>
      <p:bldP spid="79" grpId="2" animBg="1"/>
      <p:bldP spid="81" grpId="0"/>
      <p:bldP spid="81" grpId="1"/>
      <p:bldP spid="81" grpId="2"/>
      <p:bldP spid="82" grpId="0"/>
      <p:bldP spid="83" grpId="0"/>
      <p:bldP spid="83" grpId="1"/>
      <p:bldP spid="83" grpId="2"/>
      <p:bldP spid="84" grpId="0"/>
      <p:bldP spid="85" grpId="0"/>
      <p:bldP spid="85" grpId="1"/>
      <p:bldP spid="85" grpId="2"/>
      <p:bldP spid="86" grpId="0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7346330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市场开发策略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Development Strategy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04531" y="1652336"/>
            <a:ext cx="5354435" cy="1550883"/>
            <a:chOff x="1244111" y="1588168"/>
            <a:chExt cx="5354435" cy="1550883"/>
          </a:xfrm>
          <a:solidFill>
            <a:schemeClr val="accent2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1244111" y="2040339"/>
              <a:ext cx="4885895" cy="1098712"/>
            </a:xfrm>
            <a:custGeom>
              <a:avLst/>
              <a:gdLst>
                <a:gd name="T0" fmla="*/ 0 w 1174"/>
                <a:gd name="T1" fmla="*/ 207 h 264"/>
                <a:gd name="T2" fmla="*/ 427 w 1174"/>
                <a:gd name="T3" fmla="*/ 207 h 264"/>
                <a:gd name="T4" fmla="*/ 725 w 1174"/>
                <a:gd name="T5" fmla="*/ 113 h 264"/>
                <a:gd name="T6" fmla="*/ 1104 w 1174"/>
                <a:gd name="T7" fmla="*/ 0 h 264"/>
                <a:gd name="T8" fmla="*/ 1174 w 1174"/>
                <a:gd name="T9" fmla="*/ 0 h 264"/>
                <a:gd name="T10" fmla="*/ 1174 w 1174"/>
                <a:gd name="T11" fmla="*/ 58 h 264"/>
                <a:gd name="T12" fmla="*/ 1104 w 1174"/>
                <a:gd name="T13" fmla="*/ 58 h 264"/>
                <a:gd name="T14" fmla="*/ 754 w 1174"/>
                <a:gd name="T15" fmla="*/ 163 h 264"/>
                <a:gd name="T16" fmla="*/ 427 w 1174"/>
                <a:gd name="T17" fmla="*/ 264 h 264"/>
                <a:gd name="T18" fmla="*/ 0 w 1174"/>
                <a:gd name="T19" fmla="*/ 264 h 264"/>
                <a:gd name="T20" fmla="*/ 0 w 1174"/>
                <a:gd name="T21" fmla="*/ 207 h 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74"/>
                <a:gd name="T34" fmla="*/ 0 h 264"/>
                <a:gd name="T35" fmla="*/ 1174 w 1174"/>
                <a:gd name="T36" fmla="*/ 264 h 26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74" h="264">
                  <a:moveTo>
                    <a:pt x="0" y="207"/>
                  </a:moveTo>
                  <a:cubicBezTo>
                    <a:pt x="427" y="207"/>
                    <a:pt x="427" y="207"/>
                    <a:pt x="427" y="207"/>
                  </a:cubicBezTo>
                  <a:cubicBezTo>
                    <a:pt x="562" y="207"/>
                    <a:pt x="642" y="161"/>
                    <a:pt x="725" y="113"/>
                  </a:cubicBezTo>
                  <a:cubicBezTo>
                    <a:pt x="821" y="58"/>
                    <a:pt x="921" y="0"/>
                    <a:pt x="1104" y="0"/>
                  </a:cubicBezTo>
                  <a:cubicBezTo>
                    <a:pt x="1174" y="0"/>
                    <a:pt x="1174" y="0"/>
                    <a:pt x="1174" y="0"/>
                  </a:cubicBezTo>
                  <a:cubicBezTo>
                    <a:pt x="1174" y="58"/>
                    <a:pt x="1174" y="58"/>
                    <a:pt x="1174" y="58"/>
                  </a:cubicBezTo>
                  <a:cubicBezTo>
                    <a:pt x="1104" y="58"/>
                    <a:pt x="1104" y="58"/>
                    <a:pt x="1104" y="58"/>
                  </a:cubicBezTo>
                  <a:cubicBezTo>
                    <a:pt x="936" y="58"/>
                    <a:pt x="843" y="111"/>
                    <a:pt x="754" y="163"/>
                  </a:cubicBezTo>
                  <a:cubicBezTo>
                    <a:pt x="664" y="214"/>
                    <a:pt x="578" y="264"/>
                    <a:pt x="4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07"/>
                    <a:pt x="0" y="207"/>
                    <a:pt x="0" y="207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5471188" y="1588168"/>
              <a:ext cx="1127358" cy="1121219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5799382" y="1813972"/>
            <a:ext cx="793856" cy="79590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404531" y="4128020"/>
            <a:ext cx="5354435" cy="1550883"/>
            <a:chOff x="1244111" y="4063852"/>
            <a:chExt cx="5354435" cy="1550883"/>
          </a:xfrm>
          <a:solidFill>
            <a:schemeClr val="accent3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1244111" y="4063852"/>
              <a:ext cx="4885895" cy="1098713"/>
            </a:xfrm>
            <a:custGeom>
              <a:avLst/>
              <a:gdLst>
                <a:gd name="T0" fmla="*/ 0 w 1174"/>
                <a:gd name="T1" fmla="*/ 0 h 264"/>
                <a:gd name="T2" fmla="*/ 427 w 1174"/>
                <a:gd name="T3" fmla="*/ 0 h 264"/>
                <a:gd name="T4" fmla="*/ 754 w 1174"/>
                <a:gd name="T5" fmla="*/ 102 h 264"/>
                <a:gd name="T6" fmla="*/ 1104 w 1174"/>
                <a:gd name="T7" fmla="*/ 206 h 264"/>
                <a:gd name="T8" fmla="*/ 1174 w 1174"/>
                <a:gd name="T9" fmla="*/ 206 h 264"/>
                <a:gd name="T10" fmla="*/ 1174 w 1174"/>
                <a:gd name="T11" fmla="*/ 264 h 264"/>
                <a:gd name="T12" fmla="*/ 1104 w 1174"/>
                <a:gd name="T13" fmla="*/ 264 h 264"/>
                <a:gd name="T14" fmla="*/ 725 w 1174"/>
                <a:gd name="T15" fmla="*/ 151 h 264"/>
                <a:gd name="T16" fmla="*/ 427 w 1174"/>
                <a:gd name="T17" fmla="*/ 57 h 264"/>
                <a:gd name="T18" fmla="*/ 0 w 1174"/>
                <a:gd name="T19" fmla="*/ 57 h 264"/>
                <a:gd name="T20" fmla="*/ 0 w 1174"/>
                <a:gd name="T21" fmla="*/ 0 h 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74"/>
                <a:gd name="T34" fmla="*/ 0 h 264"/>
                <a:gd name="T35" fmla="*/ 1174 w 1174"/>
                <a:gd name="T36" fmla="*/ 264 h 26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74" h="264">
                  <a:moveTo>
                    <a:pt x="0" y="0"/>
                  </a:moveTo>
                  <a:cubicBezTo>
                    <a:pt x="427" y="0"/>
                    <a:pt x="427" y="0"/>
                    <a:pt x="427" y="0"/>
                  </a:cubicBezTo>
                  <a:cubicBezTo>
                    <a:pt x="578" y="0"/>
                    <a:pt x="664" y="50"/>
                    <a:pt x="754" y="102"/>
                  </a:cubicBezTo>
                  <a:cubicBezTo>
                    <a:pt x="843" y="153"/>
                    <a:pt x="936" y="206"/>
                    <a:pt x="1104" y="206"/>
                  </a:cubicBezTo>
                  <a:cubicBezTo>
                    <a:pt x="1174" y="206"/>
                    <a:pt x="1174" y="206"/>
                    <a:pt x="1174" y="206"/>
                  </a:cubicBezTo>
                  <a:cubicBezTo>
                    <a:pt x="1174" y="264"/>
                    <a:pt x="1174" y="264"/>
                    <a:pt x="1174" y="264"/>
                  </a:cubicBezTo>
                  <a:cubicBezTo>
                    <a:pt x="1104" y="264"/>
                    <a:pt x="1104" y="264"/>
                    <a:pt x="1104" y="264"/>
                  </a:cubicBezTo>
                  <a:cubicBezTo>
                    <a:pt x="921" y="264"/>
                    <a:pt x="821" y="206"/>
                    <a:pt x="725" y="151"/>
                  </a:cubicBezTo>
                  <a:cubicBezTo>
                    <a:pt x="642" y="103"/>
                    <a:pt x="562" y="57"/>
                    <a:pt x="427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471188" y="4487379"/>
              <a:ext cx="1127358" cy="1127356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5799382" y="4719320"/>
            <a:ext cx="793856" cy="7938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04531" y="2442100"/>
            <a:ext cx="6444963" cy="1141679"/>
            <a:chOff x="1244111" y="2377932"/>
            <a:chExt cx="6444963" cy="1141679"/>
          </a:xfrm>
          <a:solidFill>
            <a:schemeClr val="accent3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1244111" y="2815780"/>
              <a:ext cx="5908905" cy="703831"/>
            </a:xfrm>
            <a:custGeom>
              <a:avLst/>
              <a:gdLst>
                <a:gd name="T0" fmla="*/ 0 w 1420"/>
                <a:gd name="T1" fmla="*/ 112 h 169"/>
                <a:gd name="T2" fmla="*/ 558 w 1420"/>
                <a:gd name="T3" fmla="*/ 112 h 169"/>
                <a:gd name="T4" fmla="*/ 802 w 1420"/>
                <a:gd name="T5" fmla="*/ 58 h 169"/>
                <a:gd name="T6" fmla="*/ 1062 w 1420"/>
                <a:gd name="T7" fmla="*/ 0 h 169"/>
                <a:gd name="T8" fmla="*/ 1420 w 1420"/>
                <a:gd name="T9" fmla="*/ 0 h 169"/>
                <a:gd name="T10" fmla="*/ 1420 w 1420"/>
                <a:gd name="T11" fmla="*/ 58 h 169"/>
                <a:gd name="T12" fmla="*/ 1062 w 1420"/>
                <a:gd name="T13" fmla="*/ 58 h 169"/>
                <a:gd name="T14" fmla="*/ 824 w 1420"/>
                <a:gd name="T15" fmla="*/ 110 h 169"/>
                <a:gd name="T16" fmla="*/ 558 w 1420"/>
                <a:gd name="T17" fmla="*/ 169 h 169"/>
                <a:gd name="T18" fmla="*/ 0 w 1420"/>
                <a:gd name="T19" fmla="*/ 169 h 169"/>
                <a:gd name="T20" fmla="*/ 0 w 1420"/>
                <a:gd name="T21" fmla="*/ 11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20"/>
                <a:gd name="T34" fmla="*/ 0 h 169"/>
                <a:gd name="T35" fmla="*/ 1420 w 1420"/>
                <a:gd name="T36" fmla="*/ 169 h 1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20" h="169">
                  <a:moveTo>
                    <a:pt x="0" y="112"/>
                  </a:moveTo>
                  <a:cubicBezTo>
                    <a:pt x="558" y="112"/>
                    <a:pt x="558" y="112"/>
                    <a:pt x="558" y="112"/>
                  </a:cubicBezTo>
                  <a:cubicBezTo>
                    <a:pt x="676" y="112"/>
                    <a:pt x="739" y="85"/>
                    <a:pt x="802" y="58"/>
                  </a:cubicBezTo>
                  <a:cubicBezTo>
                    <a:pt x="869" y="29"/>
                    <a:pt x="936" y="0"/>
                    <a:pt x="1062" y="0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1420" y="58"/>
                    <a:pt x="1420" y="58"/>
                    <a:pt x="1420" y="58"/>
                  </a:cubicBezTo>
                  <a:cubicBezTo>
                    <a:pt x="1062" y="58"/>
                    <a:pt x="1062" y="58"/>
                    <a:pt x="1062" y="58"/>
                  </a:cubicBezTo>
                  <a:cubicBezTo>
                    <a:pt x="947" y="58"/>
                    <a:pt x="886" y="84"/>
                    <a:pt x="824" y="110"/>
                  </a:cubicBezTo>
                  <a:cubicBezTo>
                    <a:pt x="756" y="140"/>
                    <a:pt x="688" y="169"/>
                    <a:pt x="558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12"/>
                    <a:pt x="0" y="112"/>
                    <a:pt x="0" y="112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561718" y="2377932"/>
              <a:ext cx="1127356" cy="1123266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6889911" y="2607828"/>
            <a:ext cx="793856" cy="79590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04531" y="3747460"/>
            <a:ext cx="6444963" cy="1137587"/>
            <a:chOff x="1244111" y="3683292"/>
            <a:chExt cx="6444963" cy="1137587"/>
          </a:xfrm>
          <a:solidFill>
            <a:schemeClr val="accent2"/>
          </a:solidFill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1244111" y="3683292"/>
              <a:ext cx="5908905" cy="705877"/>
            </a:xfrm>
            <a:custGeom>
              <a:avLst/>
              <a:gdLst>
                <a:gd name="T0" fmla="*/ 0 w 1420"/>
                <a:gd name="T1" fmla="*/ 0 h 169"/>
                <a:gd name="T2" fmla="*/ 558 w 1420"/>
                <a:gd name="T3" fmla="*/ 0 h 169"/>
                <a:gd name="T4" fmla="*/ 824 w 1420"/>
                <a:gd name="T5" fmla="*/ 59 h 169"/>
                <a:gd name="T6" fmla="*/ 1062 w 1420"/>
                <a:gd name="T7" fmla="*/ 111 h 169"/>
                <a:gd name="T8" fmla="*/ 1420 w 1420"/>
                <a:gd name="T9" fmla="*/ 111 h 169"/>
                <a:gd name="T10" fmla="*/ 1420 w 1420"/>
                <a:gd name="T11" fmla="*/ 169 h 169"/>
                <a:gd name="T12" fmla="*/ 1062 w 1420"/>
                <a:gd name="T13" fmla="*/ 169 h 169"/>
                <a:gd name="T14" fmla="*/ 802 w 1420"/>
                <a:gd name="T15" fmla="*/ 111 h 169"/>
                <a:gd name="T16" fmla="*/ 558 w 1420"/>
                <a:gd name="T17" fmla="*/ 57 h 169"/>
                <a:gd name="T18" fmla="*/ 0 w 1420"/>
                <a:gd name="T19" fmla="*/ 57 h 169"/>
                <a:gd name="T20" fmla="*/ 0 w 1420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20"/>
                <a:gd name="T34" fmla="*/ 0 h 169"/>
                <a:gd name="T35" fmla="*/ 1420 w 1420"/>
                <a:gd name="T36" fmla="*/ 169 h 1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20" h="169">
                  <a:moveTo>
                    <a:pt x="0" y="0"/>
                  </a:moveTo>
                  <a:cubicBezTo>
                    <a:pt x="558" y="0"/>
                    <a:pt x="558" y="0"/>
                    <a:pt x="558" y="0"/>
                  </a:cubicBezTo>
                  <a:cubicBezTo>
                    <a:pt x="688" y="0"/>
                    <a:pt x="756" y="29"/>
                    <a:pt x="824" y="59"/>
                  </a:cubicBezTo>
                  <a:cubicBezTo>
                    <a:pt x="886" y="85"/>
                    <a:pt x="947" y="111"/>
                    <a:pt x="1062" y="111"/>
                  </a:cubicBezTo>
                  <a:cubicBezTo>
                    <a:pt x="1420" y="111"/>
                    <a:pt x="1420" y="111"/>
                    <a:pt x="1420" y="111"/>
                  </a:cubicBezTo>
                  <a:cubicBezTo>
                    <a:pt x="1420" y="169"/>
                    <a:pt x="1420" y="169"/>
                    <a:pt x="1420" y="169"/>
                  </a:cubicBezTo>
                  <a:cubicBezTo>
                    <a:pt x="1062" y="169"/>
                    <a:pt x="1062" y="169"/>
                    <a:pt x="1062" y="169"/>
                  </a:cubicBezTo>
                  <a:cubicBezTo>
                    <a:pt x="936" y="169"/>
                    <a:pt x="869" y="140"/>
                    <a:pt x="802" y="111"/>
                  </a:cubicBezTo>
                  <a:cubicBezTo>
                    <a:pt x="739" y="84"/>
                    <a:pt x="676" y="57"/>
                    <a:pt x="558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6561718" y="3695568"/>
              <a:ext cx="1127356" cy="1125311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16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6889911" y="3927510"/>
            <a:ext cx="793856" cy="79590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776404" y="2470744"/>
            <a:ext cx="2387705" cy="2389751"/>
          </a:xfrm>
          <a:prstGeom prst="ellipse">
            <a:avLst/>
          </a:prstGeom>
          <a:solidFill>
            <a:schemeClr val="accent1"/>
          </a:solidFill>
          <a:ln w="9525" cmpd="sng">
            <a:noFill/>
            <a:beve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886889" y="2587368"/>
            <a:ext cx="2160597" cy="21565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04800" dist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1124227" y="2820614"/>
            <a:ext cx="1685920" cy="1690012"/>
          </a:xfrm>
          <a:prstGeom prst="ellipse">
            <a:avLst/>
          </a:prstGeom>
          <a:solidFill>
            <a:schemeClr val="accent1"/>
          </a:solidFill>
          <a:ln w="9525" cmpd="sng">
            <a:noFill/>
            <a:beve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8225813" y="384290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225813" y="4146383"/>
            <a:ext cx="2926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0" name="TextBox 16"/>
          <p:cNvSpPr txBox="1">
            <a:spLocks noChangeArrowheads="1"/>
          </p:cNvSpPr>
          <p:nvPr/>
        </p:nvSpPr>
        <p:spPr bwMode="auto">
          <a:xfrm>
            <a:off x="965367" y="3188566"/>
            <a:ext cx="20097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市场开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发策略</a:t>
            </a:r>
          </a:p>
        </p:txBody>
      </p:sp>
      <p:sp>
        <p:nvSpPr>
          <p:cNvPr id="43" name="TextBox 16"/>
          <p:cNvSpPr txBox="1">
            <a:spLocks noChangeArrowheads="1"/>
          </p:cNvSpPr>
          <p:nvPr/>
        </p:nvSpPr>
        <p:spPr bwMode="auto">
          <a:xfrm>
            <a:off x="8225813" y="2489918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8225813" y="2793401"/>
            <a:ext cx="2926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6" name="TextBox 16"/>
          <p:cNvSpPr txBox="1">
            <a:spLocks noChangeArrowheads="1"/>
          </p:cNvSpPr>
          <p:nvPr/>
        </p:nvSpPr>
        <p:spPr bwMode="auto">
          <a:xfrm>
            <a:off x="7152340" y="5117423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7" name="矩形 46"/>
          <p:cNvSpPr/>
          <p:nvPr/>
        </p:nvSpPr>
        <p:spPr>
          <a:xfrm>
            <a:off x="7152340" y="5420906"/>
            <a:ext cx="2926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9" name="TextBox 16"/>
          <p:cNvSpPr txBox="1">
            <a:spLocks noChangeArrowheads="1"/>
          </p:cNvSpPr>
          <p:nvPr/>
        </p:nvSpPr>
        <p:spPr bwMode="auto">
          <a:xfrm>
            <a:off x="7152340" y="128409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7152340" y="1587573"/>
            <a:ext cx="2926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51" name="TextBox 16"/>
          <p:cNvSpPr txBox="1">
            <a:spLocks noChangeArrowheads="1"/>
          </p:cNvSpPr>
          <p:nvPr/>
        </p:nvSpPr>
        <p:spPr bwMode="auto">
          <a:xfrm>
            <a:off x="5971141" y="1888757"/>
            <a:ext cx="450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TextBox 16"/>
          <p:cNvSpPr txBox="1">
            <a:spLocks noChangeArrowheads="1"/>
          </p:cNvSpPr>
          <p:nvPr/>
        </p:nvSpPr>
        <p:spPr bwMode="auto">
          <a:xfrm>
            <a:off x="7061670" y="2682613"/>
            <a:ext cx="450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TextBox 16"/>
          <p:cNvSpPr txBox="1">
            <a:spLocks noChangeArrowheads="1"/>
          </p:cNvSpPr>
          <p:nvPr/>
        </p:nvSpPr>
        <p:spPr bwMode="auto">
          <a:xfrm>
            <a:off x="7061670" y="4002296"/>
            <a:ext cx="450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4" name="TextBox 16"/>
          <p:cNvSpPr txBox="1">
            <a:spLocks noChangeArrowheads="1"/>
          </p:cNvSpPr>
          <p:nvPr/>
        </p:nvSpPr>
        <p:spPr bwMode="auto">
          <a:xfrm>
            <a:off x="5971141" y="4793083"/>
            <a:ext cx="450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4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15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9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75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875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125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375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625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3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5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8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05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225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725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975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1225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475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7" grpId="0" animBg="1"/>
      <p:bldP spid="19" grpId="0" animBg="1"/>
      <p:bldP spid="21" grpId="0" animBg="1"/>
      <p:bldP spid="23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38" grpId="0"/>
      <p:bldP spid="39" grpId="0"/>
      <p:bldP spid="40" grpId="0"/>
      <p:bldP spid="40" grpId="1"/>
      <p:bldP spid="40" grpId="2"/>
      <p:bldP spid="43" grpId="0"/>
      <p:bldP spid="44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产品市场占比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Market Share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8" name="Chart 1"/>
          <p:cNvGraphicFramePr/>
          <p:nvPr>
            <p:extLst>
              <p:ext uri="{D42A27DB-BD31-4B8C-83A1-F6EECF244321}">
                <p14:modId xmlns:p14="http://schemas.microsoft.com/office/powerpoint/2010/main" val="1877179238"/>
              </p:ext>
            </p:extLst>
          </p:nvPr>
        </p:nvGraphicFramePr>
        <p:xfrm>
          <a:off x="1012656" y="1472866"/>
          <a:ext cx="4336160" cy="4189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ounded Rectangle 10"/>
          <p:cNvSpPr/>
          <p:nvPr/>
        </p:nvSpPr>
        <p:spPr>
          <a:xfrm>
            <a:off x="5861580" y="1602392"/>
            <a:ext cx="834832" cy="8068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55%</a:t>
            </a:r>
          </a:p>
        </p:txBody>
      </p:sp>
      <p:sp>
        <p:nvSpPr>
          <p:cNvPr id="15" name="Rounded Rectangle 11"/>
          <p:cNvSpPr/>
          <p:nvPr/>
        </p:nvSpPr>
        <p:spPr>
          <a:xfrm>
            <a:off x="5861580" y="2674251"/>
            <a:ext cx="834832" cy="80682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20%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5861580" y="3718820"/>
            <a:ext cx="834832" cy="806826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15%</a:t>
            </a:r>
          </a:p>
        </p:txBody>
      </p:sp>
      <p:sp>
        <p:nvSpPr>
          <p:cNvPr id="17" name="Rounded Rectangle 13"/>
          <p:cNvSpPr/>
          <p:nvPr/>
        </p:nvSpPr>
        <p:spPr>
          <a:xfrm>
            <a:off x="5861580" y="4790680"/>
            <a:ext cx="834832" cy="80682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10%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6844108" y="1582515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6844108" y="1885998"/>
            <a:ext cx="3884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671559" y="5679628"/>
            <a:ext cx="30183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右键单击图表改变数据</a:t>
            </a:r>
          </a:p>
        </p:txBody>
      </p: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6844108" y="2658209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6844108" y="2961692"/>
            <a:ext cx="3884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6844108" y="3712811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6844108" y="4016294"/>
            <a:ext cx="3884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2" name="TextBox 16"/>
          <p:cNvSpPr txBox="1">
            <a:spLocks noChangeArrowheads="1"/>
          </p:cNvSpPr>
          <p:nvPr/>
        </p:nvSpPr>
        <p:spPr bwMode="auto">
          <a:xfrm>
            <a:off x="6844108" y="4851013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6844108" y="5154496"/>
            <a:ext cx="3884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3361313" y="3448993"/>
            <a:ext cx="1617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项目名称</a:t>
            </a:r>
          </a:p>
        </p:txBody>
      </p:sp>
      <p:sp>
        <p:nvSpPr>
          <p:cNvPr id="35" name="TextBox 16"/>
          <p:cNvSpPr txBox="1">
            <a:spLocks noChangeArrowheads="1"/>
          </p:cNvSpPr>
          <p:nvPr/>
        </p:nvSpPr>
        <p:spPr bwMode="auto">
          <a:xfrm>
            <a:off x="1388134" y="4045765"/>
            <a:ext cx="1617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项目名称</a:t>
            </a:r>
          </a:p>
        </p:txBody>
      </p:sp>
      <p:sp>
        <p:nvSpPr>
          <p:cNvPr id="36" name="TextBox 16"/>
          <p:cNvSpPr txBox="1">
            <a:spLocks noChangeArrowheads="1"/>
          </p:cNvSpPr>
          <p:nvPr/>
        </p:nvSpPr>
        <p:spPr bwMode="auto">
          <a:xfrm>
            <a:off x="1219851" y="3013347"/>
            <a:ext cx="1617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项目名称</a:t>
            </a:r>
          </a:p>
        </p:txBody>
      </p: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2661002" y="1552447"/>
            <a:ext cx="492443" cy="168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项目名称</a:t>
            </a:r>
          </a:p>
        </p:txBody>
      </p:sp>
    </p:spTree>
    <p:extLst>
      <p:ext uri="{BB962C8B-B14F-4D97-AF65-F5344CB8AC3E}">
        <p14:creationId xmlns:p14="http://schemas.microsoft.com/office/powerpoint/2010/main" val="390214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60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2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275"/>
                                </p:stCondLst>
                                <p:childTnLst>
                                  <p:par>
                                    <p:cTn id="79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775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75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96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950"/>
                                </p:stCondLst>
                                <p:childTnLst>
                                  <p:par>
                                    <p:cTn id="10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450"/>
                                </p:stCondLst>
                                <p:childTnLst>
                                  <p:par>
                                    <p:cTn id="10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625"/>
                                </p:stCondLst>
                                <p:childTnLst>
                                  <p:par>
                                    <p:cTn id="113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11125"/>
                                </p:stCondLst>
                                <p:childTnLst>
                                  <p:par>
                                    <p:cTn id="1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1625"/>
                                </p:stCondLst>
                                <p:childTnLst>
                                  <p:par>
                                    <p:cTn id="1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Graphic spid="8" grpId="0">
            <p:bldAsOne/>
          </p:bldGraphic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0" grpId="1"/>
          <p:bldP spid="23" grpId="0"/>
          <p:bldP spid="24" grpId="0"/>
          <p:bldP spid="29" grpId="0"/>
          <p:bldP spid="30" grpId="0"/>
          <p:bldP spid="32" grpId="0"/>
          <p:bldP spid="33" grpId="0"/>
          <p:bldP spid="34" grpId="0"/>
          <p:bldP spid="35" grpId="0"/>
          <p:bldP spid="36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11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8.33333E-7 -2.96296E-6 L -0.05261 -2.96296E-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59259E-6 L 0.34596 2.59259E-6 " pathEditMode="relative" rAng="0" ptsTypes="AA">
                                          <p:cBhvr>
                                            <p:cTn id="60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275"/>
                                </p:stCondLst>
                                <p:childTnLst>
                                  <p:par>
                                    <p:cTn id="7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775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75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9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950"/>
                                </p:stCondLst>
                                <p:childTnLst>
                                  <p:par>
                                    <p:cTn id="10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450"/>
                                </p:stCondLst>
                                <p:childTnLst>
                                  <p:par>
                                    <p:cTn id="10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625"/>
                                </p:stCondLst>
                                <p:childTnLst>
                                  <p:par>
                                    <p:cTn id="11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11125"/>
                                </p:stCondLst>
                                <p:childTnLst>
                                  <p:par>
                                    <p:cTn id="1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1625"/>
                                </p:stCondLst>
                                <p:childTnLst>
                                  <p:par>
                                    <p:cTn id="1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  <p:bldP spid="5" grpId="0" animBg="1"/>
          <p:bldP spid="5" grpId="1" animBg="1"/>
          <p:bldGraphic spid="8" grpId="0">
            <p:bldAsOne/>
          </p:bldGraphic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0" grpId="1"/>
          <p:bldP spid="23" grpId="0"/>
          <p:bldP spid="24" grpId="0"/>
          <p:bldP spid="29" grpId="0"/>
          <p:bldP spid="30" grpId="0"/>
          <p:bldP spid="32" grpId="0"/>
          <p:bldP spid="33" grpId="0"/>
          <p:bldP spid="34" grpId="0"/>
          <p:bldP spid="35" grpId="0"/>
          <p:bldP spid="36" grpId="0"/>
          <p:bldP spid="37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913292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一季度市场增长情况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growth in the first quarter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801023901"/>
              </p:ext>
            </p:extLst>
          </p:nvPr>
        </p:nvGraphicFramePr>
        <p:xfrm>
          <a:off x="1071106" y="1474460"/>
          <a:ext cx="2880963" cy="3030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907892782"/>
              </p:ext>
            </p:extLst>
          </p:nvPr>
        </p:nvGraphicFramePr>
        <p:xfrm>
          <a:off x="4750662" y="1418924"/>
          <a:ext cx="2880963" cy="3030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2796857592"/>
              </p:ext>
            </p:extLst>
          </p:nvPr>
        </p:nvGraphicFramePr>
        <p:xfrm>
          <a:off x="8430218" y="1363389"/>
          <a:ext cx="2880963" cy="3030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1681486" y="4978821"/>
            <a:ext cx="8829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在这里输入您的文字内容，或者将您的文字内容复制在这里。在这里输入您的文字内容，或者将您的文字内容复制在这里。在这里输入您的文字内容，或者将您的文字内容复制在这里。</a:t>
            </a:r>
          </a:p>
        </p:txBody>
      </p:sp>
    </p:spTree>
    <p:extLst>
      <p:ext uri="{BB962C8B-B14F-4D97-AF65-F5344CB8AC3E}">
        <p14:creationId xmlns:p14="http://schemas.microsoft.com/office/powerpoint/2010/main" val="225548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Graphic spid="8" grpId="0">
        <p:bldAsOne/>
      </p:bldGraphic>
      <p:bldGraphic spid="9" grpId="0">
        <p:bldAsOne/>
      </p:bldGraphic>
      <p:bldGraphic spid="10" grpId="0">
        <p:bldAsOne/>
      </p:bldGraphic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8935979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二季度市场增长情况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growth in the two quarter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6787" y="3693617"/>
            <a:ext cx="0" cy="205463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9" name="圆角矩形 18"/>
          <p:cNvSpPr/>
          <p:nvPr/>
        </p:nvSpPr>
        <p:spPr>
          <a:xfrm>
            <a:off x="5442400" y="3891293"/>
            <a:ext cx="1307198" cy="3741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509961731"/>
              </p:ext>
            </p:extLst>
          </p:nvPr>
        </p:nvGraphicFramePr>
        <p:xfrm>
          <a:off x="4688230" y="1484721"/>
          <a:ext cx="2815538" cy="187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椭圆 20"/>
          <p:cNvSpPr>
            <a:spLocks noChangeAspect="1"/>
          </p:cNvSpPr>
          <p:nvPr/>
        </p:nvSpPr>
        <p:spPr>
          <a:xfrm>
            <a:off x="5191696" y="1518932"/>
            <a:ext cx="1800000" cy="1799999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200" kern="0">
              <a:solidFill>
                <a:sysClr val="window" lastClr="FFFFFF"/>
              </a:solidFill>
              <a:latin typeface="Arial Narrow" panose="020B0606020202030204" pitchFamily="34" charset="0"/>
              <a:ea typeface="宋体"/>
            </a:endParaRPr>
          </a:p>
        </p:txBody>
      </p:sp>
      <p:sp>
        <p:nvSpPr>
          <p:cNvPr id="22" name="文本框 16"/>
          <p:cNvSpPr txBox="1"/>
          <p:nvPr/>
        </p:nvSpPr>
        <p:spPr>
          <a:xfrm>
            <a:off x="5552482" y="2007736"/>
            <a:ext cx="90601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72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55982" y="202771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13136" y="4471182"/>
            <a:ext cx="21657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在这里输入您的文字内容或者将您的文字内容复制在这里。在这里输入您的文字内容，或者将您的文字复制在这里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800824" y="3891293"/>
            <a:ext cx="1307198" cy="3741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3381997648"/>
              </p:ext>
            </p:extLst>
          </p:nvPr>
        </p:nvGraphicFramePr>
        <p:xfrm>
          <a:off x="1046654" y="1484721"/>
          <a:ext cx="2815538" cy="187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椭圆 29"/>
          <p:cNvSpPr>
            <a:spLocks noChangeAspect="1"/>
          </p:cNvSpPr>
          <p:nvPr/>
        </p:nvSpPr>
        <p:spPr>
          <a:xfrm>
            <a:off x="1545627" y="1514440"/>
            <a:ext cx="1800002" cy="180000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Narrow" panose="020B0606020202030204" pitchFamily="34" charset="0"/>
              <a:ea typeface="宋体"/>
              <a:cs typeface="+mn-cs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1910906" y="2007736"/>
            <a:ext cx="90601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60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14406" y="202771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71560" y="4471182"/>
            <a:ext cx="21657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在这里输入您的文字内容或者将您的文字内容复制在这里。在这里输入您的文字内容，或者将您的文字复制在这里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9083978" y="3891293"/>
            <a:ext cx="1307198" cy="37414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749362528"/>
              </p:ext>
            </p:extLst>
          </p:nvPr>
        </p:nvGraphicFramePr>
        <p:xfrm>
          <a:off x="8329808" y="1484721"/>
          <a:ext cx="2815538" cy="187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椭圆 35"/>
          <p:cNvSpPr>
            <a:spLocks noChangeAspect="1"/>
          </p:cNvSpPr>
          <p:nvPr/>
        </p:nvSpPr>
        <p:spPr>
          <a:xfrm>
            <a:off x="8833274" y="1518932"/>
            <a:ext cx="1800000" cy="1799999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200" kern="0">
              <a:solidFill>
                <a:sysClr val="window" lastClr="FFFFFF"/>
              </a:solidFill>
              <a:latin typeface="Arial Narrow" panose="020B0606020202030204" pitchFamily="34" charset="0"/>
              <a:ea typeface="宋体"/>
            </a:endParaRPr>
          </a:p>
        </p:txBody>
      </p:sp>
      <p:sp>
        <p:nvSpPr>
          <p:cNvPr id="37" name="文本框 16"/>
          <p:cNvSpPr txBox="1"/>
          <p:nvPr/>
        </p:nvSpPr>
        <p:spPr>
          <a:xfrm>
            <a:off x="9194060" y="2007736"/>
            <a:ext cx="90601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85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897560" y="202771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54714" y="4471182"/>
            <a:ext cx="21657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在这里输入您的文字内容或者将您的文字内容复制在这里。在这里输入您的文字内容，或者将您的文字复制在这里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275211" y="3693617"/>
            <a:ext cx="0" cy="205463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196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2.08333E-6 0.1081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4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4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39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89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14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39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1081 " pathEditMode="relative" rAng="0" ptsTypes="AA">
                                      <p:cBhvr>
                                        <p:cTn id="118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89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480"/>
                            </p:stCondLst>
                            <p:childTnLst>
                              <p:par>
                                <p:cTn id="1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98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9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630"/>
                            </p:stCondLst>
                            <p:childTnLst>
                              <p:par>
                                <p:cTn id="1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13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38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63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1081 " pathEditMode="relative" rAng="0" ptsTypes="AA">
                                      <p:cBhvr>
                                        <p:cTn id="168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13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9" grpId="0" animBg="1"/>
      <p:bldP spid="19" grpId="1" animBg="1"/>
      <p:bldP spid="19" grpId="2" animBg="1"/>
      <p:bldGraphic spid="20" grpId="0">
        <p:bldAsOne/>
      </p:bldGraphic>
      <p:bldP spid="21" grpId="0" animBg="1"/>
      <p:bldP spid="21" grpId="1" animBg="1"/>
      <p:bldP spid="21" grpId="2" animBg="1"/>
      <p:bldP spid="22" grpId="0"/>
      <p:bldP spid="23" grpId="0"/>
      <p:bldP spid="24" grpId="0"/>
      <p:bldP spid="25" grpId="0" animBg="1"/>
      <p:bldP spid="25" grpId="1" animBg="1"/>
      <p:bldP spid="25" grpId="2" animBg="1"/>
      <p:bldGraphic spid="29" grpId="0">
        <p:bldAsOne/>
      </p:bldGraphic>
      <p:bldP spid="30" grpId="0" animBg="1"/>
      <p:bldP spid="30" grpId="1" animBg="1"/>
      <p:bldP spid="30" grpId="2" animBg="1"/>
      <p:bldP spid="32" grpId="0"/>
      <p:bldP spid="33" grpId="0"/>
      <p:bldP spid="34" grpId="0" animBg="1"/>
      <p:bldP spid="34" grpId="1" animBg="1"/>
      <p:bldGraphic spid="35" grpId="0">
        <p:bldAsOne/>
      </p:bldGraphic>
      <p:bldP spid="36" grpId="0" animBg="1"/>
      <p:bldP spid="36" grpId="1" animBg="1"/>
      <p:bldP spid="36" grpId="2" animBg="1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公司概述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Introduction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Oval 45@|1FFC:4308095|FBC:16777215|LFC:16777215|LBC:16777215"/>
          <p:cNvSpPr>
            <a:spLocks noChangeArrowheads="1"/>
          </p:cNvSpPr>
          <p:nvPr/>
        </p:nvSpPr>
        <p:spPr bwMode="auto">
          <a:xfrm rot="18786791">
            <a:off x="7221094" y="1793634"/>
            <a:ext cx="695325" cy="69532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/>
          <a:p>
            <a:pPr algn="ctr" defTabSz="949325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Oval 58@|1FFC:4308095|FBC:16777215|LFC:16777215|LBC:16777215"/>
          <p:cNvSpPr>
            <a:spLocks noChangeArrowheads="1"/>
          </p:cNvSpPr>
          <p:nvPr/>
        </p:nvSpPr>
        <p:spPr bwMode="auto">
          <a:xfrm rot="7432715">
            <a:off x="4282194" y="4763185"/>
            <a:ext cx="693737" cy="69373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 defTabSz="9493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Oval 80@|1FFC:2381804|FBC:16777215|LFC:16777215|LBC:16777215"/>
          <p:cNvSpPr>
            <a:spLocks noChangeArrowheads="1"/>
          </p:cNvSpPr>
          <p:nvPr/>
        </p:nvSpPr>
        <p:spPr bwMode="auto">
          <a:xfrm rot="13209507">
            <a:off x="4272173" y="1787270"/>
            <a:ext cx="694800" cy="69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 defTabSz="9493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Oval 87@|1FFC:2381804|FBC:16777215|LFC:16777215|LBC:16777215"/>
          <p:cNvSpPr>
            <a:spLocks noChangeArrowheads="1"/>
          </p:cNvSpPr>
          <p:nvPr/>
        </p:nvSpPr>
        <p:spPr bwMode="auto">
          <a:xfrm rot="2362129">
            <a:off x="7220300" y="4762392"/>
            <a:ext cx="696912" cy="6953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/>
          <a:p>
            <a:pPr algn="ctr" defTabSz="949325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20@|1FFC:1554685|FBC:16777215|LFC:16777215|LBC:16777215"/>
          <p:cNvSpPr>
            <a:spLocks noChangeArrowheads="1"/>
          </p:cNvSpPr>
          <p:nvPr/>
        </p:nvSpPr>
        <p:spPr bwMode="auto">
          <a:xfrm rot="10509579">
            <a:off x="3346450" y="3223178"/>
            <a:ext cx="696913" cy="6953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 defTabSz="9493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28@|1FFC:1554685|FBC:16777215|LFC:16777215|LBC:16777215"/>
          <p:cNvSpPr>
            <a:spLocks noChangeArrowheads="1"/>
          </p:cNvSpPr>
          <p:nvPr/>
        </p:nvSpPr>
        <p:spPr bwMode="auto">
          <a:xfrm rot="21144170">
            <a:off x="8148638" y="3223971"/>
            <a:ext cx="696912" cy="69373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 defTabSz="9493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2" name="Straight Connector 74"/>
          <p:cNvCxnSpPr>
            <a:cxnSpLocks noChangeShapeType="1"/>
          </p:cNvCxnSpPr>
          <p:nvPr/>
        </p:nvCxnSpPr>
        <p:spPr bwMode="auto">
          <a:xfrm flipH="1">
            <a:off x="6615113" y="2558809"/>
            <a:ext cx="484187" cy="501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75"/>
          <p:cNvCxnSpPr>
            <a:cxnSpLocks noChangeShapeType="1"/>
          </p:cNvCxnSpPr>
          <p:nvPr/>
        </p:nvCxnSpPr>
        <p:spPr bwMode="auto">
          <a:xfrm flipH="1">
            <a:off x="5084763" y="4144721"/>
            <a:ext cx="484187" cy="501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76"/>
          <p:cNvCxnSpPr>
            <a:cxnSpLocks noChangeShapeType="1"/>
          </p:cNvCxnSpPr>
          <p:nvPr/>
        </p:nvCxnSpPr>
        <p:spPr bwMode="auto">
          <a:xfrm>
            <a:off x="5078413" y="2558809"/>
            <a:ext cx="484187" cy="501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Connector 77"/>
          <p:cNvCxnSpPr>
            <a:cxnSpLocks noChangeShapeType="1"/>
          </p:cNvCxnSpPr>
          <p:nvPr/>
        </p:nvCxnSpPr>
        <p:spPr bwMode="auto">
          <a:xfrm>
            <a:off x="6615113" y="4139959"/>
            <a:ext cx="484187" cy="5048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81"/>
          <p:cNvCxnSpPr>
            <a:cxnSpLocks noChangeShapeType="1"/>
          </p:cNvCxnSpPr>
          <p:nvPr/>
        </p:nvCxnSpPr>
        <p:spPr bwMode="auto">
          <a:xfrm>
            <a:off x="6827838" y="3585921"/>
            <a:ext cx="11303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traight Connector 83"/>
          <p:cNvCxnSpPr>
            <a:cxnSpLocks noChangeShapeType="1"/>
          </p:cNvCxnSpPr>
          <p:nvPr/>
        </p:nvCxnSpPr>
        <p:spPr bwMode="auto">
          <a:xfrm>
            <a:off x="4210050" y="3585921"/>
            <a:ext cx="11303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矩形 45"/>
          <p:cNvSpPr/>
          <p:nvPr/>
        </p:nvSpPr>
        <p:spPr>
          <a:xfrm>
            <a:off x="1561442" y="1940123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1827174" y="1598927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4" name="矩形 83"/>
          <p:cNvSpPr/>
          <p:nvPr/>
        </p:nvSpPr>
        <p:spPr>
          <a:xfrm>
            <a:off x="585367" y="3371312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5" name="矩形 84"/>
          <p:cNvSpPr/>
          <p:nvPr/>
        </p:nvSpPr>
        <p:spPr>
          <a:xfrm>
            <a:off x="851099" y="3030116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87" name="矩形 86"/>
          <p:cNvSpPr/>
          <p:nvPr/>
        </p:nvSpPr>
        <p:spPr>
          <a:xfrm>
            <a:off x="1561442" y="4942937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8" name="矩形 87"/>
          <p:cNvSpPr/>
          <p:nvPr/>
        </p:nvSpPr>
        <p:spPr>
          <a:xfrm>
            <a:off x="1827174" y="4601741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90" name="矩形 89"/>
          <p:cNvSpPr/>
          <p:nvPr/>
        </p:nvSpPr>
        <p:spPr>
          <a:xfrm>
            <a:off x="7950264" y="1940123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91" name="矩形 90"/>
          <p:cNvSpPr/>
          <p:nvPr/>
        </p:nvSpPr>
        <p:spPr>
          <a:xfrm>
            <a:off x="8215996" y="1598927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93" name="矩形 92"/>
          <p:cNvSpPr/>
          <p:nvPr/>
        </p:nvSpPr>
        <p:spPr>
          <a:xfrm>
            <a:off x="8852763" y="3371312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94" name="矩形 93"/>
          <p:cNvSpPr/>
          <p:nvPr/>
        </p:nvSpPr>
        <p:spPr>
          <a:xfrm>
            <a:off x="9118495" y="3030116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96" name="矩形 95"/>
          <p:cNvSpPr/>
          <p:nvPr/>
        </p:nvSpPr>
        <p:spPr>
          <a:xfrm>
            <a:off x="7950264" y="4942937"/>
            <a:ext cx="276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97" name="矩形 96"/>
          <p:cNvSpPr/>
          <p:nvPr/>
        </p:nvSpPr>
        <p:spPr>
          <a:xfrm>
            <a:off x="8215996" y="4601741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98" name="矩形 97"/>
          <p:cNvSpPr/>
          <p:nvPr/>
        </p:nvSpPr>
        <p:spPr>
          <a:xfrm>
            <a:off x="4432106" y="1903838"/>
            <a:ext cx="374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07439" y="3340008"/>
            <a:ext cx="374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441595" y="4879222"/>
            <a:ext cx="374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81289" y="4879222"/>
            <a:ext cx="374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309627" y="3340008"/>
            <a:ext cx="374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381289" y="1910464"/>
            <a:ext cx="374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1"/>
          <p:cNvSpPr>
            <a:spLocks noChangeArrowheads="1"/>
          </p:cNvSpPr>
          <p:nvPr/>
        </p:nvSpPr>
        <p:spPr bwMode="auto">
          <a:xfrm>
            <a:off x="5035480" y="2538101"/>
            <a:ext cx="2097228" cy="2097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anchor="ctr"/>
          <a:lstStyle>
            <a:lvl1pPr defTabSz="9493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1024" y="3048106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</a:p>
        </p:txBody>
      </p:sp>
    </p:spTree>
    <p:extLst>
      <p:ext uri="{BB962C8B-B14F-4D97-AF65-F5344CB8AC3E}">
        <p14:creationId xmlns:p14="http://schemas.microsoft.com/office/powerpoint/2010/main" val="186420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5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25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475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725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9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15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4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575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825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75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1925"/>
                            </p:stCondLst>
                            <p:childTnLst>
                              <p:par>
                                <p:cTn id="1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2175"/>
                            </p:stCondLst>
                            <p:childTnLst>
                              <p:par>
                                <p:cTn id="1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425"/>
                            </p:stCondLst>
                            <p:childTnLst>
                              <p:par>
                                <p:cTn id="1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6" grpId="0"/>
      <p:bldP spid="47" grpId="0"/>
      <p:bldP spid="84" grpId="0"/>
      <p:bldP spid="85" grpId="0"/>
      <p:bldP spid="87" grpId="0"/>
      <p:bldP spid="88" grpId="0"/>
      <p:bldP spid="90" grpId="0"/>
      <p:bldP spid="91" grpId="0"/>
      <p:bldP spid="93" grpId="0"/>
      <p:bldP spid="94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48" grpId="0" animBg="1"/>
      <p:bldP spid="48" grpId="1" animBg="1"/>
      <p:bldP spid="48" grpId="2" animBg="1"/>
      <p:bldP spid="2" grpId="0"/>
      <p:bldP spid="2" grpId="1"/>
      <p:bldP spid="2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8935979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综合增长情况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Comprehensive Growth Situation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276496501"/>
              </p:ext>
            </p:extLst>
          </p:nvPr>
        </p:nvGraphicFramePr>
        <p:xfrm>
          <a:off x="5856697" y="2257466"/>
          <a:ext cx="5204985" cy="3469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任意多边形 9"/>
          <p:cNvSpPr/>
          <p:nvPr/>
        </p:nvSpPr>
        <p:spPr>
          <a:xfrm rot="2920123">
            <a:off x="7389578" y="242360"/>
            <a:ext cx="2059642" cy="4802293"/>
          </a:xfrm>
          <a:custGeom>
            <a:avLst/>
            <a:gdLst>
              <a:gd name="connsiteX0" fmla="*/ 1554072 w 2059642"/>
              <a:gd name="connsiteY0" fmla="*/ 0 h 4802293"/>
              <a:gd name="connsiteX1" fmla="*/ 2059642 w 2059642"/>
              <a:gd name="connsiteY1" fmla="*/ 470165 h 4802293"/>
              <a:gd name="connsiteX2" fmla="*/ 1779097 w 2059642"/>
              <a:gd name="connsiteY2" fmla="*/ 470165 h 4802293"/>
              <a:gd name="connsiteX3" fmla="*/ 1770526 w 2059642"/>
              <a:gd name="connsiteY3" fmla="*/ 566418 h 4802293"/>
              <a:gd name="connsiteX4" fmla="*/ 1340935 w 2059642"/>
              <a:gd name="connsiteY4" fmla="*/ 2384783 h 4802293"/>
              <a:gd name="connsiteX5" fmla="*/ 118514 w 2059642"/>
              <a:gd name="connsiteY5" fmla="*/ 4676114 h 4802293"/>
              <a:gd name="connsiteX6" fmla="*/ 0 w 2059642"/>
              <a:gd name="connsiteY6" fmla="*/ 4802293 h 4802293"/>
              <a:gd name="connsiteX7" fmla="*/ 100847 w 2059642"/>
              <a:gd name="connsiteY7" fmla="*/ 4649585 h 4802293"/>
              <a:gd name="connsiteX8" fmla="*/ 946208 w 2059642"/>
              <a:gd name="connsiteY8" fmla="*/ 2694678 h 4802293"/>
              <a:gd name="connsiteX9" fmla="*/ 1305085 w 2059642"/>
              <a:gd name="connsiteY9" fmla="*/ 595271 h 4802293"/>
              <a:gd name="connsiteX10" fmla="*/ 1304310 w 2059642"/>
              <a:gd name="connsiteY10" fmla="*/ 470165 h 4802293"/>
              <a:gd name="connsiteX11" fmla="*/ 1048502 w 2059642"/>
              <a:gd name="connsiteY11" fmla="*/ 470165 h 48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9642" h="4802293">
                <a:moveTo>
                  <a:pt x="1554072" y="0"/>
                </a:moveTo>
                <a:lnTo>
                  <a:pt x="2059642" y="470165"/>
                </a:lnTo>
                <a:lnTo>
                  <a:pt x="1779097" y="470165"/>
                </a:lnTo>
                <a:lnTo>
                  <a:pt x="1770526" y="566418"/>
                </a:lnTo>
                <a:cubicBezTo>
                  <a:pt x="1709917" y="1106984"/>
                  <a:pt x="1566484" y="1734248"/>
                  <a:pt x="1340935" y="2384783"/>
                </a:cubicBezTo>
                <a:cubicBezTo>
                  <a:pt x="1002613" y="3360586"/>
                  <a:pt x="551595" y="4180897"/>
                  <a:pt x="118514" y="4676114"/>
                </a:cubicBezTo>
                <a:lnTo>
                  <a:pt x="0" y="4802293"/>
                </a:lnTo>
                <a:lnTo>
                  <a:pt x="100847" y="4649585"/>
                </a:lnTo>
                <a:cubicBezTo>
                  <a:pt x="416432" y="4143838"/>
                  <a:pt x="717488" y="3464708"/>
                  <a:pt x="946208" y="2694678"/>
                </a:cubicBezTo>
                <a:cubicBezTo>
                  <a:pt x="1174927" y="1924647"/>
                  <a:pt x="1293417" y="1191289"/>
                  <a:pt x="1305085" y="595271"/>
                </a:cubicBezTo>
                <a:lnTo>
                  <a:pt x="1304310" y="470165"/>
                </a:lnTo>
                <a:lnTo>
                  <a:pt x="1048502" y="47016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1547738801"/>
              </p:ext>
            </p:extLst>
          </p:nvPr>
        </p:nvGraphicFramePr>
        <p:xfrm>
          <a:off x="272714" y="1828800"/>
          <a:ext cx="5399345" cy="3599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150980" y="3140462"/>
            <a:ext cx="102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32424" y="3663682"/>
            <a:ext cx="102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04046" y="2878852"/>
            <a:ext cx="102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21847" y="2120286"/>
            <a:ext cx="102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26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30234 0.24305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1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Graphic spid="9" grpId="0">
        <p:bldAsOne/>
      </p:bldGraphic>
      <p:bldGraphic spid="9" grpId="1">
        <p:bldAsOne/>
      </p:bldGraphic>
      <p:bldP spid="10" grpId="0" animBg="1"/>
      <p:bldP spid="10" grpId="1" animBg="1"/>
      <p:bldGraphic spid="14" grpId="0">
        <p:bldAsOne/>
      </p:bldGraphic>
      <p:bldP spid="15" grpId="0"/>
      <p:bldP spid="12" grpId="0"/>
      <p:bldP spid="13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8865641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我们与竞争对手的比较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Comparison with competitors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五边形 7"/>
          <p:cNvSpPr/>
          <p:nvPr/>
        </p:nvSpPr>
        <p:spPr>
          <a:xfrm flipH="1">
            <a:off x="2900592" y="3530022"/>
            <a:ext cx="3002769" cy="510690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9" name="五边形 8"/>
          <p:cNvSpPr/>
          <p:nvPr/>
        </p:nvSpPr>
        <p:spPr>
          <a:xfrm flipH="1">
            <a:off x="2382910" y="4136431"/>
            <a:ext cx="3520450" cy="510690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0" name="五边形 9"/>
          <p:cNvSpPr/>
          <p:nvPr/>
        </p:nvSpPr>
        <p:spPr>
          <a:xfrm flipH="1">
            <a:off x="3354136" y="4742841"/>
            <a:ext cx="2549224" cy="510690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2" name="五边形 11"/>
          <p:cNvSpPr/>
          <p:nvPr/>
        </p:nvSpPr>
        <p:spPr>
          <a:xfrm flipH="1">
            <a:off x="1452469" y="5349252"/>
            <a:ext cx="4450892" cy="510690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3" name="TextBox 159"/>
          <p:cNvSpPr txBox="1"/>
          <p:nvPr/>
        </p:nvSpPr>
        <p:spPr>
          <a:xfrm>
            <a:off x="5170950" y="3626576"/>
            <a:ext cx="559736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73%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4" name="TextBox 160"/>
          <p:cNvSpPr txBox="1"/>
          <p:nvPr/>
        </p:nvSpPr>
        <p:spPr>
          <a:xfrm>
            <a:off x="5161332" y="4237809"/>
            <a:ext cx="508440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79%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5" name="TextBox 161"/>
          <p:cNvSpPr txBox="1"/>
          <p:nvPr/>
        </p:nvSpPr>
        <p:spPr>
          <a:xfrm>
            <a:off x="5161333" y="4844298"/>
            <a:ext cx="559736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50%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6" name="TextBox 162"/>
          <p:cNvSpPr txBox="1"/>
          <p:nvPr/>
        </p:nvSpPr>
        <p:spPr>
          <a:xfrm>
            <a:off x="5186979" y="5456638"/>
            <a:ext cx="508440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86%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6872080" y="3532678"/>
            <a:ext cx="1532678" cy="510690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6872082" y="4139086"/>
            <a:ext cx="2893311" cy="510690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9" name="五边形 18"/>
          <p:cNvSpPr/>
          <p:nvPr/>
        </p:nvSpPr>
        <p:spPr>
          <a:xfrm>
            <a:off x="6872078" y="4745497"/>
            <a:ext cx="1814179" cy="510690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20" name="五边形 19"/>
          <p:cNvSpPr/>
          <p:nvPr/>
        </p:nvSpPr>
        <p:spPr>
          <a:xfrm>
            <a:off x="6872080" y="5351905"/>
            <a:ext cx="3867452" cy="510690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zh-CN" altLang="en-US" sz="1466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21" name="TextBox 173"/>
          <p:cNvSpPr txBox="1"/>
          <p:nvPr/>
        </p:nvSpPr>
        <p:spPr>
          <a:xfrm>
            <a:off x="7073462" y="3635202"/>
            <a:ext cx="559736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20%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22" name="TextBox 174"/>
          <p:cNvSpPr txBox="1"/>
          <p:nvPr/>
        </p:nvSpPr>
        <p:spPr>
          <a:xfrm>
            <a:off x="7073462" y="4231760"/>
            <a:ext cx="559736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56%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23" name="TextBox 175"/>
          <p:cNvSpPr txBox="1"/>
          <p:nvPr/>
        </p:nvSpPr>
        <p:spPr>
          <a:xfrm>
            <a:off x="7073463" y="4844296"/>
            <a:ext cx="559736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29%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24" name="TextBox 176"/>
          <p:cNvSpPr txBox="1"/>
          <p:nvPr/>
        </p:nvSpPr>
        <p:spPr>
          <a:xfrm>
            <a:off x="7090438" y="5453362"/>
            <a:ext cx="559736" cy="3178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en-US" altLang="zh-CN" sz="1466" kern="0" dirty="0">
                <a:solidFill>
                  <a:sysClr val="window" lastClr="FFFFFF"/>
                </a:solidFill>
                <a:cs typeface="+mn-ea"/>
                <a:sym typeface="+mn-lt"/>
              </a:rPr>
              <a:t>77%</a:t>
            </a:r>
            <a:endParaRPr lang="zh-CN" alt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25" name="TextBox 180"/>
          <p:cNvSpPr txBox="1"/>
          <p:nvPr/>
        </p:nvSpPr>
        <p:spPr>
          <a:xfrm>
            <a:off x="6007270" y="3635776"/>
            <a:ext cx="800187" cy="338540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项目一</a:t>
            </a:r>
          </a:p>
        </p:txBody>
      </p:sp>
      <p:sp>
        <p:nvSpPr>
          <p:cNvPr id="29" name="TextBox 181"/>
          <p:cNvSpPr txBox="1"/>
          <p:nvPr/>
        </p:nvSpPr>
        <p:spPr>
          <a:xfrm>
            <a:off x="6007270" y="4237886"/>
            <a:ext cx="800187" cy="338540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项目二</a:t>
            </a:r>
          </a:p>
        </p:txBody>
      </p:sp>
      <p:sp>
        <p:nvSpPr>
          <p:cNvPr id="30" name="TextBox 182"/>
          <p:cNvSpPr txBox="1"/>
          <p:nvPr/>
        </p:nvSpPr>
        <p:spPr>
          <a:xfrm>
            <a:off x="6007502" y="4844296"/>
            <a:ext cx="800187" cy="338540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项目三</a:t>
            </a:r>
          </a:p>
        </p:txBody>
      </p:sp>
      <p:sp>
        <p:nvSpPr>
          <p:cNvPr id="31" name="TextBox 183"/>
          <p:cNvSpPr txBox="1"/>
          <p:nvPr/>
        </p:nvSpPr>
        <p:spPr>
          <a:xfrm>
            <a:off x="6007502" y="5453362"/>
            <a:ext cx="800187" cy="338540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defTabSz="1218804"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项目四</a:t>
            </a:r>
          </a:p>
        </p:txBody>
      </p:sp>
      <p:sp>
        <p:nvSpPr>
          <p:cNvPr id="32" name="Oval 4"/>
          <p:cNvSpPr/>
          <p:nvPr/>
        </p:nvSpPr>
        <p:spPr>
          <a:xfrm>
            <a:off x="6872080" y="1274700"/>
            <a:ext cx="1080000" cy="10800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33" name="Oval 5"/>
          <p:cNvSpPr/>
          <p:nvPr/>
        </p:nvSpPr>
        <p:spPr>
          <a:xfrm>
            <a:off x="4823361" y="1274700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lIns="91424" tIns="45713" rIns="91424" bIns="45713" rtlCol="0" anchor="ctr"/>
          <a:lstStyle/>
          <a:p>
            <a:pPr defTabSz="1218804">
              <a:defRPr/>
            </a:pPr>
            <a:endParaRPr lang="en-US" sz="14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36" name="TextBox 16"/>
          <p:cNvSpPr txBox="1">
            <a:spLocks noChangeArrowheads="1"/>
          </p:cNvSpPr>
          <p:nvPr/>
        </p:nvSpPr>
        <p:spPr bwMode="auto">
          <a:xfrm>
            <a:off x="4865667" y="1460757"/>
            <a:ext cx="9953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我们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公司</a:t>
            </a:r>
          </a:p>
        </p:txBody>
      </p:sp>
      <p:sp>
        <p:nvSpPr>
          <p:cNvPr id="37" name="矩形 36"/>
          <p:cNvSpPr/>
          <p:nvPr/>
        </p:nvSpPr>
        <p:spPr>
          <a:xfrm>
            <a:off x="6791870" y="2519364"/>
            <a:ext cx="2926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6914386" y="1460757"/>
            <a:ext cx="9953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竞争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对手</a:t>
            </a:r>
          </a:p>
        </p:txBody>
      </p:sp>
      <p:sp>
        <p:nvSpPr>
          <p:cNvPr id="39" name="矩形 38"/>
          <p:cNvSpPr/>
          <p:nvPr/>
        </p:nvSpPr>
        <p:spPr>
          <a:xfrm>
            <a:off x="3041608" y="2519364"/>
            <a:ext cx="2926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24537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0"/>
                            </p:stCondLst>
                            <p:childTnLst>
                              <p:par>
                                <p:cTn id="6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2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7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2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7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7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6" grpId="0"/>
      <p:bldP spid="36" grpId="1"/>
      <p:bldP spid="36" grpId="2"/>
      <p:bldP spid="37" grpId="0"/>
      <p:bldP spid="38" grpId="0"/>
      <p:bldP spid="38" grpId="1"/>
      <p:bldP spid="38" grpId="2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市场数据分析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Data Analysis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30917" y="1941094"/>
            <a:ext cx="3510983" cy="3510983"/>
          </a:xfrm>
          <a:prstGeom prst="ellipse">
            <a:avLst/>
          </a:prstGeom>
          <a:noFill/>
          <a:ln w="1270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46175" y="2156351"/>
            <a:ext cx="3080470" cy="3080470"/>
          </a:xfrm>
          <a:prstGeom prst="ellipse">
            <a:avLst/>
          </a:prstGeom>
          <a:noFill/>
          <a:ln w="1270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60009" y="2370186"/>
            <a:ext cx="2652798" cy="2652799"/>
          </a:xfrm>
          <a:prstGeom prst="ellipse">
            <a:avLst/>
          </a:prstGeom>
          <a:noFill/>
          <a:ln w="1270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0"/>
          <p:cNvSpPr/>
          <p:nvPr/>
        </p:nvSpPr>
        <p:spPr>
          <a:xfrm>
            <a:off x="4975684" y="2585861"/>
            <a:ext cx="2221449" cy="2221449"/>
          </a:xfrm>
          <a:prstGeom prst="ellipse">
            <a:avLst/>
          </a:prstGeom>
          <a:noFill/>
          <a:ln w="127000" cap="rnd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1"/>
          <p:cNvSpPr/>
          <p:nvPr/>
        </p:nvSpPr>
        <p:spPr>
          <a:xfrm>
            <a:off x="4330917" y="1941094"/>
            <a:ext cx="3510983" cy="3510983"/>
          </a:xfrm>
          <a:prstGeom prst="arc">
            <a:avLst>
              <a:gd name="adj1" fmla="val 16200000"/>
              <a:gd name="adj2" fmla="val 21257035"/>
            </a:avLst>
          </a:prstGeom>
          <a:noFill/>
          <a:ln w="1270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2"/>
          <p:cNvSpPr/>
          <p:nvPr/>
        </p:nvSpPr>
        <p:spPr>
          <a:xfrm>
            <a:off x="4546175" y="2156350"/>
            <a:ext cx="3080470" cy="3080470"/>
          </a:xfrm>
          <a:prstGeom prst="arc">
            <a:avLst>
              <a:gd name="adj1" fmla="val 16200000"/>
              <a:gd name="adj2" fmla="val 2624571"/>
            </a:avLst>
          </a:prstGeom>
          <a:noFill/>
          <a:ln w="127000"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3"/>
          <p:cNvSpPr/>
          <p:nvPr/>
        </p:nvSpPr>
        <p:spPr>
          <a:xfrm>
            <a:off x="4760009" y="2370186"/>
            <a:ext cx="2652798" cy="2652799"/>
          </a:xfrm>
          <a:prstGeom prst="arc">
            <a:avLst>
              <a:gd name="adj1" fmla="val 16200000"/>
              <a:gd name="adj2" fmla="val 8081276"/>
            </a:avLst>
          </a:prstGeom>
          <a:noFill/>
          <a:ln w="1270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4"/>
          <p:cNvSpPr/>
          <p:nvPr/>
        </p:nvSpPr>
        <p:spPr>
          <a:xfrm>
            <a:off x="4975684" y="2585861"/>
            <a:ext cx="2221449" cy="2221449"/>
          </a:xfrm>
          <a:prstGeom prst="arc">
            <a:avLst>
              <a:gd name="adj1" fmla="val 16200000"/>
              <a:gd name="adj2" fmla="val 13370830"/>
            </a:avLst>
          </a:prstGeom>
          <a:noFill/>
          <a:ln w="127000"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28"/>
          <p:cNvCxnSpPr/>
          <p:nvPr/>
        </p:nvCxnSpPr>
        <p:spPr>
          <a:xfrm>
            <a:off x="7412807" y="2524562"/>
            <a:ext cx="945129" cy="0"/>
          </a:xfrm>
          <a:prstGeom prst="line">
            <a:avLst/>
          </a:prstGeom>
          <a:ln>
            <a:solidFill>
              <a:schemeClr val="accent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9"/>
          <p:cNvCxnSpPr/>
          <p:nvPr/>
        </p:nvCxnSpPr>
        <p:spPr>
          <a:xfrm>
            <a:off x="7197133" y="4807310"/>
            <a:ext cx="1160803" cy="0"/>
          </a:xfrm>
          <a:prstGeom prst="line">
            <a:avLst/>
          </a:prstGeom>
          <a:ln>
            <a:solidFill>
              <a:schemeClr val="accent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0"/>
          <p:cNvCxnSpPr/>
          <p:nvPr/>
        </p:nvCxnSpPr>
        <p:spPr>
          <a:xfrm>
            <a:off x="3859426" y="4579109"/>
            <a:ext cx="1279674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/>
          <p:cNvCxnSpPr>
            <a:endCxn id="12" idx="1"/>
          </p:cNvCxnSpPr>
          <p:nvPr/>
        </p:nvCxnSpPr>
        <p:spPr>
          <a:xfrm>
            <a:off x="3859426" y="2911185"/>
            <a:ext cx="1441582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8528649" y="198447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8528649" y="2346009"/>
            <a:ext cx="27811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2" name="TextBox 16"/>
          <p:cNvSpPr txBox="1">
            <a:spLocks noChangeArrowheads="1"/>
          </p:cNvSpPr>
          <p:nvPr/>
        </p:nvSpPr>
        <p:spPr bwMode="auto">
          <a:xfrm>
            <a:off x="5089985" y="3131654"/>
            <a:ext cx="20507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数据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名称</a:t>
            </a: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8528649" y="4252516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8528649" y="4614055"/>
            <a:ext cx="27811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6" name="TextBox 16"/>
          <p:cNvSpPr txBox="1">
            <a:spLocks noChangeArrowheads="1"/>
          </p:cNvSpPr>
          <p:nvPr/>
        </p:nvSpPr>
        <p:spPr bwMode="auto">
          <a:xfrm>
            <a:off x="975471" y="3922782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75471" y="4284321"/>
            <a:ext cx="27811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>
            <a:off x="975471" y="232775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975471" y="2689289"/>
            <a:ext cx="27811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363926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1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7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7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7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4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4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4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1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1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1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/>
      <p:bldP spid="30" grpId="0"/>
      <p:bldP spid="32" grpId="0"/>
      <p:bldP spid="34" grpId="0"/>
      <p:bldP spid="35" grpId="0"/>
      <p:bldP spid="36" grpId="0"/>
      <p:bldP spid="37" grpId="0"/>
      <p:bldP spid="42" grpId="0"/>
      <p:bldP spid="4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SWOT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分析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SWOT Analysis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8900000">
            <a:off x="4320992" y="1579298"/>
            <a:ext cx="1839090" cy="2350919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9" name="TextBox 54"/>
          <p:cNvSpPr txBox="1"/>
          <p:nvPr/>
        </p:nvSpPr>
        <p:spPr>
          <a:xfrm>
            <a:off x="4504903" y="2154601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 rot="2700000">
            <a:off x="6035031" y="1579603"/>
            <a:ext cx="1839569" cy="2350307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12" name="TextBox 55"/>
          <p:cNvSpPr txBox="1"/>
          <p:nvPr/>
        </p:nvSpPr>
        <p:spPr>
          <a:xfrm>
            <a:off x="6224497" y="2154601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2700000" flipH="1">
            <a:off x="4320750" y="3291260"/>
            <a:ext cx="1839569" cy="2350307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14" name="TextBox 56"/>
          <p:cNvSpPr txBox="1"/>
          <p:nvPr/>
        </p:nvSpPr>
        <p:spPr>
          <a:xfrm>
            <a:off x="4504903" y="3866260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 rot="18900000" flipH="1">
            <a:off x="6035270" y="3290955"/>
            <a:ext cx="1839090" cy="2350920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16" name="TextBox 57"/>
          <p:cNvSpPr txBox="1"/>
          <p:nvPr/>
        </p:nvSpPr>
        <p:spPr>
          <a:xfrm>
            <a:off x="6224497" y="3866260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</a:t>
            </a:r>
          </a:p>
        </p:txBody>
      </p:sp>
      <p:sp>
        <p:nvSpPr>
          <p:cNvPr id="17" name="Oval 21"/>
          <p:cNvSpPr/>
          <p:nvPr/>
        </p:nvSpPr>
        <p:spPr>
          <a:xfrm>
            <a:off x="1082112" y="2295387"/>
            <a:ext cx="656226" cy="6563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8" name="Oval 31"/>
          <p:cNvSpPr/>
          <p:nvPr/>
        </p:nvSpPr>
        <p:spPr>
          <a:xfrm>
            <a:off x="8185619" y="2289965"/>
            <a:ext cx="656227" cy="6563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sz="900" dirty="0">
                <a:latin typeface="微软雅黑" panose="020B0503020204020204" pitchFamily="34" charset="-122"/>
              </a:rPr>
              <a:t> </a:t>
            </a:r>
          </a:p>
        </p:txBody>
      </p:sp>
      <p:sp>
        <p:nvSpPr>
          <p:cNvPr id="19" name="Oval 23"/>
          <p:cNvSpPr/>
          <p:nvPr/>
        </p:nvSpPr>
        <p:spPr>
          <a:xfrm>
            <a:off x="1093252" y="4088907"/>
            <a:ext cx="656226" cy="65639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0" name="Oval 26"/>
          <p:cNvSpPr/>
          <p:nvPr/>
        </p:nvSpPr>
        <p:spPr>
          <a:xfrm>
            <a:off x="8185619" y="4071903"/>
            <a:ext cx="656226" cy="65639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2973" y="2322766"/>
            <a:ext cx="2232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2" name="矩形 21"/>
          <p:cNvSpPr/>
          <p:nvPr/>
        </p:nvSpPr>
        <p:spPr>
          <a:xfrm>
            <a:off x="1772972" y="1981570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772973" y="4112463"/>
            <a:ext cx="2232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1772972" y="3771267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877734" y="2322766"/>
            <a:ext cx="2232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29" name="矩形 28"/>
          <p:cNvSpPr/>
          <p:nvPr/>
        </p:nvSpPr>
        <p:spPr>
          <a:xfrm>
            <a:off x="8877733" y="1981570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8877734" y="4112463"/>
            <a:ext cx="2232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8877733" y="3771267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2" name="TextBox 54"/>
          <p:cNvSpPr txBox="1"/>
          <p:nvPr/>
        </p:nvSpPr>
        <p:spPr>
          <a:xfrm>
            <a:off x="1158225" y="2361984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</a:t>
            </a:r>
          </a:p>
        </p:txBody>
      </p:sp>
      <p:sp>
        <p:nvSpPr>
          <p:cNvPr id="33" name="TextBox 55"/>
          <p:cNvSpPr txBox="1"/>
          <p:nvPr/>
        </p:nvSpPr>
        <p:spPr>
          <a:xfrm>
            <a:off x="8261732" y="2356562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</a:t>
            </a:r>
          </a:p>
        </p:txBody>
      </p:sp>
      <p:sp>
        <p:nvSpPr>
          <p:cNvPr id="34" name="TextBox 56"/>
          <p:cNvSpPr txBox="1"/>
          <p:nvPr/>
        </p:nvSpPr>
        <p:spPr>
          <a:xfrm>
            <a:off x="1169365" y="4155504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</a:t>
            </a:r>
          </a:p>
        </p:txBody>
      </p:sp>
      <p:sp>
        <p:nvSpPr>
          <p:cNvPr id="35" name="TextBox 57"/>
          <p:cNvSpPr txBox="1"/>
          <p:nvPr/>
        </p:nvSpPr>
        <p:spPr>
          <a:xfrm>
            <a:off x="8261732" y="4138500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37729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4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625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75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12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375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5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8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0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3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475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725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975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225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/>
      <p:bldP spid="10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财务分析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Financial Analysis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6886" y="2090780"/>
            <a:ext cx="3330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6886" y="2558780"/>
            <a:ext cx="3330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46886" y="3026780"/>
            <a:ext cx="3330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6886" y="3494780"/>
            <a:ext cx="3330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6886" y="3962780"/>
            <a:ext cx="3330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6886" y="4430780"/>
            <a:ext cx="3330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76886" y="209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76886" y="2558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76886" y="3026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76886" y="3494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76886" y="3962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76886" y="443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46886" y="5725160"/>
            <a:ext cx="10098000" cy="476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79446" y="5059592"/>
            <a:ext cx="186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合   计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41902" y="2140114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添加您的文字内容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241902" y="2608114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添加您的文字内容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241902" y="3076114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添加您的文字内容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41902" y="3544114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添加您的文字内容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241902" y="4012114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添加您的文字内容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241902" y="4480114"/>
            <a:ext cx="29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添加您的文字内容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594339" y="214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594339" y="2608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94339" y="3076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3357" y="5059592"/>
            <a:ext cx="139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9500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94339" y="3544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94339" y="4012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94339" y="448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46886" y="1478780"/>
            <a:ext cx="3330000" cy="612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376886" y="1478780"/>
            <a:ext cx="1692000" cy="612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068886" y="1478780"/>
            <a:ext cx="1692000" cy="6120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7208" tIns="58604" rIns="117208" bIns="58604"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760886" y="1478780"/>
            <a:ext cx="1692000" cy="612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452886" y="1478780"/>
            <a:ext cx="1692000" cy="6120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79486" y="1553948"/>
            <a:ext cx="186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项   目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594338" y="1553948"/>
            <a:ext cx="125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时间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86338" y="1553948"/>
            <a:ext cx="125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时间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978338" y="1553948"/>
            <a:ext cx="125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时间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670338" y="1553948"/>
            <a:ext cx="125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时间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068886" y="209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68886" y="2558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68886" y="3026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068886" y="3494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068886" y="3962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68886" y="443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286339" y="214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286339" y="2608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286339" y="3076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15357" y="5059592"/>
            <a:ext cx="139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9500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286339" y="3544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286339" y="4012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286339" y="448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760886" y="209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760886" y="2558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760886" y="3026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760886" y="3494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760886" y="3962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760886" y="443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978339" y="214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978339" y="2608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978339" y="3076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907357" y="5059592"/>
            <a:ext cx="139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9500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978339" y="3544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78339" y="4012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78339" y="448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453115" y="209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453115" y="2558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453115" y="3026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453115" y="3494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453115" y="3962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453115" y="4430780"/>
            <a:ext cx="1692000" cy="46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670568" y="214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670568" y="2608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9670568" y="3076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599586" y="5059592"/>
            <a:ext cx="139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9500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670568" y="3544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1200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670568" y="4012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1600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670568" y="4480114"/>
            <a:ext cx="12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1950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806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6575" y="1"/>
            <a:ext cx="14918575" cy="685799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178630" y="511631"/>
            <a:ext cx="5834742" cy="58347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1456" y="1004457"/>
            <a:ext cx="4849090" cy="4849088"/>
          </a:xfrm>
          <a:prstGeom prst="ellipse">
            <a:avLst/>
          </a:prstGeom>
          <a:solidFill>
            <a:schemeClr val="tx2">
              <a:alpha val="88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TextBox 64"/>
          <p:cNvSpPr>
            <a:spLocks noChangeArrowheads="1"/>
          </p:cNvSpPr>
          <p:nvPr/>
        </p:nvSpPr>
        <p:spPr bwMode="auto">
          <a:xfrm>
            <a:off x="4310897" y="2946398"/>
            <a:ext cx="357020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展望未来</a:t>
            </a:r>
            <a:endParaRPr lang="en-US" altLang="zh-CN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/>
            <a:r>
              <a: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Look Ahead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4"/>
          <p:cNvSpPr>
            <a:spLocks noChangeArrowheads="1"/>
          </p:cNvSpPr>
          <p:nvPr/>
        </p:nvSpPr>
        <p:spPr bwMode="auto">
          <a:xfrm>
            <a:off x="5304727" y="2022328"/>
            <a:ext cx="1582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PART 05</a:t>
            </a:r>
          </a:p>
        </p:txBody>
      </p:sp>
      <p:sp>
        <p:nvSpPr>
          <p:cNvPr id="15" name="矩形 14"/>
          <p:cNvSpPr/>
          <p:nvPr/>
        </p:nvSpPr>
        <p:spPr>
          <a:xfrm>
            <a:off x="4296001" y="2727973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6001" y="4790817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4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227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-1.48148E-6 L 0.31576 -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59259E-6 L -0.31979 2.59259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0" grpId="0" animBg="1"/>
      <p:bldP spid="10" grpId="1" animBg="1"/>
      <p:bldP spid="10" grpId="2" animBg="1"/>
      <p:bldP spid="13" grpId="0"/>
      <p:bldP spid="13" grpId="1"/>
      <p:bldP spid="13" grpId="2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发展规划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Development Planning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MH_Other_3"/>
          <p:cNvSpPr/>
          <p:nvPr>
            <p:custDataLst>
              <p:tags r:id="rId1"/>
            </p:custDataLst>
          </p:nvPr>
        </p:nvSpPr>
        <p:spPr>
          <a:xfrm rot="5400000" flipV="1">
            <a:off x="5104108" y="2958939"/>
            <a:ext cx="3274127" cy="879736"/>
          </a:xfrm>
          <a:prstGeom prst="bentArrow">
            <a:avLst>
              <a:gd name="adj1" fmla="val 7438"/>
              <a:gd name="adj2" fmla="val 3464"/>
              <a:gd name="adj3" fmla="val 0"/>
              <a:gd name="adj4" fmla="val 30020"/>
            </a:avLst>
          </a:prstGeom>
          <a:solidFill>
            <a:srgbClr val="5FBD98"/>
          </a:solidFill>
          <a:ln w="76200" cap="flat" cmpd="sng" algn="ctr">
            <a:solidFill>
              <a:schemeClr val="accent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72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273526" y="4664140"/>
            <a:ext cx="1692072" cy="1692072"/>
            <a:chOff x="4700937" y="4015204"/>
            <a:chExt cx="455921" cy="455921"/>
          </a:xfrm>
          <a:effectLst/>
        </p:grpSpPr>
        <p:sp>
          <p:nvSpPr>
            <p:cNvPr id="17" name="椭圆 16"/>
            <p:cNvSpPr/>
            <p:nvPr/>
          </p:nvSpPr>
          <p:spPr>
            <a:xfrm flipH="1">
              <a:off x="4700937" y="4015204"/>
              <a:ext cx="455921" cy="45592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0E0E0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4711557" y="4025824"/>
              <a:ext cx="434681" cy="4346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DDEDD"/>
                </a:gs>
              </a:gsLst>
              <a:lin ang="189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MH_Other_3"/>
          <p:cNvSpPr/>
          <p:nvPr>
            <p:custDataLst>
              <p:tags r:id="rId2"/>
            </p:custDataLst>
          </p:nvPr>
        </p:nvSpPr>
        <p:spPr>
          <a:xfrm rot="16200000" flipH="1" flipV="1">
            <a:off x="3718342" y="3081347"/>
            <a:ext cx="3518944" cy="879736"/>
          </a:xfrm>
          <a:prstGeom prst="bentArrow">
            <a:avLst>
              <a:gd name="adj1" fmla="val 7438"/>
              <a:gd name="adj2" fmla="val 3464"/>
              <a:gd name="adj3" fmla="val 0"/>
              <a:gd name="adj4" fmla="val 30020"/>
            </a:avLst>
          </a:prstGeom>
          <a:solidFill>
            <a:srgbClr val="5FBD98"/>
          </a:solidFill>
          <a:ln w="762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72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16922" y="1517631"/>
            <a:ext cx="615747" cy="615747"/>
            <a:chOff x="4516922" y="1517631"/>
            <a:chExt cx="615747" cy="615747"/>
          </a:xfrm>
        </p:grpSpPr>
        <p:sp>
          <p:nvSpPr>
            <p:cNvPr id="25" name="椭圆 24"/>
            <p:cNvSpPr/>
            <p:nvPr/>
          </p:nvSpPr>
          <p:spPr>
            <a:xfrm>
              <a:off x="4516922" y="1517631"/>
              <a:ext cx="615747" cy="615747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594953" y="1595662"/>
              <a:ext cx="459685" cy="45968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5400000" scaled="1"/>
            </a:gradFill>
            <a:ln w="2540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101"/>
            <p:cNvSpPr txBox="1"/>
            <p:nvPr/>
          </p:nvSpPr>
          <p:spPr>
            <a:xfrm>
              <a:off x="4552952" y="1640838"/>
              <a:ext cx="54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4" name="MH_Other_3"/>
          <p:cNvSpPr/>
          <p:nvPr>
            <p:custDataLst>
              <p:tags r:id="rId3"/>
            </p:custDataLst>
          </p:nvPr>
        </p:nvSpPr>
        <p:spPr>
          <a:xfrm rot="16200000" flipH="1" flipV="1">
            <a:off x="4065651" y="4088953"/>
            <a:ext cx="2383468" cy="879736"/>
          </a:xfrm>
          <a:prstGeom prst="bentArrow">
            <a:avLst>
              <a:gd name="adj1" fmla="val 7438"/>
              <a:gd name="adj2" fmla="val 3464"/>
              <a:gd name="adj3" fmla="val 0"/>
              <a:gd name="adj4" fmla="val 30020"/>
            </a:avLst>
          </a:prstGeom>
          <a:solidFill>
            <a:srgbClr val="5FBD98"/>
          </a:solidFill>
          <a:ln w="76200" cap="flat" cmpd="sng" algn="ctr">
            <a:solidFill>
              <a:schemeClr val="accent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72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MH_Other_3"/>
          <p:cNvSpPr/>
          <p:nvPr>
            <p:custDataLst>
              <p:tags r:id="rId4"/>
            </p:custDataLst>
          </p:nvPr>
        </p:nvSpPr>
        <p:spPr>
          <a:xfrm rot="5400000" flipV="1">
            <a:off x="5465554" y="3741150"/>
            <a:ext cx="2551235" cy="879736"/>
          </a:xfrm>
          <a:prstGeom prst="bentArrow">
            <a:avLst>
              <a:gd name="adj1" fmla="val 7438"/>
              <a:gd name="adj2" fmla="val 3464"/>
              <a:gd name="adj3" fmla="val 0"/>
              <a:gd name="adj4" fmla="val 30020"/>
            </a:avLst>
          </a:prstGeom>
          <a:solidFill>
            <a:srgbClr val="5FBD98"/>
          </a:solidFill>
          <a:ln w="762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72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MH_Other_3"/>
          <p:cNvSpPr/>
          <p:nvPr>
            <p:custDataLst>
              <p:tags r:id="rId5"/>
            </p:custDataLst>
          </p:nvPr>
        </p:nvSpPr>
        <p:spPr>
          <a:xfrm rot="16200000" flipH="1" flipV="1">
            <a:off x="4670269" y="4611682"/>
            <a:ext cx="1162069" cy="879735"/>
          </a:xfrm>
          <a:prstGeom prst="bentArrow">
            <a:avLst>
              <a:gd name="adj1" fmla="val 7438"/>
              <a:gd name="adj2" fmla="val 3464"/>
              <a:gd name="adj3" fmla="val 0"/>
              <a:gd name="adj4" fmla="val 30020"/>
            </a:avLst>
          </a:prstGeom>
          <a:solidFill>
            <a:srgbClr val="5FBD98"/>
          </a:solidFill>
          <a:ln w="762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72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MH_Other_3"/>
          <p:cNvSpPr/>
          <p:nvPr>
            <p:custDataLst>
              <p:tags r:id="rId6"/>
            </p:custDataLst>
          </p:nvPr>
        </p:nvSpPr>
        <p:spPr>
          <a:xfrm rot="5400000" flipV="1">
            <a:off x="6187368" y="4384213"/>
            <a:ext cx="1617003" cy="879735"/>
          </a:xfrm>
          <a:prstGeom prst="bentArrow">
            <a:avLst>
              <a:gd name="adj1" fmla="val 7438"/>
              <a:gd name="adj2" fmla="val 3464"/>
              <a:gd name="adj3" fmla="val 0"/>
              <a:gd name="adj4" fmla="val 30020"/>
            </a:avLst>
          </a:prstGeom>
          <a:solidFill>
            <a:schemeClr val="bg1">
              <a:lumMod val="65000"/>
            </a:schemeClr>
          </a:solidFill>
          <a:ln w="76200" cap="flat" cmpd="sng" algn="ctr">
            <a:solidFill>
              <a:schemeClr val="accent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72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5518145" y="4904043"/>
            <a:ext cx="1198425" cy="1198425"/>
            <a:chOff x="5364986" y="4921729"/>
            <a:chExt cx="1210912" cy="1210912"/>
          </a:xfrm>
        </p:grpSpPr>
        <p:sp>
          <p:nvSpPr>
            <p:cNvPr id="88" name="椭圆 87"/>
            <p:cNvSpPr/>
            <p:nvPr/>
          </p:nvSpPr>
          <p:spPr>
            <a:xfrm flipH="1">
              <a:off x="5364986" y="4921729"/>
              <a:ext cx="1210912" cy="1210912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0E0E0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flipH="1">
              <a:off x="5393195" y="4949933"/>
              <a:ext cx="1154499" cy="115449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DDEDD"/>
                </a:gs>
              </a:gsLst>
              <a:lin ang="189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65240" y="1494233"/>
            <a:ext cx="615747" cy="615747"/>
            <a:chOff x="7165240" y="1494233"/>
            <a:chExt cx="615747" cy="615747"/>
          </a:xfrm>
        </p:grpSpPr>
        <p:sp>
          <p:nvSpPr>
            <p:cNvPr id="15" name="椭圆 14"/>
            <p:cNvSpPr/>
            <p:nvPr/>
          </p:nvSpPr>
          <p:spPr>
            <a:xfrm>
              <a:off x="7165240" y="1494233"/>
              <a:ext cx="615747" cy="61574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243271" y="1572264"/>
              <a:ext cx="459684" cy="45968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5400000" scaled="1"/>
            </a:gradFill>
            <a:ln w="2540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文本框 101"/>
            <p:cNvSpPr txBox="1"/>
            <p:nvPr/>
          </p:nvSpPr>
          <p:spPr>
            <a:xfrm>
              <a:off x="7201270" y="1617440"/>
              <a:ext cx="54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65240" y="2620359"/>
            <a:ext cx="615747" cy="615747"/>
            <a:chOff x="7165240" y="2620359"/>
            <a:chExt cx="615747" cy="615747"/>
          </a:xfrm>
        </p:grpSpPr>
        <p:sp>
          <p:nvSpPr>
            <p:cNvPr id="42" name="椭圆 41"/>
            <p:cNvSpPr/>
            <p:nvPr/>
          </p:nvSpPr>
          <p:spPr>
            <a:xfrm>
              <a:off x="7165240" y="2620359"/>
              <a:ext cx="615747" cy="615747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243271" y="2698390"/>
              <a:ext cx="459684" cy="45968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5400000" scaled="1"/>
            </a:gradFill>
            <a:ln w="2540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文本框 101"/>
            <p:cNvSpPr txBox="1"/>
            <p:nvPr/>
          </p:nvSpPr>
          <p:spPr>
            <a:xfrm>
              <a:off x="7201270" y="2743566"/>
              <a:ext cx="54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5240" y="3756998"/>
            <a:ext cx="615746" cy="615747"/>
            <a:chOff x="7165240" y="3756998"/>
            <a:chExt cx="615746" cy="615747"/>
          </a:xfrm>
        </p:grpSpPr>
        <p:sp>
          <p:nvSpPr>
            <p:cNvPr id="56" name="椭圆 55"/>
            <p:cNvSpPr/>
            <p:nvPr/>
          </p:nvSpPr>
          <p:spPr>
            <a:xfrm>
              <a:off x="7165240" y="3756998"/>
              <a:ext cx="615746" cy="61574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7243271" y="3835029"/>
              <a:ext cx="459684" cy="45968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5400000" scaled="1"/>
            </a:gradFill>
            <a:ln w="2540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文本框 101"/>
            <p:cNvSpPr txBox="1"/>
            <p:nvPr/>
          </p:nvSpPr>
          <p:spPr>
            <a:xfrm>
              <a:off x="7201270" y="3880205"/>
              <a:ext cx="54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06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16922" y="4206921"/>
            <a:ext cx="615746" cy="615748"/>
            <a:chOff x="4516922" y="4206921"/>
            <a:chExt cx="615746" cy="615748"/>
          </a:xfrm>
        </p:grpSpPr>
        <p:sp>
          <p:nvSpPr>
            <p:cNvPr id="49" name="椭圆 48"/>
            <p:cNvSpPr/>
            <p:nvPr/>
          </p:nvSpPr>
          <p:spPr>
            <a:xfrm>
              <a:off x="4516922" y="4206921"/>
              <a:ext cx="615746" cy="61574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594953" y="4284953"/>
              <a:ext cx="459684" cy="45968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5400000" scaled="1"/>
            </a:gradFill>
            <a:ln w="2540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文本框 101"/>
            <p:cNvSpPr txBox="1"/>
            <p:nvPr/>
          </p:nvSpPr>
          <p:spPr>
            <a:xfrm>
              <a:off x="4552952" y="4330129"/>
              <a:ext cx="54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05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16922" y="3077792"/>
            <a:ext cx="615746" cy="615747"/>
            <a:chOff x="4516922" y="3077792"/>
            <a:chExt cx="615746" cy="615747"/>
          </a:xfrm>
        </p:grpSpPr>
        <p:sp>
          <p:nvSpPr>
            <p:cNvPr id="35" name="椭圆 34"/>
            <p:cNvSpPr/>
            <p:nvPr/>
          </p:nvSpPr>
          <p:spPr>
            <a:xfrm>
              <a:off x="4516922" y="3077792"/>
              <a:ext cx="615746" cy="615747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594953" y="3155823"/>
              <a:ext cx="459684" cy="459684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5400000" scaled="1"/>
            </a:gradFill>
            <a:ln w="2540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文本框 101"/>
            <p:cNvSpPr txBox="1"/>
            <p:nvPr/>
          </p:nvSpPr>
          <p:spPr>
            <a:xfrm>
              <a:off x="4552952" y="3200999"/>
              <a:ext cx="54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6" name="Freeform 130"/>
          <p:cNvSpPr>
            <a:spLocks noChangeAspect="1" noEditPoints="1"/>
          </p:cNvSpPr>
          <p:nvPr/>
        </p:nvSpPr>
        <p:spPr bwMode="auto">
          <a:xfrm>
            <a:off x="5857412" y="5215838"/>
            <a:ext cx="423116" cy="481596"/>
          </a:xfrm>
          <a:custGeom>
            <a:avLst/>
            <a:gdLst>
              <a:gd name="T0" fmla="*/ 943 w 1200"/>
              <a:gd name="T1" fmla="*/ 0 h 1372"/>
              <a:gd name="T2" fmla="*/ 1029 w 1200"/>
              <a:gd name="T3" fmla="*/ 86 h 1372"/>
              <a:gd name="T4" fmla="*/ 686 w 1200"/>
              <a:gd name="T5" fmla="*/ 429 h 1372"/>
              <a:gd name="T6" fmla="*/ 515 w 1200"/>
              <a:gd name="T7" fmla="*/ 257 h 1372"/>
              <a:gd name="T8" fmla="*/ 0 w 1200"/>
              <a:gd name="T9" fmla="*/ 772 h 1372"/>
              <a:gd name="T10" fmla="*/ 86 w 1200"/>
              <a:gd name="T11" fmla="*/ 857 h 1372"/>
              <a:gd name="T12" fmla="*/ 515 w 1200"/>
              <a:gd name="T13" fmla="*/ 429 h 1372"/>
              <a:gd name="T14" fmla="*/ 686 w 1200"/>
              <a:gd name="T15" fmla="*/ 600 h 1372"/>
              <a:gd name="T16" fmla="*/ 1115 w 1200"/>
              <a:gd name="T17" fmla="*/ 172 h 1372"/>
              <a:gd name="T18" fmla="*/ 1200 w 1200"/>
              <a:gd name="T19" fmla="*/ 257 h 1372"/>
              <a:gd name="T20" fmla="*/ 1200 w 1200"/>
              <a:gd name="T21" fmla="*/ 0 h 1372"/>
              <a:gd name="T22" fmla="*/ 943 w 1200"/>
              <a:gd name="T23" fmla="*/ 0 h 1372"/>
              <a:gd name="T24" fmla="*/ 1029 w 1200"/>
              <a:gd name="T25" fmla="*/ 429 h 1372"/>
              <a:gd name="T26" fmla="*/ 1200 w 1200"/>
              <a:gd name="T27" fmla="*/ 429 h 1372"/>
              <a:gd name="T28" fmla="*/ 1200 w 1200"/>
              <a:gd name="T29" fmla="*/ 1372 h 1372"/>
              <a:gd name="T30" fmla="*/ 1029 w 1200"/>
              <a:gd name="T31" fmla="*/ 1372 h 1372"/>
              <a:gd name="T32" fmla="*/ 1029 w 1200"/>
              <a:gd name="T33" fmla="*/ 429 h 1372"/>
              <a:gd name="T34" fmla="*/ 686 w 1200"/>
              <a:gd name="T35" fmla="*/ 686 h 1372"/>
              <a:gd name="T36" fmla="*/ 857 w 1200"/>
              <a:gd name="T37" fmla="*/ 686 h 1372"/>
              <a:gd name="T38" fmla="*/ 857 w 1200"/>
              <a:gd name="T39" fmla="*/ 1372 h 1372"/>
              <a:gd name="T40" fmla="*/ 686 w 1200"/>
              <a:gd name="T41" fmla="*/ 1372 h 1372"/>
              <a:gd name="T42" fmla="*/ 686 w 1200"/>
              <a:gd name="T43" fmla="*/ 686 h 1372"/>
              <a:gd name="T44" fmla="*/ 343 w 1200"/>
              <a:gd name="T45" fmla="*/ 772 h 1372"/>
              <a:gd name="T46" fmla="*/ 515 w 1200"/>
              <a:gd name="T47" fmla="*/ 772 h 1372"/>
              <a:gd name="T48" fmla="*/ 515 w 1200"/>
              <a:gd name="T49" fmla="*/ 1372 h 1372"/>
              <a:gd name="T50" fmla="*/ 343 w 1200"/>
              <a:gd name="T51" fmla="*/ 1372 h 1372"/>
              <a:gd name="T52" fmla="*/ 343 w 1200"/>
              <a:gd name="T53" fmla="*/ 772 h 1372"/>
              <a:gd name="T54" fmla="*/ 0 w 1200"/>
              <a:gd name="T55" fmla="*/ 943 h 1372"/>
              <a:gd name="T56" fmla="*/ 172 w 1200"/>
              <a:gd name="T57" fmla="*/ 943 h 1372"/>
              <a:gd name="T58" fmla="*/ 172 w 1200"/>
              <a:gd name="T59" fmla="*/ 1372 h 1372"/>
              <a:gd name="T60" fmla="*/ 0 w 1200"/>
              <a:gd name="T61" fmla="*/ 1372 h 1372"/>
              <a:gd name="T62" fmla="*/ 0 w 1200"/>
              <a:gd name="T63" fmla="*/ 943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00" h="1372">
                <a:moveTo>
                  <a:pt x="943" y="0"/>
                </a:moveTo>
                <a:lnTo>
                  <a:pt x="1029" y="86"/>
                </a:lnTo>
                <a:lnTo>
                  <a:pt x="686" y="429"/>
                </a:lnTo>
                <a:lnTo>
                  <a:pt x="515" y="257"/>
                </a:lnTo>
                <a:lnTo>
                  <a:pt x="0" y="772"/>
                </a:lnTo>
                <a:lnTo>
                  <a:pt x="86" y="857"/>
                </a:lnTo>
                <a:lnTo>
                  <a:pt x="515" y="429"/>
                </a:lnTo>
                <a:lnTo>
                  <a:pt x="686" y="600"/>
                </a:lnTo>
                <a:lnTo>
                  <a:pt x="1115" y="172"/>
                </a:lnTo>
                <a:lnTo>
                  <a:pt x="1200" y="257"/>
                </a:lnTo>
                <a:lnTo>
                  <a:pt x="1200" y="0"/>
                </a:lnTo>
                <a:lnTo>
                  <a:pt x="943" y="0"/>
                </a:lnTo>
                <a:close/>
                <a:moveTo>
                  <a:pt x="1029" y="429"/>
                </a:moveTo>
                <a:lnTo>
                  <a:pt x="1200" y="429"/>
                </a:lnTo>
                <a:lnTo>
                  <a:pt x="1200" y="1372"/>
                </a:lnTo>
                <a:lnTo>
                  <a:pt x="1029" y="1372"/>
                </a:lnTo>
                <a:lnTo>
                  <a:pt x="1029" y="429"/>
                </a:lnTo>
                <a:close/>
                <a:moveTo>
                  <a:pt x="686" y="686"/>
                </a:moveTo>
                <a:lnTo>
                  <a:pt x="857" y="686"/>
                </a:lnTo>
                <a:lnTo>
                  <a:pt x="857" y="1372"/>
                </a:lnTo>
                <a:lnTo>
                  <a:pt x="686" y="1372"/>
                </a:lnTo>
                <a:lnTo>
                  <a:pt x="686" y="686"/>
                </a:lnTo>
                <a:close/>
                <a:moveTo>
                  <a:pt x="343" y="772"/>
                </a:moveTo>
                <a:lnTo>
                  <a:pt x="515" y="772"/>
                </a:lnTo>
                <a:lnTo>
                  <a:pt x="515" y="1372"/>
                </a:lnTo>
                <a:lnTo>
                  <a:pt x="343" y="1372"/>
                </a:lnTo>
                <a:lnTo>
                  <a:pt x="343" y="772"/>
                </a:lnTo>
                <a:close/>
                <a:moveTo>
                  <a:pt x="0" y="943"/>
                </a:moveTo>
                <a:lnTo>
                  <a:pt x="172" y="943"/>
                </a:lnTo>
                <a:lnTo>
                  <a:pt x="172" y="1372"/>
                </a:lnTo>
                <a:lnTo>
                  <a:pt x="0" y="1372"/>
                </a:lnTo>
                <a:lnTo>
                  <a:pt x="0" y="9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TextBox 16"/>
          <p:cNvSpPr txBox="1">
            <a:spLocks noChangeArrowheads="1"/>
          </p:cNvSpPr>
          <p:nvPr/>
        </p:nvSpPr>
        <p:spPr bwMode="auto">
          <a:xfrm>
            <a:off x="7828851" y="1179522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98" name="矩形 97"/>
          <p:cNvSpPr/>
          <p:nvPr/>
        </p:nvSpPr>
        <p:spPr>
          <a:xfrm>
            <a:off x="7828850" y="1526547"/>
            <a:ext cx="2982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100" name="TextBox 16"/>
          <p:cNvSpPr txBox="1">
            <a:spLocks noChangeArrowheads="1"/>
          </p:cNvSpPr>
          <p:nvPr/>
        </p:nvSpPr>
        <p:spPr bwMode="auto">
          <a:xfrm>
            <a:off x="7828851" y="2340784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01" name="矩形 100"/>
          <p:cNvSpPr/>
          <p:nvPr/>
        </p:nvSpPr>
        <p:spPr>
          <a:xfrm>
            <a:off x="7828850" y="2687809"/>
            <a:ext cx="2982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103" name="TextBox 16"/>
          <p:cNvSpPr txBox="1">
            <a:spLocks noChangeArrowheads="1"/>
          </p:cNvSpPr>
          <p:nvPr/>
        </p:nvSpPr>
        <p:spPr bwMode="auto">
          <a:xfrm>
            <a:off x="7828851" y="3526789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04" name="矩形 103"/>
          <p:cNvSpPr/>
          <p:nvPr/>
        </p:nvSpPr>
        <p:spPr>
          <a:xfrm>
            <a:off x="7828850" y="3873814"/>
            <a:ext cx="2982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106" name="TextBox 16"/>
          <p:cNvSpPr txBox="1">
            <a:spLocks noChangeArrowheads="1"/>
          </p:cNvSpPr>
          <p:nvPr/>
        </p:nvSpPr>
        <p:spPr bwMode="auto">
          <a:xfrm>
            <a:off x="1425401" y="1179522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07" name="矩形 106"/>
          <p:cNvSpPr/>
          <p:nvPr/>
        </p:nvSpPr>
        <p:spPr>
          <a:xfrm>
            <a:off x="1425400" y="1526547"/>
            <a:ext cx="2982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109" name="TextBox 16"/>
          <p:cNvSpPr txBox="1">
            <a:spLocks noChangeArrowheads="1"/>
          </p:cNvSpPr>
          <p:nvPr/>
        </p:nvSpPr>
        <p:spPr bwMode="auto">
          <a:xfrm>
            <a:off x="1425401" y="2749340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10" name="矩形 109"/>
          <p:cNvSpPr/>
          <p:nvPr/>
        </p:nvSpPr>
        <p:spPr>
          <a:xfrm>
            <a:off x="1425400" y="3096365"/>
            <a:ext cx="2982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112" name="TextBox 16"/>
          <p:cNvSpPr txBox="1">
            <a:spLocks noChangeArrowheads="1"/>
          </p:cNvSpPr>
          <p:nvPr/>
        </p:nvSpPr>
        <p:spPr bwMode="auto">
          <a:xfrm>
            <a:off x="1425401" y="3950179"/>
            <a:ext cx="205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113" name="矩形 112"/>
          <p:cNvSpPr/>
          <p:nvPr/>
        </p:nvSpPr>
        <p:spPr>
          <a:xfrm>
            <a:off x="1425400" y="4297204"/>
            <a:ext cx="2982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416587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8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9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925"/>
                            </p:stCondLst>
                            <p:childTnLst>
                              <p:par>
                                <p:cTn id="7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425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675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92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100"/>
                            </p:stCondLst>
                            <p:childTnLst>
                              <p:par>
                                <p:cTn id="9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6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85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1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275"/>
                            </p:stCondLst>
                            <p:childTnLst>
                              <p:par>
                                <p:cTn id="1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75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25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275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450"/>
                            </p:stCondLst>
                            <p:childTnLst>
                              <p:par>
                                <p:cTn id="14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95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2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4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625"/>
                            </p:stCondLst>
                            <p:childTnLst>
                              <p:par>
                                <p:cTn id="16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125"/>
                            </p:stCondLst>
                            <p:childTnLst>
                              <p:par>
                                <p:cTn id="1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4375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625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4" grpId="0" animBg="1"/>
      <p:bldP spid="24" grpId="0" animBg="1"/>
      <p:bldP spid="34" grpId="0" animBg="1"/>
      <p:bldP spid="41" grpId="0" animBg="1"/>
      <p:bldP spid="48" grpId="0" animBg="1"/>
      <p:bldP spid="55" grpId="0" animBg="1"/>
      <p:bldP spid="96" grpId="0" animBg="1"/>
      <p:bldP spid="96" grpId="1" animBg="1"/>
      <p:bldP spid="96" grpId="2" animBg="1"/>
      <p:bldP spid="97" grpId="0"/>
      <p:bldP spid="98" grpId="0"/>
      <p:bldP spid="100" grpId="0"/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团队建设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Team Building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4275931" y="1723710"/>
            <a:ext cx="1754188" cy="1754188"/>
          </a:xfrm>
          <a:custGeom>
            <a:avLst/>
            <a:gdLst>
              <a:gd name="T0" fmla="*/ 2409 w 4819"/>
              <a:gd name="T1" fmla="*/ 0 h 4819"/>
              <a:gd name="T2" fmla="*/ 4819 w 4819"/>
              <a:gd name="T3" fmla="*/ 2409 h 4819"/>
              <a:gd name="T4" fmla="*/ 4715 w 4819"/>
              <a:gd name="T5" fmla="*/ 3110 h 4819"/>
              <a:gd name="T6" fmla="*/ 4459 w 4819"/>
              <a:gd name="T7" fmla="*/ 3373 h 4819"/>
              <a:gd name="T8" fmla="*/ 3373 w 4819"/>
              <a:gd name="T9" fmla="*/ 4459 h 4819"/>
              <a:gd name="T10" fmla="*/ 3110 w 4819"/>
              <a:gd name="T11" fmla="*/ 4715 h 4819"/>
              <a:gd name="T12" fmla="*/ 2409 w 4819"/>
              <a:gd name="T13" fmla="*/ 4819 h 4819"/>
              <a:gd name="T14" fmla="*/ 0 w 4819"/>
              <a:gd name="T15" fmla="*/ 2409 h 4819"/>
              <a:gd name="T16" fmla="*/ 2409 w 4819"/>
              <a:gd name="T17" fmla="*/ 0 h 4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19" h="4819">
                <a:moveTo>
                  <a:pt x="2409" y="0"/>
                </a:moveTo>
                <a:cubicBezTo>
                  <a:pt x="3740" y="0"/>
                  <a:pt x="4819" y="1079"/>
                  <a:pt x="4819" y="2409"/>
                </a:cubicBezTo>
                <a:cubicBezTo>
                  <a:pt x="4819" y="2653"/>
                  <a:pt x="4782" y="2888"/>
                  <a:pt x="4715" y="3110"/>
                </a:cubicBezTo>
                <a:cubicBezTo>
                  <a:pt x="4676" y="3238"/>
                  <a:pt x="4586" y="3331"/>
                  <a:pt x="4459" y="3373"/>
                </a:cubicBezTo>
                <a:cubicBezTo>
                  <a:pt x="3947" y="3543"/>
                  <a:pt x="3543" y="3947"/>
                  <a:pt x="3373" y="4459"/>
                </a:cubicBezTo>
                <a:cubicBezTo>
                  <a:pt x="3331" y="4586"/>
                  <a:pt x="3238" y="4676"/>
                  <a:pt x="3110" y="4715"/>
                </a:cubicBezTo>
                <a:cubicBezTo>
                  <a:pt x="2888" y="4782"/>
                  <a:pt x="2653" y="4819"/>
                  <a:pt x="2409" y="4819"/>
                </a:cubicBezTo>
                <a:cubicBezTo>
                  <a:pt x="1079" y="4819"/>
                  <a:pt x="0" y="3740"/>
                  <a:pt x="0" y="2409"/>
                </a:cubicBezTo>
                <a:cubicBezTo>
                  <a:pt x="0" y="1079"/>
                  <a:pt x="1079" y="0"/>
                  <a:pt x="2409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>
            <a:off x="4275931" y="3609660"/>
            <a:ext cx="1754188" cy="1755775"/>
          </a:xfrm>
          <a:custGeom>
            <a:avLst/>
            <a:gdLst>
              <a:gd name="T0" fmla="*/ 2409 w 4819"/>
              <a:gd name="T1" fmla="*/ 0 h 4819"/>
              <a:gd name="T2" fmla="*/ 3110 w 4819"/>
              <a:gd name="T3" fmla="*/ 104 h 4819"/>
              <a:gd name="T4" fmla="*/ 3373 w 4819"/>
              <a:gd name="T5" fmla="*/ 360 h 4819"/>
              <a:gd name="T6" fmla="*/ 4459 w 4819"/>
              <a:gd name="T7" fmla="*/ 1446 h 4819"/>
              <a:gd name="T8" fmla="*/ 4715 w 4819"/>
              <a:gd name="T9" fmla="*/ 1709 h 4819"/>
              <a:gd name="T10" fmla="*/ 4819 w 4819"/>
              <a:gd name="T11" fmla="*/ 2410 h 4819"/>
              <a:gd name="T12" fmla="*/ 2409 w 4819"/>
              <a:gd name="T13" fmla="*/ 4819 h 4819"/>
              <a:gd name="T14" fmla="*/ 0 w 4819"/>
              <a:gd name="T15" fmla="*/ 2410 h 4819"/>
              <a:gd name="T16" fmla="*/ 2409 w 4819"/>
              <a:gd name="T17" fmla="*/ 0 h 4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19" h="4819">
                <a:moveTo>
                  <a:pt x="2409" y="0"/>
                </a:moveTo>
                <a:cubicBezTo>
                  <a:pt x="2653" y="0"/>
                  <a:pt x="2888" y="37"/>
                  <a:pt x="3110" y="104"/>
                </a:cubicBezTo>
                <a:cubicBezTo>
                  <a:pt x="3238" y="143"/>
                  <a:pt x="3331" y="233"/>
                  <a:pt x="3373" y="360"/>
                </a:cubicBezTo>
                <a:cubicBezTo>
                  <a:pt x="3543" y="872"/>
                  <a:pt x="3947" y="1276"/>
                  <a:pt x="4459" y="1446"/>
                </a:cubicBezTo>
                <a:cubicBezTo>
                  <a:pt x="4586" y="1488"/>
                  <a:pt x="4676" y="1581"/>
                  <a:pt x="4715" y="1709"/>
                </a:cubicBezTo>
                <a:cubicBezTo>
                  <a:pt x="4782" y="1931"/>
                  <a:pt x="4819" y="2166"/>
                  <a:pt x="4819" y="2410"/>
                </a:cubicBezTo>
                <a:cubicBezTo>
                  <a:pt x="4819" y="3740"/>
                  <a:pt x="3740" y="4819"/>
                  <a:pt x="2409" y="4819"/>
                </a:cubicBezTo>
                <a:cubicBezTo>
                  <a:pt x="1079" y="4819"/>
                  <a:pt x="0" y="3740"/>
                  <a:pt x="0" y="2410"/>
                </a:cubicBezTo>
                <a:cubicBezTo>
                  <a:pt x="0" y="1079"/>
                  <a:pt x="1079" y="0"/>
                  <a:pt x="2409" y="0"/>
                </a:cubicBezTo>
                <a:close/>
              </a:path>
            </a:pathLst>
          </a:custGeom>
          <a:solidFill>
            <a:schemeClr val="accent3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0" name="Freeform 7"/>
          <p:cNvSpPr>
            <a:spLocks/>
          </p:cNvSpPr>
          <p:nvPr/>
        </p:nvSpPr>
        <p:spPr bwMode="auto">
          <a:xfrm>
            <a:off x="6161881" y="1723710"/>
            <a:ext cx="1754188" cy="1754188"/>
          </a:xfrm>
          <a:custGeom>
            <a:avLst/>
            <a:gdLst>
              <a:gd name="T0" fmla="*/ 2410 w 4819"/>
              <a:gd name="T1" fmla="*/ 0 h 4819"/>
              <a:gd name="T2" fmla="*/ 4819 w 4819"/>
              <a:gd name="T3" fmla="*/ 2409 h 4819"/>
              <a:gd name="T4" fmla="*/ 2410 w 4819"/>
              <a:gd name="T5" fmla="*/ 4819 h 4819"/>
              <a:gd name="T6" fmla="*/ 1709 w 4819"/>
              <a:gd name="T7" fmla="*/ 4715 h 4819"/>
              <a:gd name="T8" fmla="*/ 1446 w 4819"/>
              <a:gd name="T9" fmla="*/ 4459 h 4819"/>
              <a:gd name="T10" fmla="*/ 360 w 4819"/>
              <a:gd name="T11" fmla="*/ 3373 h 4819"/>
              <a:gd name="T12" fmla="*/ 104 w 4819"/>
              <a:gd name="T13" fmla="*/ 3110 h 4819"/>
              <a:gd name="T14" fmla="*/ 0 w 4819"/>
              <a:gd name="T15" fmla="*/ 2409 h 4819"/>
              <a:gd name="T16" fmla="*/ 2410 w 4819"/>
              <a:gd name="T17" fmla="*/ 0 h 4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19" h="4819">
                <a:moveTo>
                  <a:pt x="2410" y="0"/>
                </a:moveTo>
                <a:cubicBezTo>
                  <a:pt x="3740" y="0"/>
                  <a:pt x="4819" y="1079"/>
                  <a:pt x="4819" y="2409"/>
                </a:cubicBezTo>
                <a:cubicBezTo>
                  <a:pt x="4819" y="3740"/>
                  <a:pt x="3740" y="4819"/>
                  <a:pt x="2410" y="4819"/>
                </a:cubicBezTo>
                <a:cubicBezTo>
                  <a:pt x="2166" y="4819"/>
                  <a:pt x="1931" y="4782"/>
                  <a:pt x="1709" y="4715"/>
                </a:cubicBezTo>
                <a:cubicBezTo>
                  <a:pt x="1581" y="4676"/>
                  <a:pt x="1488" y="4586"/>
                  <a:pt x="1446" y="4459"/>
                </a:cubicBezTo>
                <a:cubicBezTo>
                  <a:pt x="1276" y="3947"/>
                  <a:pt x="872" y="3543"/>
                  <a:pt x="360" y="3373"/>
                </a:cubicBezTo>
                <a:cubicBezTo>
                  <a:pt x="233" y="3331"/>
                  <a:pt x="143" y="3238"/>
                  <a:pt x="104" y="3110"/>
                </a:cubicBezTo>
                <a:cubicBezTo>
                  <a:pt x="37" y="2888"/>
                  <a:pt x="0" y="2653"/>
                  <a:pt x="0" y="2409"/>
                </a:cubicBezTo>
                <a:cubicBezTo>
                  <a:pt x="0" y="1079"/>
                  <a:pt x="1079" y="0"/>
                  <a:pt x="2410" y="0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6161881" y="3609660"/>
            <a:ext cx="1754188" cy="1755775"/>
          </a:xfrm>
          <a:custGeom>
            <a:avLst/>
            <a:gdLst>
              <a:gd name="T0" fmla="*/ 2410 w 4819"/>
              <a:gd name="T1" fmla="*/ 0 h 4819"/>
              <a:gd name="T2" fmla="*/ 4819 w 4819"/>
              <a:gd name="T3" fmla="*/ 2410 h 4819"/>
              <a:gd name="T4" fmla="*/ 2410 w 4819"/>
              <a:gd name="T5" fmla="*/ 4819 h 4819"/>
              <a:gd name="T6" fmla="*/ 0 w 4819"/>
              <a:gd name="T7" fmla="*/ 2410 h 4819"/>
              <a:gd name="T8" fmla="*/ 104 w 4819"/>
              <a:gd name="T9" fmla="*/ 1709 h 4819"/>
              <a:gd name="T10" fmla="*/ 360 w 4819"/>
              <a:gd name="T11" fmla="*/ 1446 h 4819"/>
              <a:gd name="T12" fmla="*/ 1446 w 4819"/>
              <a:gd name="T13" fmla="*/ 360 h 4819"/>
              <a:gd name="T14" fmla="*/ 1709 w 4819"/>
              <a:gd name="T15" fmla="*/ 104 h 4819"/>
              <a:gd name="T16" fmla="*/ 2410 w 4819"/>
              <a:gd name="T17" fmla="*/ 0 h 4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19" h="4819">
                <a:moveTo>
                  <a:pt x="2410" y="0"/>
                </a:moveTo>
                <a:cubicBezTo>
                  <a:pt x="3740" y="0"/>
                  <a:pt x="4819" y="1079"/>
                  <a:pt x="4819" y="2410"/>
                </a:cubicBezTo>
                <a:cubicBezTo>
                  <a:pt x="4819" y="3740"/>
                  <a:pt x="3740" y="4819"/>
                  <a:pt x="2410" y="4819"/>
                </a:cubicBezTo>
                <a:cubicBezTo>
                  <a:pt x="1079" y="4819"/>
                  <a:pt x="0" y="3740"/>
                  <a:pt x="0" y="2410"/>
                </a:cubicBezTo>
                <a:cubicBezTo>
                  <a:pt x="0" y="2166"/>
                  <a:pt x="37" y="1931"/>
                  <a:pt x="104" y="1709"/>
                </a:cubicBezTo>
                <a:cubicBezTo>
                  <a:pt x="143" y="1581"/>
                  <a:pt x="233" y="1488"/>
                  <a:pt x="360" y="1446"/>
                </a:cubicBezTo>
                <a:cubicBezTo>
                  <a:pt x="872" y="1276"/>
                  <a:pt x="1276" y="872"/>
                  <a:pt x="1446" y="360"/>
                </a:cubicBezTo>
                <a:cubicBezTo>
                  <a:pt x="1488" y="233"/>
                  <a:pt x="1581" y="143"/>
                  <a:pt x="1709" y="104"/>
                </a:cubicBezTo>
                <a:cubicBezTo>
                  <a:pt x="1931" y="37"/>
                  <a:pt x="2166" y="0"/>
                  <a:pt x="2410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Freeform 34"/>
          <p:cNvSpPr>
            <a:spLocks noChangeAspect="1" noEditPoints="1"/>
          </p:cNvSpPr>
          <p:nvPr/>
        </p:nvSpPr>
        <p:spPr bwMode="auto">
          <a:xfrm>
            <a:off x="4913409" y="4127547"/>
            <a:ext cx="529141" cy="720000"/>
          </a:xfrm>
          <a:custGeom>
            <a:avLst/>
            <a:gdLst>
              <a:gd name="T0" fmla="*/ 128715 w 709"/>
              <a:gd name="T1" fmla="*/ 322149 h 965"/>
              <a:gd name="T2" fmla="*/ 196223 w 709"/>
              <a:gd name="T3" fmla="*/ 480524 h 965"/>
              <a:gd name="T4" fmla="*/ 251130 w 709"/>
              <a:gd name="T5" fmla="*/ 607403 h 965"/>
              <a:gd name="T6" fmla="*/ 374444 w 709"/>
              <a:gd name="T7" fmla="*/ 611003 h 965"/>
              <a:gd name="T8" fmla="*/ 401447 w 709"/>
              <a:gd name="T9" fmla="*/ 560611 h 965"/>
              <a:gd name="T10" fmla="*/ 469855 w 709"/>
              <a:gd name="T11" fmla="*/ 432831 h 965"/>
              <a:gd name="T12" fmla="*/ 319538 w 709"/>
              <a:gd name="T13" fmla="*/ 132279 h 965"/>
              <a:gd name="T14" fmla="*/ 264631 w 709"/>
              <a:gd name="T15" fmla="*/ 650597 h 965"/>
              <a:gd name="T16" fmla="*/ 201624 w 709"/>
              <a:gd name="T17" fmla="*/ 578608 h 965"/>
              <a:gd name="T18" fmla="*/ 135916 w 709"/>
              <a:gd name="T19" fmla="*/ 455328 h 965"/>
              <a:gd name="T20" fmla="*/ 319538 w 709"/>
              <a:gd name="T21" fmla="*/ 91785 h 965"/>
              <a:gd name="T22" fmla="*/ 503159 w 709"/>
              <a:gd name="T23" fmla="*/ 455328 h 965"/>
              <a:gd name="T24" fmla="*/ 436551 w 709"/>
              <a:gd name="T25" fmla="*/ 578608 h 965"/>
              <a:gd name="T26" fmla="*/ 374444 w 709"/>
              <a:gd name="T27" fmla="*/ 650597 h 965"/>
              <a:gd name="T28" fmla="*/ 228627 w 709"/>
              <a:gd name="T29" fmla="*/ 778376 h 965"/>
              <a:gd name="T30" fmla="*/ 383445 w 709"/>
              <a:gd name="T31" fmla="*/ 807172 h 965"/>
              <a:gd name="T32" fmla="*/ 383445 w 709"/>
              <a:gd name="T33" fmla="*/ 748681 h 965"/>
              <a:gd name="T34" fmla="*/ 246629 w 709"/>
              <a:gd name="T35" fmla="*/ 796373 h 965"/>
              <a:gd name="T36" fmla="*/ 395146 w 709"/>
              <a:gd name="T37" fmla="*/ 796373 h 965"/>
              <a:gd name="T38" fmla="*/ 413149 w 709"/>
              <a:gd name="T39" fmla="*/ 778376 h 965"/>
              <a:gd name="T40" fmla="*/ 228627 w 709"/>
              <a:gd name="T41" fmla="*/ 685691 h 965"/>
              <a:gd name="T42" fmla="*/ 413149 w 709"/>
              <a:gd name="T43" fmla="*/ 778376 h 965"/>
              <a:gd name="T44" fmla="*/ 411348 w 709"/>
              <a:gd name="T45" fmla="*/ 362642 h 965"/>
              <a:gd name="T46" fmla="*/ 349241 w 709"/>
              <a:gd name="T47" fmla="*/ 424733 h 965"/>
              <a:gd name="T48" fmla="*/ 288934 w 709"/>
              <a:gd name="T49" fmla="*/ 424733 h 965"/>
              <a:gd name="T50" fmla="*/ 226827 w 709"/>
              <a:gd name="T51" fmla="*/ 362642 h 965"/>
              <a:gd name="T52" fmla="*/ 226827 w 709"/>
              <a:gd name="T53" fmla="*/ 302352 h 965"/>
              <a:gd name="T54" fmla="*/ 288934 w 709"/>
              <a:gd name="T55" fmla="*/ 239362 h 965"/>
              <a:gd name="T56" fmla="*/ 349241 w 709"/>
              <a:gd name="T57" fmla="*/ 239362 h 965"/>
              <a:gd name="T58" fmla="*/ 411348 w 709"/>
              <a:gd name="T59" fmla="*/ 302352 h 965"/>
              <a:gd name="T60" fmla="*/ 612972 w 709"/>
              <a:gd name="T61" fmla="*/ 293353 h 965"/>
              <a:gd name="T62" fmla="*/ 580568 w 709"/>
              <a:gd name="T63" fmla="*/ 322149 h 965"/>
              <a:gd name="T64" fmla="*/ 612972 w 709"/>
              <a:gd name="T65" fmla="*/ 341046 h 965"/>
              <a:gd name="T66" fmla="*/ 612972 w 709"/>
              <a:gd name="T67" fmla="*/ 293353 h 965"/>
              <a:gd name="T68" fmla="*/ 542764 w 709"/>
              <a:gd name="T69" fmla="*/ 127780 h 965"/>
              <a:gd name="T70" fmla="*/ 509460 w 709"/>
              <a:gd name="T71" fmla="*/ 94485 h 965"/>
              <a:gd name="T72" fmla="*/ 518461 w 709"/>
              <a:gd name="T73" fmla="*/ 152976 h 965"/>
              <a:gd name="T74" fmla="*/ 342040 w 709"/>
              <a:gd name="T75" fmla="*/ 61190 h 965"/>
              <a:gd name="T76" fmla="*/ 318637 w 709"/>
              <a:gd name="T77" fmla="*/ 0 h 965"/>
              <a:gd name="T78" fmla="*/ 294335 w 709"/>
              <a:gd name="T79" fmla="*/ 61190 h 965"/>
              <a:gd name="T80" fmla="*/ 117014 w 709"/>
              <a:gd name="T81" fmla="*/ 155675 h 965"/>
              <a:gd name="T82" fmla="*/ 127815 w 709"/>
              <a:gd name="T83" fmla="*/ 98084 h 965"/>
              <a:gd name="T84" fmla="*/ 93611 w 709"/>
              <a:gd name="T85" fmla="*/ 132279 h 965"/>
              <a:gd name="T86" fmla="*/ 57607 w 709"/>
              <a:gd name="T87" fmla="*/ 322149 h 965"/>
              <a:gd name="T88" fmla="*/ 25203 w 709"/>
              <a:gd name="T89" fmla="*/ 293353 h 965"/>
              <a:gd name="T90" fmla="*/ 25203 w 709"/>
              <a:gd name="T91" fmla="*/ 341046 h 965"/>
              <a:gd name="T92" fmla="*/ 57607 w 709"/>
              <a:gd name="T93" fmla="*/ 322149 h 9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709" h="965">
                <a:moveTo>
                  <a:pt x="355" y="147"/>
                </a:moveTo>
                <a:cubicBezTo>
                  <a:pt x="238" y="147"/>
                  <a:pt x="143" y="241"/>
                  <a:pt x="143" y="358"/>
                </a:cubicBezTo>
                <a:cubicBezTo>
                  <a:pt x="143" y="414"/>
                  <a:pt x="187" y="481"/>
                  <a:pt x="188" y="481"/>
                </a:cubicBezTo>
                <a:cubicBezTo>
                  <a:pt x="197" y="496"/>
                  <a:pt x="210" y="519"/>
                  <a:pt x="218" y="534"/>
                </a:cubicBezTo>
                <a:lnTo>
                  <a:pt x="264" y="623"/>
                </a:lnTo>
                <a:cubicBezTo>
                  <a:pt x="272" y="639"/>
                  <a:pt x="279" y="662"/>
                  <a:pt x="279" y="675"/>
                </a:cubicBezTo>
                <a:cubicBezTo>
                  <a:pt x="279" y="675"/>
                  <a:pt x="284" y="679"/>
                  <a:pt x="294" y="679"/>
                </a:cubicBezTo>
                <a:lnTo>
                  <a:pt x="416" y="679"/>
                </a:lnTo>
                <a:cubicBezTo>
                  <a:pt x="425" y="679"/>
                  <a:pt x="430" y="675"/>
                  <a:pt x="431" y="674"/>
                </a:cubicBezTo>
                <a:cubicBezTo>
                  <a:pt x="430" y="662"/>
                  <a:pt x="437" y="639"/>
                  <a:pt x="446" y="623"/>
                </a:cubicBezTo>
                <a:lnTo>
                  <a:pt x="491" y="534"/>
                </a:lnTo>
                <a:cubicBezTo>
                  <a:pt x="499" y="519"/>
                  <a:pt x="513" y="495"/>
                  <a:pt x="522" y="481"/>
                </a:cubicBezTo>
                <a:cubicBezTo>
                  <a:pt x="537" y="458"/>
                  <a:pt x="566" y="402"/>
                  <a:pt x="566" y="358"/>
                </a:cubicBezTo>
                <a:cubicBezTo>
                  <a:pt x="566" y="241"/>
                  <a:pt x="471" y="147"/>
                  <a:pt x="355" y="147"/>
                </a:cubicBezTo>
                <a:close/>
                <a:moveTo>
                  <a:pt x="416" y="723"/>
                </a:moveTo>
                <a:lnTo>
                  <a:pt x="294" y="723"/>
                </a:lnTo>
                <a:cubicBezTo>
                  <a:pt x="261" y="723"/>
                  <a:pt x="235" y="702"/>
                  <a:pt x="235" y="675"/>
                </a:cubicBezTo>
                <a:cubicBezTo>
                  <a:pt x="235" y="671"/>
                  <a:pt x="231" y="656"/>
                  <a:pt x="224" y="643"/>
                </a:cubicBezTo>
                <a:lnTo>
                  <a:pt x="179" y="554"/>
                </a:lnTo>
                <a:cubicBezTo>
                  <a:pt x="172" y="540"/>
                  <a:pt x="159" y="519"/>
                  <a:pt x="151" y="506"/>
                </a:cubicBezTo>
                <a:cubicBezTo>
                  <a:pt x="145" y="498"/>
                  <a:pt x="99" y="425"/>
                  <a:pt x="99" y="358"/>
                </a:cubicBezTo>
                <a:cubicBezTo>
                  <a:pt x="99" y="217"/>
                  <a:pt x="214" y="102"/>
                  <a:pt x="355" y="102"/>
                </a:cubicBezTo>
                <a:cubicBezTo>
                  <a:pt x="495" y="102"/>
                  <a:pt x="610" y="217"/>
                  <a:pt x="610" y="358"/>
                </a:cubicBezTo>
                <a:cubicBezTo>
                  <a:pt x="610" y="425"/>
                  <a:pt x="564" y="498"/>
                  <a:pt x="559" y="506"/>
                </a:cubicBezTo>
                <a:cubicBezTo>
                  <a:pt x="550" y="518"/>
                  <a:pt x="537" y="541"/>
                  <a:pt x="530" y="554"/>
                </a:cubicBezTo>
                <a:lnTo>
                  <a:pt x="485" y="643"/>
                </a:lnTo>
                <a:cubicBezTo>
                  <a:pt x="478" y="656"/>
                  <a:pt x="475" y="671"/>
                  <a:pt x="475" y="675"/>
                </a:cubicBezTo>
                <a:cubicBezTo>
                  <a:pt x="475" y="702"/>
                  <a:pt x="449" y="723"/>
                  <a:pt x="416" y="723"/>
                </a:cubicBezTo>
                <a:close/>
                <a:moveTo>
                  <a:pt x="287" y="832"/>
                </a:moveTo>
                <a:cubicBezTo>
                  <a:pt x="269" y="832"/>
                  <a:pt x="254" y="846"/>
                  <a:pt x="254" y="865"/>
                </a:cubicBezTo>
                <a:cubicBezTo>
                  <a:pt x="254" y="883"/>
                  <a:pt x="269" y="897"/>
                  <a:pt x="287" y="897"/>
                </a:cubicBezTo>
                <a:lnTo>
                  <a:pt x="426" y="897"/>
                </a:lnTo>
                <a:cubicBezTo>
                  <a:pt x="444" y="897"/>
                  <a:pt x="459" y="883"/>
                  <a:pt x="459" y="865"/>
                </a:cubicBezTo>
                <a:cubicBezTo>
                  <a:pt x="459" y="846"/>
                  <a:pt x="444" y="832"/>
                  <a:pt x="426" y="832"/>
                </a:cubicBezTo>
                <a:lnTo>
                  <a:pt x="287" y="832"/>
                </a:lnTo>
                <a:close/>
                <a:moveTo>
                  <a:pt x="274" y="885"/>
                </a:moveTo>
                <a:cubicBezTo>
                  <a:pt x="276" y="929"/>
                  <a:pt x="312" y="965"/>
                  <a:pt x="356" y="965"/>
                </a:cubicBezTo>
                <a:cubicBezTo>
                  <a:pt x="401" y="965"/>
                  <a:pt x="437" y="929"/>
                  <a:pt x="439" y="885"/>
                </a:cubicBezTo>
                <a:lnTo>
                  <a:pt x="274" y="885"/>
                </a:lnTo>
                <a:close/>
                <a:moveTo>
                  <a:pt x="459" y="865"/>
                </a:moveTo>
                <a:lnTo>
                  <a:pt x="254" y="865"/>
                </a:lnTo>
                <a:lnTo>
                  <a:pt x="254" y="762"/>
                </a:lnTo>
                <a:lnTo>
                  <a:pt x="459" y="762"/>
                </a:lnTo>
                <a:lnTo>
                  <a:pt x="459" y="865"/>
                </a:lnTo>
                <a:close/>
                <a:moveTo>
                  <a:pt x="491" y="369"/>
                </a:moveTo>
                <a:cubicBezTo>
                  <a:pt x="491" y="388"/>
                  <a:pt x="476" y="403"/>
                  <a:pt x="457" y="403"/>
                </a:cubicBezTo>
                <a:lnTo>
                  <a:pt x="388" y="403"/>
                </a:lnTo>
                <a:lnTo>
                  <a:pt x="388" y="472"/>
                </a:lnTo>
                <a:cubicBezTo>
                  <a:pt x="388" y="491"/>
                  <a:pt x="373" y="506"/>
                  <a:pt x="355" y="506"/>
                </a:cubicBezTo>
                <a:cubicBezTo>
                  <a:pt x="336" y="506"/>
                  <a:pt x="321" y="491"/>
                  <a:pt x="321" y="472"/>
                </a:cubicBezTo>
                <a:lnTo>
                  <a:pt x="321" y="403"/>
                </a:lnTo>
                <a:lnTo>
                  <a:pt x="252" y="403"/>
                </a:lnTo>
                <a:cubicBezTo>
                  <a:pt x="233" y="403"/>
                  <a:pt x="218" y="388"/>
                  <a:pt x="218" y="369"/>
                </a:cubicBezTo>
                <a:cubicBezTo>
                  <a:pt x="218" y="351"/>
                  <a:pt x="233" y="336"/>
                  <a:pt x="252" y="336"/>
                </a:cubicBezTo>
                <a:lnTo>
                  <a:pt x="321" y="336"/>
                </a:lnTo>
                <a:lnTo>
                  <a:pt x="321" y="266"/>
                </a:lnTo>
                <a:cubicBezTo>
                  <a:pt x="321" y="248"/>
                  <a:pt x="336" y="233"/>
                  <a:pt x="355" y="233"/>
                </a:cubicBezTo>
                <a:cubicBezTo>
                  <a:pt x="373" y="233"/>
                  <a:pt x="388" y="248"/>
                  <a:pt x="388" y="266"/>
                </a:cubicBezTo>
                <a:lnTo>
                  <a:pt x="388" y="336"/>
                </a:lnTo>
                <a:lnTo>
                  <a:pt x="457" y="336"/>
                </a:lnTo>
                <a:cubicBezTo>
                  <a:pt x="476" y="336"/>
                  <a:pt x="491" y="351"/>
                  <a:pt x="491" y="369"/>
                </a:cubicBezTo>
                <a:close/>
                <a:moveTo>
                  <a:pt x="681" y="326"/>
                </a:moveTo>
                <a:lnTo>
                  <a:pt x="643" y="326"/>
                </a:lnTo>
                <a:cubicBezTo>
                  <a:pt x="644" y="336"/>
                  <a:pt x="645" y="347"/>
                  <a:pt x="645" y="358"/>
                </a:cubicBezTo>
                <a:cubicBezTo>
                  <a:pt x="645" y="365"/>
                  <a:pt x="644" y="372"/>
                  <a:pt x="643" y="379"/>
                </a:cubicBezTo>
                <a:lnTo>
                  <a:pt x="681" y="379"/>
                </a:lnTo>
                <a:cubicBezTo>
                  <a:pt x="696" y="379"/>
                  <a:pt x="709" y="367"/>
                  <a:pt x="709" y="352"/>
                </a:cubicBezTo>
                <a:cubicBezTo>
                  <a:pt x="709" y="338"/>
                  <a:pt x="696" y="326"/>
                  <a:pt x="681" y="326"/>
                </a:cubicBezTo>
                <a:close/>
                <a:moveTo>
                  <a:pt x="576" y="170"/>
                </a:moveTo>
                <a:lnTo>
                  <a:pt x="603" y="142"/>
                </a:lnTo>
                <a:cubicBezTo>
                  <a:pt x="614" y="131"/>
                  <a:pt x="614" y="114"/>
                  <a:pt x="604" y="104"/>
                </a:cubicBezTo>
                <a:cubicBezTo>
                  <a:pt x="594" y="94"/>
                  <a:pt x="577" y="94"/>
                  <a:pt x="566" y="105"/>
                </a:cubicBezTo>
                <a:lnTo>
                  <a:pt x="538" y="132"/>
                </a:lnTo>
                <a:cubicBezTo>
                  <a:pt x="552" y="144"/>
                  <a:pt x="564" y="156"/>
                  <a:pt x="576" y="170"/>
                </a:cubicBezTo>
                <a:close/>
                <a:moveTo>
                  <a:pt x="354" y="67"/>
                </a:moveTo>
                <a:cubicBezTo>
                  <a:pt x="363" y="67"/>
                  <a:pt x="372" y="68"/>
                  <a:pt x="380" y="68"/>
                </a:cubicBezTo>
                <a:lnTo>
                  <a:pt x="380" y="27"/>
                </a:lnTo>
                <a:cubicBezTo>
                  <a:pt x="380" y="12"/>
                  <a:pt x="368" y="0"/>
                  <a:pt x="354" y="0"/>
                </a:cubicBezTo>
                <a:cubicBezTo>
                  <a:pt x="339" y="0"/>
                  <a:pt x="327" y="12"/>
                  <a:pt x="327" y="27"/>
                </a:cubicBezTo>
                <a:lnTo>
                  <a:pt x="327" y="68"/>
                </a:lnTo>
                <a:cubicBezTo>
                  <a:pt x="336" y="68"/>
                  <a:pt x="345" y="67"/>
                  <a:pt x="354" y="67"/>
                </a:cubicBezTo>
                <a:close/>
                <a:moveTo>
                  <a:pt x="130" y="173"/>
                </a:moveTo>
                <a:cubicBezTo>
                  <a:pt x="142" y="159"/>
                  <a:pt x="154" y="147"/>
                  <a:pt x="168" y="135"/>
                </a:cubicBezTo>
                <a:lnTo>
                  <a:pt x="142" y="109"/>
                </a:lnTo>
                <a:cubicBezTo>
                  <a:pt x="131" y="99"/>
                  <a:pt x="114" y="98"/>
                  <a:pt x="104" y="109"/>
                </a:cubicBezTo>
                <a:cubicBezTo>
                  <a:pt x="93" y="119"/>
                  <a:pt x="94" y="136"/>
                  <a:pt x="104" y="147"/>
                </a:cubicBezTo>
                <a:lnTo>
                  <a:pt x="130" y="173"/>
                </a:lnTo>
                <a:close/>
                <a:moveTo>
                  <a:pt x="64" y="358"/>
                </a:moveTo>
                <a:cubicBezTo>
                  <a:pt x="64" y="347"/>
                  <a:pt x="64" y="336"/>
                  <a:pt x="66" y="326"/>
                </a:cubicBezTo>
                <a:lnTo>
                  <a:pt x="28" y="326"/>
                </a:lnTo>
                <a:cubicBezTo>
                  <a:pt x="13" y="326"/>
                  <a:pt x="0" y="338"/>
                  <a:pt x="0" y="352"/>
                </a:cubicBezTo>
                <a:cubicBezTo>
                  <a:pt x="0" y="367"/>
                  <a:pt x="13" y="379"/>
                  <a:pt x="28" y="379"/>
                </a:cubicBezTo>
                <a:lnTo>
                  <a:pt x="65" y="379"/>
                </a:lnTo>
                <a:cubicBezTo>
                  <a:pt x="64" y="372"/>
                  <a:pt x="64" y="365"/>
                  <a:pt x="64" y="3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180">
              <a:solidFill>
                <a:schemeClr val="accent1"/>
              </a:solidFill>
            </a:endParaRPr>
          </a:p>
        </p:txBody>
      </p:sp>
      <p:sp>
        <p:nvSpPr>
          <p:cNvPr id="43" name="Freeform 35"/>
          <p:cNvSpPr>
            <a:spLocks noChangeAspect="1" noEditPoints="1"/>
          </p:cNvSpPr>
          <p:nvPr/>
        </p:nvSpPr>
        <p:spPr bwMode="auto">
          <a:xfrm>
            <a:off x="6827749" y="4238493"/>
            <a:ext cx="422452" cy="574773"/>
          </a:xfrm>
          <a:custGeom>
            <a:avLst/>
            <a:gdLst>
              <a:gd name="T0" fmla="*/ 73939 w 625"/>
              <a:gd name="T1" fmla="*/ 124194 h 852"/>
              <a:gd name="T2" fmla="*/ 62217 w 625"/>
              <a:gd name="T3" fmla="*/ 766762 h 852"/>
              <a:gd name="T4" fmla="*/ 563563 w 625"/>
              <a:gd name="T5" fmla="*/ 188091 h 852"/>
              <a:gd name="T6" fmla="*/ 520281 w 625"/>
              <a:gd name="T7" fmla="*/ 201590 h 852"/>
              <a:gd name="T8" fmla="*/ 64021 w 625"/>
              <a:gd name="T9" fmla="*/ 722664 h 852"/>
              <a:gd name="T10" fmla="*/ 243459 w 625"/>
              <a:gd name="T11" fmla="*/ 81896 h 852"/>
              <a:gd name="T12" fmla="*/ 320104 w 625"/>
              <a:gd name="T13" fmla="*/ 81896 h 852"/>
              <a:gd name="T14" fmla="*/ 280429 w 625"/>
              <a:gd name="T15" fmla="*/ 122394 h 852"/>
              <a:gd name="T16" fmla="*/ 196571 w 625"/>
              <a:gd name="T17" fmla="*/ 83696 h 852"/>
              <a:gd name="T18" fmla="*/ 103696 w 625"/>
              <a:gd name="T19" fmla="*/ 194390 h 852"/>
              <a:gd name="T20" fmla="*/ 459867 w 625"/>
              <a:gd name="T21" fmla="*/ 194390 h 852"/>
              <a:gd name="T22" fmla="*/ 366992 w 625"/>
              <a:gd name="T23" fmla="*/ 83696 h 852"/>
              <a:gd name="T24" fmla="*/ 196571 w 625"/>
              <a:gd name="T25" fmla="*/ 83696 h 852"/>
              <a:gd name="T26" fmla="*/ 199276 w 625"/>
              <a:gd name="T27" fmla="*/ 582271 h 852"/>
              <a:gd name="T28" fmla="*/ 136157 w 625"/>
              <a:gd name="T29" fmla="*/ 600270 h 852"/>
              <a:gd name="T30" fmla="*/ 122631 w 625"/>
              <a:gd name="T31" fmla="*/ 613770 h 852"/>
              <a:gd name="T32" fmla="*/ 199276 w 625"/>
              <a:gd name="T33" fmla="*/ 619169 h 852"/>
              <a:gd name="T34" fmla="*/ 119025 w 625"/>
              <a:gd name="T35" fmla="*/ 658767 h 852"/>
              <a:gd name="T36" fmla="*/ 218212 w 625"/>
              <a:gd name="T37" fmla="*/ 610170 h 852"/>
              <a:gd name="T38" fmla="*/ 218212 w 625"/>
              <a:gd name="T39" fmla="*/ 578671 h 852"/>
              <a:gd name="T40" fmla="*/ 99187 w 625"/>
              <a:gd name="T41" fmla="*/ 584971 h 852"/>
              <a:gd name="T42" fmla="*/ 192964 w 625"/>
              <a:gd name="T43" fmla="*/ 683966 h 852"/>
              <a:gd name="T44" fmla="*/ 192964 w 625"/>
              <a:gd name="T45" fmla="*/ 301485 h 852"/>
              <a:gd name="T46" fmla="*/ 136157 w 625"/>
              <a:gd name="T47" fmla="*/ 318584 h 852"/>
              <a:gd name="T48" fmla="*/ 155994 w 625"/>
              <a:gd name="T49" fmla="*/ 368982 h 852"/>
              <a:gd name="T50" fmla="*/ 119025 w 625"/>
              <a:gd name="T51" fmla="*/ 382481 h 852"/>
              <a:gd name="T52" fmla="*/ 192964 w 625"/>
              <a:gd name="T53" fmla="*/ 281686 h 852"/>
              <a:gd name="T54" fmla="*/ 99187 w 625"/>
              <a:gd name="T55" fmla="*/ 380681 h 852"/>
              <a:gd name="T56" fmla="*/ 217310 w 625"/>
              <a:gd name="T57" fmla="*/ 323084 h 852"/>
              <a:gd name="T58" fmla="*/ 216408 w 625"/>
              <a:gd name="T59" fmla="*/ 296985 h 852"/>
              <a:gd name="T60" fmla="*/ 199276 w 625"/>
              <a:gd name="T61" fmla="*/ 452678 h 852"/>
              <a:gd name="T62" fmla="*/ 122631 w 625"/>
              <a:gd name="T63" fmla="*/ 471577 h 852"/>
              <a:gd name="T64" fmla="*/ 199276 w 625"/>
              <a:gd name="T65" fmla="*/ 522874 h 852"/>
              <a:gd name="T66" fmla="*/ 218212 w 625"/>
              <a:gd name="T67" fmla="*/ 438278 h 852"/>
              <a:gd name="T68" fmla="*/ 99187 w 625"/>
              <a:gd name="T69" fmla="*/ 442778 h 852"/>
              <a:gd name="T70" fmla="*/ 199276 w 625"/>
              <a:gd name="T71" fmla="*/ 541773 h 852"/>
              <a:gd name="T72" fmla="*/ 260592 w 625"/>
              <a:gd name="T73" fmla="*/ 418479 h 852"/>
              <a:gd name="T74" fmla="*/ 294856 w 625"/>
              <a:gd name="T75" fmla="*/ 650668 h 852"/>
              <a:gd name="T76" fmla="*/ 452654 w 625"/>
              <a:gd name="T77" fmla="*/ 602070 h 852"/>
              <a:gd name="T78" fmla="*/ 288544 w 625"/>
              <a:gd name="T79" fmla="*/ 644368 h 852"/>
              <a:gd name="T80" fmla="*/ 452654 w 625"/>
              <a:gd name="T81" fmla="*/ 456277 h 852"/>
              <a:gd name="T82" fmla="*/ 288544 w 625"/>
              <a:gd name="T83" fmla="*/ 368982 h 852"/>
              <a:gd name="T84" fmla="*/ 288544 w 625"/>
              <a:gd name="T85" fmla="*/ 316784 h 8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25" h="852">
                <a:moveTo>
                  <a:pt x="48" y="224"/>
                </a:moveTo>
                <a:cubicBezTo>
                  <a:pt x="48" y="200"/>
                  <a:pt x="59" y="188"/>
                  <a:pt x="82" y="188"/>
                </a:cubicBezTo>
                <a:lnTo>
                  <a:pt x="82" y="138"/>
                </a:lnTo>
                <a:cubicBezTo>
                  <a:pt x="39" y="139"/>
                  <a:pt x="0" y="167"/>
                  <a:pt x="0" y="209"/>
                </a:cubicBezTo>
                <a:lnTo>
                  <a:pt x="0" y="783"/>
                </a:lnTo>
                <a:cubicBezTo>
                  <a:pt x="0" y="818"/>
                  <a:pt x="34" y="852"/>
                  <a:pt x="69" y="852"/>
                </a:cubicBezTo>
                <a:lnTo>
                  <a:pt x="556" y="852"/>
                </a:lnTo>
                <a:cubicBezTo>
                  <a:pt x="591" y="852"/>
                  <a:pt x="625" y="818"/>
                  <a:pt x="625" y="783"/>
                </a:cubicBezTo>
                <a:lnTo>
                  <a:pt x="625" y="209"/>
                </a:lnTo>
                <a:cubicBezTo>
                  <a:pt x="625" y="167"/>
                  <a:pt x="586" y="139"/>
                  <a:pt x="543" y="138"/>
                </a:cubicBezTo>
                <a:lnTo>
                  <a:pt x="543" y="188"/>
                </a:lnTo>
                <a:cubicBezTo>
                  <a:pt x="566" y="188"/>
                  <a:pt x="577" y="200"/>
                  <a:pt x="577" y="224"/>
                </a:cubicBezTo>
                <a:lnTo>
                  <a:pt x="577" y="768"/>
                </a:lnTo>
                <a:cubicBezTo>
                  <a:pt x="577" y="785"/>
                  <a:pt x="570" y="803"/>
                  <a:pt x="554" y="803"/>
                </a:cubicBezTo>
                <a:lnTo>
                  <a:pt x="71" y="803"/>
                </a:lnTo>
                <a:cubicBezTo>
                  <a:pt x="53" y="803"/>
                  <a:pt x="48" y="783"/>
                  <a:pt x="48" y="764"/>
                </a:cubicBezTo>
                <a:lnTo>
                  <a:pt x="48" y="224"/>
                </a:lnTo>
                <a:close/>
                <a:moveTo>
                  <a:pt x="270" y="91"/>
                </a:moveTo>
                <a:cubicBezTo>
                  <a:pt x="270" y="71"/>
                  <a:pt x="289" y="52"/>
                  <a:pt x="309" y="52"/>
                </a:cubicBezTo>
                <a:lnTo>
                  <a:pt x="316" y="52"/>
                </a:lnTo>
                <a:cubicBezTo>
                  <a:pt x="336" y="52"/>
                  <a:pt x="355" y="71"/>
                  <a:pt x="355" y="91"/>
                </a:cubicBezTo>
                <a:lnTo>
                  <a:pt x="355" y="95"/>
                </a:lnTo>
                <a:cubicBezTo>
                  <a:pt x="355" y="117"/>
                  <a:pt x="336" y="136"/>
                  <a:pt x="314" y="136"/>
                </a:cubicBezTo>
                <a:lnTo>
                  <a:pt x="311" y="136"/>
                </a:lnTo>
                <a:cubicBezTo>
                  <a:pt x="289" y="136"/>
                  <a:pt x="270" y="117"/>
                  <a:pt x="270" y="95"/>
                </a:cubicBezTo>
                <a:lnTo>
                  <a:pt x="270" y="91"/>
                </a:lnTo>
                <a:close/>
                <a:moveTo>
                  <a:pt x="218" y="93"/>
                </a:moveTo>
                <a:lnTo>
                  <a:pt x="149" y="93"/>
                </a:lnTo>
                <a:cubicBezTo>
                  <a:pt x="126" y="93"/>
                  <a:pt x="115" y="104"/>
                  <a:pt x="115" y="127"/>
                </a:cubicBezTo>
                <a:lnTo>
                  <a:pt x="115" y="216"/>
                </a:lnTo>
                <a:cubicBezTo>
                  <a:pt x="115" y="231"/>
                  <a:pt x="124" y="246"/>
                  <a:pt x="138" y="246"/>
                </a:cubicBezTo>
                <a:lnTo>
                  <a:pt x="487" y="246"/>
                </a:lnTo>
                <a:cubicBezTo>
                  <a:pt x="501" y="246"/>
                  <a:pt x="510" y="231"/>
                  <a:pt x="510" y="216"/>
                </a:cubicBezTo>
                <a:lnTo>
                  <a:pt x="510" y="127"/>
                </a:lnTo>
                <a:cubicBezTo>
                  <a:pt x="510" y="104"/>
                  <a:pt x="499" y="93"/>
                  <a:pt x="476" y="93"/>
                </a:cubicBezTo>
                <a:lnTo>
                  <a:pt x="407" y="93"/>
                </a:lnTo>
                <a:cubicBezTo>
                  <a:pt x="407" y="45"/>
                  <a:pt x="366" y="0"/>
                  <a:pt x="320" y="0"/>
                </a:cubicBezTo>
                <a:lnTo>
                  <a:pt x="305" y="0"/>
                </a:lnTo>
                <a:cubicBezTo>
                  <a:pt x="259" y="0"/>
                  <a:pt x="218" y="45"/>
                  <a:pt x="218" y="93"/>
                </a:cubicBezTo>
                <a:close/>
                <a:moveTo>
                  <a:pt x="132" y="654"/>
                </a:moveTo>
                <a:cubicBezTo>
                  <a:pt x="132" y="649"/>
                  <a:pt x="133" y="647"/>
                  <a:pt x="138" y="647"/>
                </a:cubicBezTo>
                <a:lnTo>
                  <a:pt x="221" y="647"/>
                </a:lnTo>
                <a:lnTo>
                  <a:pt x="221" y="654"/>
                </a:lnTo>
                <a:cubicBezTo>
                  <a:pt x="221" y="661"/>
                  <a:pt x="186" y="680"/>
                  <a:pt x="180" y="684"/>
                </a:cubicBezTo>
                <a:cubicBezTo>
                  <a:pt x="174" y="679"/>
                  <a:pt x="161" y="667"/>
                  <a:pt x="151" y="667"/>
                </a:cubicBezTo>
                <a:lnTo>
                  <a:pt x="149" y="667"/>
                </a:lnTo>
                <a:cubicBezTo>
                  <a:pt x="144" y="667"/>
                  <a:pt x="136" y="675"/>
                  <a:pt x="136" y="680"/>
                </a:cubicBezTo>
                <a:lnTo>
                  <a:pt x="136" y="682"/>
                </a:lnTo>
                <a:cubicBezTo>
                  <a:pt x="136" y="688"/>
                  <a:pt x="167" y="721"/>
                  <a:pt x="173" y="721"/>
                </a:cubicBezTo>
                <a:lnTo>
                  <a:pt x="175" y="721"/>
                </a:lnTo>
                <a:cubicBezTo>
                  <a:pt x="180" y="721"/>
                  <a:pt x="214" y="693"/>
                  <a:pt x="221" y="688"/>
                </a:cubicBezTo>
                <a:cubicBezTo>
                  <a:pt x="221" y="700"/>
                  <a:pt x="225" y="738"/>
                  <a:pt x="214" y="738"/>
                </a:cubicBezTo>
                <a:lnTo>
                  <a:pt x="138" y="738"/>
                </a:lnTo>
                <a:cubicBezTo>
                  <a:pt x="133" y="738"/>
                  <a:pt x="132" y="737"/>
                  <a:pt x="132" y="732"/>
                </a:cubicBezTo>
                <a:lnTo>
                  <a:pt x="132" y="654"/>
                </a:lnTo>
                <a:close/>
                <a:moveTo>
                  <a:pt x="214" y="760"/>
                </a:moveTo>
                <a:cubicBezTo>
                  <a:pt x="255" y="760"/>
                  <a:pt x="240" y="715"/>
                  <a:pt x="242" y="678"/>
                </a:cubicBezTo>
                <a:cubicBezTo>
                  <a:pt x="243" y="658"/>
                  <a:pt x="292" y="642"/>
                  <a:pt x="296" y="624"/>
                </a:cubicBezTo>
                <a:lnTo>
                  <a:pt x="290" y="624"/>
                </a:lnTo>
                <a:cubicBezTo>
                  <a:pt x="275" y="624"/>
                  <a:pt x="253" y="637"/>
                  <a:pt x="242" y="643"/>
                </a:cubicBezTo>
                <a:cubicBezTo>
                  <a:pt x="237" y="635"/>
                  <a:pt x="232" y="626"/>
                  <a:pt x="218" y="626"/>
                </a:cubicBezTo>
                <a:lnTo>
                  <a:pt x="134" y="626"/>
                </a:lnTo>
                <a:cubicBezTo>
                  <a:pt x="122" y="626"/>
                  <a:pt x="110" y="637"/>
                  <a:pt x="110" y="650"/>
                </a:cubicBezTo>
                <a:lnTo>
                  <a:pt x="110" y="736"/>
                </a:lnTo>
                <a:cubicBezTo>
                  <a:pt x="110" y="750"/>
                  <a:pt x="123" y="760"/>
                  <a:pt x="138" y="760"/>
                </a:cubicBezTo>
                <a:lnTo>
                  <a:pt x="214" y="760"/>
                </a:lnTo>
                <a:close/>
                <a:moveTo>
                  <a:pt x="132" y="341"/>
                </a:moveTo>
                <a:cubicBezTo>
                  <a:pt x="132" y="336"/>
                  <a:pt x="133" y="335"/>
                  <a:pt x="138" y="335"/>
                </a:cubicBezTo>
                <a:lnTo>
                  <a:pt x="214" y="335"/>
                </a:lnTo>
                <a:cubicBezTo>
                  <a:pt x="219" y="335"/>
                  <a:pt x="221" y="336"/>
                  <a:pt x="221" y="341"/>
                </a:cubicBezTo>
                <a:cubicBezTo>
                  <a:pt x="221" y="346"/>
                  <a:pt x="184" y="371"/>
                  <a:pt x="180" y="371"/>
                </a:cubicBezTo>
                <a:cubicBezTo>
                  <a:pt x="175" y="371"/>
                  <a:pt x="164" y="354"/>
                  <a:pt x="151" y="354"/>
                </a:cubicBezTo>
                <a:cubicBezTo>
                  <a:pt x="145" y="354"/>
                  <a:pt x="136" y="361"/>
                  <a:pt x="136" y="367"/>
                </a:cubicBezTo>
                <a:lnTo>
                  <a:pt x="136" y="369"/>
                </a:lnTo>
                <a:cubicBezTo>
                  <a:pt x="136" y="378"/>
                  <a:pt x="166" y="406"/>
                  <a:pt x="173" y="410"/>
                </a:cubicBezTo>
                <a:lnTo>
                  <a:pt x="221" y="376"/>
                </a:lnTo>
                <a:lnTo>
                  <a:pt x="221" y="425"/>
                </a:lnTo>
                <a:lnTo>
                  <a:pt x="132" y="425"/>
                </a:lnTo>
                <a:lnTo>
                  <a:pt x="132" y="341"/>
                </a:lnTo>
                <a:close/>
                <a:moveTo>
                  <a:pt x="240" y="330"/>
                </a:moveTo>
                <a:cubicBezTo>
                  <a:pt x="237" y="319"/>
                  <a:pt x="228" y="313"/>
                  <a:pt x="214" y="313"/>
                </a:cubicBezTo>
                <a:lnTo>
                  <a:pt x="138" y="313"/>
                </a:lnTo>
                <a:cubicBezTo>
                  <a:pt x="123" y="313"/>
                  <a:pt x="110" y="322"/>
                  <a:pt x="110" y="337"/>
                </a:cubicBezTo>
                <a:lnTo>
                  <a:pt x="110" y="423"/>
                </a:lnTo>
                <a:cubicBezTo>
                  <a:pt x="110" y="436"/>
                  <a:pt x="122" y="447"/>
                  <a:pt x="134" y="447"/>
                </a:cubicBezTo>
                <a:lnTo>
                  <a:pt x="218" y="447"/>
                </a:lnTo>
                <a:cubicBezTo>
                  <a:pt x="252" y="447"/>
                  <a:pt x="242" y="393"/>
                  <a:pt x="241" y="359"/>
                </a:cubicBezTo>
                <a:lnTo>
                  <a:pt x="296" y="313"/>
                </a:lnTo>
                <a:cubicBezTo>
                  <a:pt x="296" y="313"/>
                  <a:pt x="292" y="311"/>
                  <a:pt x="292" y="311"/>
                </a:cubicBezTo>
                <a:cubicBezTo>
                  <a:pt x="271" y="311"/>
                  <a:pt x="253" y="329"/>
                  <a:pt x="240" y="330"/>
                </a:cubicBezTo>
                <a:close/>
                <a:moveTo>
                  <a:pt x="132" y="492"/>
                </a:moveTo>
                <a:lnTo>
                  <a:pt x="221" y="492"/>
                </a:lnTo>
                <a:lnTo>
                  <a:pt x="221" y="503"/>
                </a:lnTo>
                <a:lnTo>
                  <a:pt x="180" y="529"/>
                </a:lnTo>
                <a:lnTo>
                  <a:pt x="152" y="508"/>
                </a:lnTo>
                <a:cubicBezTo>
                  <a:pt x="145" y="513"/>
                  <a:pt x="136" y="515"/>
                  <a:pt x="136" y="524"/>
                </a:cubicBezTo>
                <a:cubicBezTo>
                  <a:pt x="136" y="531"/>
                  <a:pt x="167" y="565"/>
                  <a:pt x="173" y="565"/>
                </a:cubicBezTo>
                <a:cubicBezTo>
                  <a:pt x="183" y="565"/>
                  <a:pt x="209" y="536"/>
                  <a:pt x="221" y="533"/>
                </a:cubicBezTo>
                <a:lnTo>
                  <a:pt x="221" y="581"/>
                </a:lnTo>
                <a:lnTo>
                  <a:pt x="132" y="581"/>
                </a:lnTo>
                <a:lnTo>
                  <a:pt x="132" y="492"/>
                </a:lnTo>
                <a:close/>
                <a:moveTo>
                  <a:pt x="242" y="487"/>
                </a:moveTo>
                <a:cubicBezTo>
                  <a:pt x="238" y="480"/>
                  <a:pt x="233" y="470"/>
                  <a:pt x="221" y="470"/>
                </a:cubicBezTo>
                <a:lnTo>
                  <a:pt x="132" y="470"/>
                </a:lnTo>
                <a:cubicBezTo>
                  <a:pt x="121" y="470"/>
                  <a:pt x="110" y="481"/>
                  <a:pt x="110" y="492"/>
                </a:cubicBezTo>
                <a:lnTo>
                  <a:pt x="110" y="581"/>
                </a:lnTo>
                <a:cubicBezTo>
                  <a:pt x="110" y="591"/>
                  <a:pt x="121" y="602"/>
                  <a:pt x="132" y="602"/>
                </a:cubicBezTo>
                <a:lnTo>
                  <a:pt x="221" y="602"/>
                </a:lnTo>
                <a:cubicBezTo>
                  <a:pt x="252" y="602"/>
                  <a:pt x="242" y="547"/>
                  <a:pt x="242" y="515"/>
                </a:cubicBezTo>
                <a:lnTo>
                  <a:pt x="296" y="469"/>
                </a:lnTo>
                <a:lnTo>
                  <a:pt x="289" y="465"/>
                </a:lnTo>
                <a:lnTo>
                  <a:pt x="242" y="487"/>
                </a:lnTo>
                <a:close/>
                <a:moveTo>
                  <a:pt x="320" y="716"/>
                </a:moveTo>
                <a:cubicBezTo>
                  <a:pt x="320" y="721"/>
                  <a:pt x="322" y="723"/>
                  <a:pt x="327" y="723"/>
                </a:cubicBezTo>
                <a:lnTo>
                  <a:pt x="495" y="723"/>
                </a:lnTo>
                <a:cubicBezTo>
                  <a:pt x="500" y="723"/>
                  <a:pt x="502" y="721"/>
                  <a:pt x="502" y="716"/>
                </a:cubicBezTo>
                <a:lnTo>
                  <a:pt x="502" y="669"/>
                </a:lnTo>
                <a:cubicBezTo>
                  <a:pt x="502" y="664"/>
                  <a:pt x="500" y="663"/>
                  <a:pt x="495" y="663"/>
                </a:cubicBezTo>
                <a:lnTo>
                  <a:pt x="320" y="663"/>
                </a:lnTo>
                <a:lnTo>
                  <a:pt x="320" y="716"/>
                </a:lnTo>
                <a:close/>
                <a:moveTo>
                  <a:pt x="320" y="565"/>
                </a:moveTo>
                <a:lnTo>
                  <a:pt x="502" y="565"/>
                </a:lnTo>
                <a:lnTo>
                  <a:pt x="502" y="507"/>
                </a:lnTo>
                <a:lnTo>
                  <a:pt x="320" y="507"/>
                </a:lnTo>
                <a:lnTo>
                  <a:pt x="320" y="565"/>
                </a:lnTo>
                <a:close/>
                <a:moveTo>
                  <a:pt x="320" y="410"/>
                </a:moveTo>
                <a:lnTo>
                  <a:pt x="452" y="410"/>
                </a:lnTo>
                <a:lnTo>
                  <a:pt x="452" y="352"/>
                </a:lnTo>
                <a:lnTo>
                  <a:pt x="320" y="352"/>
                </a:lnTo>
                <a:lnTo>
                  <a:pt x="320" y="4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180">
              <a:solidFill>
                <a:schemeClr val="accent1"/>
              </a:solidFill>
            </a:endParaRPr>
          </a:p>
        </p:txBody>
      </p:sp>
      <p:sp>
        <p:nvSpPr>
          <p:cNvPr id="44" name="Freeform 36"/>
          <p:cNvSpPr>
            <a:spLocks noChangeAspect="1" noEditPoints="1"/>
          </p:cNvSpPr>
          <p:nvPr/>
        </p:nvSpPr>
        <p:spPr bwMode="auto">
          <a:xfrm>
            <a:off x="4885419" y="2312804"/>
            <a:ext cx="585122" cy="576000"/>
          </a:xfrm>
          <a:custGeom>
            <a:avLst/>
            <a:gdLst>
              <a:gd name="T0" fmla="*/ 188097 w 792"/>
              <a:gd name="T1" fmla="*/ 307152 h 779"/>
              <a:gd name="T2" fmla="*/ 249296 w 792"/>
              <a:gd name="T3" fmla="*/ 200865 h 779"/>
              <a:gd name="T4" fmla="*/ 350994 w 792"/>
              <a:gd name="T5" fmla="*/ 290938 h 779"/>
              <a:gd name="T6" fmla="*/ 264596 w 792"/>
              <a:gd name="T7" fmla="*/ 182850 h 779"/>
              <a:gd name="T8" fmla="*/ 350994 w 792"/>
              <a:gd name="T9" fmla="*/ 290938 h 779"/>
              <a:gd name="T10" fmla="*/ 350994 w 792"/>
              <a:gd name="T11" fmla="*/ 290938 h 779"/>
              <a:gd name="T12" fmla="*/ 420293 w 792"/>
              <a:gd name="T13" fmla="*/ 174743 h 779"/>
              <a:gd name="T14" fmla="*/ 442793 w 792"/>
              <a:gd name="T15" fmla="*/ 163034 h 779"/>
              <a:gd name="T16" fmla="*/ 445493 w 792"/>
              <a:gd name="T17" fmla="*/ 182850 h 779"/>
              <a:gd name="T18" fmla="*/ 439193 w 792"/>
              <a:gd name="T19" fmla="*/ 215276 h 779"/>
              <a:gd name="T20" fmla="*/ 418493 w 792"/>
              <a:gd name="T21" fmla="*/ 207170 h 779"/>
              <a:gd name="T22" fmla="*/ 393293 w 792"/>
              <a:gd name="T23" fmla="*/ 185552 h 779"/>
              <a:gd name="T24" fmla="*/ 410393 w 792"/>
              <a:gd name="T25" fmla="*/ 172942 h 779"/>
              <a:gd name="T26" fmla="*/ 442793 w 792"/>
              <a:gd name="T27" fmla="*/ 163034 h 779"/>
              <a:gd name="T28" fmla="*/ 337494 w 792"/>
              <a:gd name="T29" fmla="*/ 308953 h 779"/>
              <a:gd name="T30" fmla="*/ 325795 w 792"/>
              <a:gd name="T31" fmla="*/ 440461 h 779"/>
              <a:gd name="T32" fmla="*/ 371694 w 792"/>
              <a:gd name="T33" fmla="*/ 320663 h 779"/>
              <a:gd name="T34" fmla="*/ 280795 w 792"/>
              <a:gd name="T35" fmla="*/ 268420 h 779"/>
              <a:gd name="T36" fmla="*/ 246596 w 792"/>
              <a:gd name="T37" fmla="*/ 280130 h 779"/>
              <a:gd name="T38" fmla="*/ 292495 w 792"/>
              <a:gd name="T39" fmla="*/ 440461 h 779"/>
              <a:gd name="T40" fmla="*/ 280795 w 792"/>
              <a:gd name="T41" fmla="*/ 268420 h 779"/>
              <a:gd name="T42" fmla="*/ 416693 w 792"/>
              <a:gd name="T43" fmla="*/ 240497 h 779"/>
              <a:gd name="T44" fmla="*/ 404993 w 792"/>
              <a:gd name="T45" fmla="*/ 440461 h 779"/>
              <a:gd name="T46" fmla="*/ 450892 w 792"/>
              <a:gd name="T47" fmla="*/ 253107 h 779"/>
              <a:gd name="T48" fmla="*/ 201597 w 792"/>
              <a:gd name="T49" fmla="*/ 351288 h 779"/>
              <a:gd name="T50" fmla="*/ 167397 w 792"/>
              <a:gd name="T51" fmla="*/ 362997 h 779"/>
              <a:gd name="T52" fmla="*/ 213296 w 792"/>
              <a:gd name="T53" fmla="*/ 440461 h 779"/>
              <a:gd name="T54" fmla="*/ 201597 w 792"/>
              <a:gd name="T55" fmla="*/ 351288 h 779"/>
              <a:gd name="T56" fmla="*/ 122398 w 792"/>
              <a:gd name="T57" fmla="*/ 440461 h 779"/>
              <a:gd name="T58" fmla="*/ 110698 w 792"/>
              <a:gd name="T59" fmla="*/ 170240 h 779"/>
              <a:gd name="T60" fmla="*/ 134098 w 792"/>
              <a:gd name="T61" fmla="*/ 170240 h 779"/>
              <a:gd name="T62" fmla="*/ 477892 w 792"/>
              <a:gd name="T63" fmla="*/ 417042 h 779"/>
              <a:gd name="T64" fmla="*/ 477892 w 792"/>
              <a:gd name="T65" fmla="*/ 440461 h 779"/>
              <a:gd name="T66" fmla="*/ 110698 w 792"/>
              <a:gd name="T67" fmla="*/ 428751 h 779"/>
              <a:gd name="T68" fmla="*/ 477892 w 792"/>
              <a:gd name="T69" fmla="*/ 417042 h 779"/>
              <a:gd name="T70" fmla="*/ 611990 w 792"/>
              <a:gd name="T71" fmla="*/ 701675 h 779"/>
              <a:gd name="T72" fmla="*/ 436493 w 792"/>
              <a:gd name="T73" fmla="*/ 566564 h 779"/>
              <a:gd name="T74" fmla="*/ 0 w 792"/>
              <a:gd name="T75" fmla="*/ 299045 h 779"/>
              <a:gd name="T76" fmla="*/ 599390 w 792"/>
              <a:gd name="T77" fmla="*/ 299045 h 779"/>
              <a:gd name="T78" fmla="*/ 677689 w 792"/>
              <a:gd name="T79" fmla="*/ 544947 h 779"/>
              <a:gd name="T80" fmla="*/ 300595 w 792"/>
              <a:gd name="T81" fmla="*/ 561160 h 779"/>
              <a:gd name="T82" fmla="*/ 561591 w 792"/>
              <a:gd name="T83" fmla="*/ 299045 h 779"/>
              <a:gd name="T84" fmla="*/ 38699 w 792"/>
              <a:gd name="T85" fmla="*/ 299045 h 77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92" h="779">
                <a:moveTo>
                  <a:pt x="297" y="240"/>
                </a:moveTo>
                <a:lnTo>
                  <a:pt x="209" y="341"/>
                </a:lnTo>
                <a:lnTo>
                  <a:pt x="188" y="323"/>
                </a:lnTo>
                <a:lnTo>
                  <a:pt x="277" y="223"/>
                </a:lnTo>
                <a:lnTo>
                  <a:pt x="297" y="240"/>
                </a:lnTo>
                <a:close/>
                <a:moveTo>
                  <a:pt x="390" y="323"/>
                </a:moveTo>
                <a:lnTo>
                  <a:pt x="276" y="224"/>
                </a:lnTo>
                <a:lnTo>
                  <a:pt x="294" y="203"/>
                </a:lnTo>
                <a:lnTo>
                  <a:pt x="408" y="303"/>
                </a:lnTo>
                <a:lnTo>
                  <a:pt x="390" y="323"/>
                </a:lnTo>
                <a:close/>
                <a:moveTo>
                  <a:pt x="487" y="212"/>
                </a:moveTo>
                <a:lnTo>
                  <a:pt x="390" y="323"/>
                </a:lnTo>
                <a:lnTo>
                  <a:pt x="369" y="305"/>
                </a:lnTo>
                <a:lnTo>
                  <a:pt x="467" y="194"/>
                </a:lnTo>
                <a:lnTo>
                  <a:pt x="487" y="212"/>
                </a:lnTo>
                <a:close/>
                <a:moveTo>
                  <a:pt x="492" y="181"/>
                </a:moveTo>
                <a:cubicBezTo>
                  <a:pt x="497" y="179"/>
                  <a:pt x="500" y="182"/>
                  <a:pt x="499" y="187"/>
                </a:cubicBezTo>
                <a:lnTo>
                  <a:pt x="495" y="203"/>
                </a:lnTo>
                <a:cubicBezTo>
                  <a:pt x="494" y="209"/>
                  <a:pt x="492" y="217"/>
                  <a:pt x="491" y="222"/>
                </a:cubicBezTo>
                <a:lnTo>
                  <a:pt x="488" y="239"/>
                </a:lnTo>
                <a:cubicBezTo>
                  <a:pt x="487" y="244"/>
                  <a:pt x="483" y="245"/>
                  <a:pt x="479" y="242"/>
                </a:cubicBezTo>
                <a:lnTo>
                  <a:pt x="465" y="230"/>
                </a:lnTo>
                <a:cubicBezTo>
                  <a:pt x="461" y="227"/>
                  <a:pt x="455" y="221"/>
                  <a:pt x="451" y="217"/>
                </a:cubicBezTo>
                <a:lnTo>
                  <a:pt x="437" y="206"/>
                </a:lnTo>
                <a:cubicBezTo>
                  <a:pt x="433" y="202"/>
                  <a:pt x="434" y="198"/>
                  <a:pt x="439" y="197"/>
                </a:cubicBezTo>
                <a:lnTo>
                  <a:pt x="456" y="192"/>
                </a:lnTo>
                <a:cubicBezTo>
                  <a:pt x="461" y="190"/>
                  <a:pt x="470" y="187"/>
                  <a:pt x="475" y="186"/>
                </a:cubicBezTo>
                <a:lnTo>
                  <a:pt x="492" y="181"/>
                </a:lnTo>
                <a:close/>
                <a:moveTo>
                  <a:pt x="400" y="343"/>
                </a:moveTo>
                <a:lnTo>
                  <a:pt x="375" y="343"/>
                </a:lnTo>
                <a:cubicBezTo>
                  <a:pt x="368" y="343"/>
                  <a:pt x="362" y="349"/>
                  <a:pt x="362" y="356"/>
                </a:cubicBezTo>
                <a:lnTo>
                  <a:pt x="362" y="489"/>
                </a:lnTo>
                <a:lnTo>
                  <a:pt x="413" y="489"/>
                </a:lnTo>
                <a:lnTo>
                  <a:pt x="413" y="356"/>
                </a:lnTo>
                <a:cubicBezTo>
                  <a:pt x="413" y="349"/>
                  <a:pt x="407" y="343"/>
                  <a:pt x="400" y="343"/>
                </a:cubicBezTo>
                <a:close/>
                <a:moveTo>
                  <a:pt x="312" y="298"/>
                </a:moveTo>
                <a:lnTo>
                  <a:pt x="287" y="298"/>
                </a:lnTo>
                <a:cubicBezTo>
                  <a:pt x="280" y="298"/>
                  <a:pt x="274" y="304"/>
                  <a:pt x="274" y="311"/>
                </a:cubicBezTo>
                <a:lnTo>
                  <a:pt x="274" y="489"/>
                </a:lnTo>
                <a:lnTo>
                  <a:pt x="325" y="489"/>
                </a:lnTo>
                <a:lnTo>
                  <a:pt x="325" y="311"/>
                </a:lnTo>
                <a:cubicBezTo>
                  <a:pt x="325" y="304"/>
                  <a:pt x="319" y="298"/>
                  <a:pt x="312" y="298"/>
                </a:cubicBezTo>
                <a:close/>
                <a:moveTo>
                  <a:pt x="488" y="267"/>
                </a:moveTo>
                <a:lnTo>
                  <a:pt x="463" y="267"/>
                </a:lnTo>
                <a:cubicBezTo>
                  <a:pt x="456" y="267"/>
                  <a:pt x="450" y="273"/>
                  <a:pt x="450" y="281"/>
                </a:cubicBezTo>
                <a:lnTo>
                  <a:pt x="450" y="489"/>
                </a:lnTo>
                <a:lnTo>
                  <a:pt x="501" y="489"/>
                </a:lnTo>
                <a:lnTo>
                  <a:pt x="501" y="281"/>
                </a:lnTo>
                <a:cubicBezTo>
                  <a:pt x="501" y="273"/>
                  <a:pt x="495" y="267"/>
                  <a:pt x="488" y="267"/>
                </a:cubicBezTo>
                <a:close/>
                <a:moveTo>
                  <a:pt x="224" y="390"/>
                </a:moveTo>
                <a:lnTo>
                  <a:pt x="200" y="390"/>
                </a:lnTo>
                <a:cubicBezTo>
                  <a:pt x="192" y="390"/>
                  <a:pt x="186" y="396"/>
                  <a:pt x="186" y="403"/>
                </a:cubicBezTo>
                <a:lnTo>
                  <a:pt x="186" y="489"/>
                </a:lnTo>
                <a:lnTo>
                  <a:pt x="237" y="489"/>
                </a:lnTo>
                <a:lnTo>
                  <a:pt x="237" y="403"/>
                </a:lnTo>
                <a:cubicBezTo>
                  <a:pt x="237" y="396"/>
                  <a:pt x="231" y="390"/>
                  <a:pt x="224" y="390"/>
                </a:cubicBezTo>
                <a:close/>
                <a:moveTo>
                  <a:pt x="149" y="476"/>
                </a:moveTo>
                <a:cubicBezTo>
                  <a:pt x="149" y="483"/>
                  <a:pt x="144" y="489"/>
                  <a:pt x="136" y="489"/>
                </a:cubicBezTo>
                <a:cubicBezTo>
                  <a:pt x="129" y="489"/>
                  <a:pt x="123" y="483"/>
                  <a:pt x="123" y="476"/>
                </a:cubicBezTo>
                <a:lnTo>
                  <a:pt x="123" y="189"/>
                </a:lnTo>
                <a:cubicBezTo>
                  <a:pt x="123" y="182"/>
                  <a:pt x="129" y="176"/>
                  <a:pt x="136" y="176"/>
                </a:cubicBezTo>
                <a:cubicBezTo>
                  <a:pt x="143" y="176"/>
                  <a:pt x="149" y="182"/>
                  <a:pt x="149" y="189"/>
                </a:cubicBezTo>
                <a:lnTo>
                  <a:pt x="149" y="476"/>
                </a:lnTo>
                <a:close/>
                <a:moveTo>
                  <a:pt x="531" y="463"/>
                </a:moveTo>
                <a:cubicBezTo>
                  <a:pt x="538" y="463"/>
                  <a:pt x="544" y="469"/>
                  <a:pt x="544" y="476"/>
                </a:cubicBezTo>
                <a:cubicBezTo>
                  <a:pt x="544" y="483"/>
                  <a:pt x="538" y="489"/>
                  <a:pt x="531" y="489"/>
                </a:cubicBezTo>
                <a:lnTo>
                  <a:pt x="136" y="489"/>
                </a:lnTo>
                <a:cubicBezTo>
                  <a:pt x="129" y="489"/>
                  <a:pt x="123" y="483"/>
                  <a:pt x="123" y="476"/>
                </a:cubicBezTo>
                <a:cubicBezTo>
                  <a:pt x="123" y="469"/>
                  <a:pt x="129" y="463"/>
                  <a:pt x="136" y="463"/>
                </a:cubicBezTo>
                <a:lnTo>
                  <a:pt x="531" y="463"/>
                </a:lnTo>
                <a:close/>
                <a:moveTo>
                  <a:pt x="753" y="750"/>
                </a:moveTo>
                <a:cubicBezTo>
                  <a:pt x="732" y="770"/>
                  <a:pt x="706" y="779"/>
                  <a:pt x="680" y="779"/>
                </a:cubicBezTo>
                <a:cubicBezTo>
                  <a:pt x="654" y="779"/>
                  <a:pt x="628" y="770"/>
                  <a:pt x="608" y="750"/>
                </a:cubicBezTo>
                <a:lnTo>
                  <a:pt x="485" y="629"/>
                </a:lnTo>
                <a:cubicBezTo>
                  <a:pt x="440" y="653"/>
                  <a:pt x="388" y="666"/>
                  <a:pt x="334" y="666"/>
                </a:cubicBezTo>
                <a:cubicBezTo>
                  <a:pt x="149" y="666"/>
                  <a:pt x="0" y="517"/>
                  <a:pt x="0" y="332"/>
                </a:cubicBezTo>
                <a:cubicBezTo>
                  <a:pt x="0" y="149"/>
                  <a:pt x="149" y="0"/>
                  <a:pt x="334" y="0"/>
                </a:cubicBezTo>
                <a:cubicBezTo>
                  <a:pt x="517" y="0"/>
                  <a:pt x="666" y="149"/>
                  <a:pt x="666" y="332"/>
                </a:cubicBezTo>
                <a:cubicBezTo>
                  <a:pt x="666" y="387"/>
                  <a:pt x="653" y="439"/>
                  <a:pt x="630" y="484"/>
                </a:cubicBezTo>
                <a:lnTo>
                  <a:pt x="753" y="605"/>
                </a:lnTo>
                <a:cubicBezTo>
                  <a:pt x="792" y="645"/>
                  <a:pt x="792" y="709"/>
                  <a:pt x="753" y="750"/>
                </a:cubicBezTo>
                <a:close/>
                <a:moveTo>
                  <a:pt x="334" y="623"/>
                </a:moveTo>
                <a:lnTo>
                  <a:pt x="334" y="623"/>
                </a:lnTo>
                <a:cubicBezTo>
                  <a:pt x="494" y="623"/>
                  <a:pt x="624" y="493"/>
                  <a:pt x="624" y="332"/>
                </a:cubicBezTo>
                <a:cubicBezTo>
                  <a:pt x="624" y="172"/>
                  <a:pt x="494" y="42"/>
                  <a:pt x="334" y="42"/>
                </a:cubicBezTo>
                <a:cubicBezTo>
                  <a:pt x="173" y="42"/>
                  <a:pt x="43" y="172"/>
                  <a:pt x="43" y="332"/>
                </a:cubicBezTo>
                <a:cubicBezTo>
                  <a:pt x="43" y="493"/>
                  <a:pt x="173" y="623"/>
                  <a:pt x="334" y="6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180">
              <a:solidFill>
                <a:schemeClr val="accent1"/>
              </a:solidFill>
            </a:endParaRPr>
          </a:p>
        </p:txBody>
      </p:sp>
      <p:sp>
        <p:nvSpPr>
          <p:cNvPr id="45" name="Freeform 37"/>
          <p:cNvSpPr>
            <a:spLocks noChangeAspect="1" noEditPoints="1"/>
          </p:cNvSpPr>
          <p:nvPr/>
        </p:nvSpPr>
        <p:spPr bwMode="auto">
          <a:xfrm>
            <a:off x="6792049" y="2356257"/>
            <a:ext cx="493852" cy="489093"/>
          </a:xfrm>
          <a:custGeom>
            <a:avLst/>
            <a:gdLst>
              <a:gd name="T0" fmla="*/ 594912 w 732"/>
              <a:gd name="T1" fmla="*/ 562343 h 724"/>
              <a:gd name="T2" fmla="*/ 526510 w 732"/>
              <a:gd name="T3" fmla="*/ 562343 h 724"/>
              <a:gd name="T4" fmla="*/ 431109 w 732"/>
              <a:gd name="T5" fmla="*/ 379401 h 724"/>
              <a:gd name="T6" fmla="*/ 421208 w 732"/>
              <a:gd name="T7" fmla="*/ 415449 h 724"/>
              <a:gd name="T8" fmla="*/ 369007 w 732"/>
              <a:gd name="T9" fmla="*/ 455101 h 724"/>
              <a:gd name="T10" fmla="*/ 540011 w 732"/>
              <a:gd name="T11" fmla="*/ 644351 h 724"/>
              <a:gd name="T12" fmla="*/ 649813 w 732"/>
              <a:gd name="T13" fmla="*/ 570454 h 724"/>
              <a:gd name="T14" fmla="*/ 568811 w 732"/>
              <a:gd name="T15" fmla="*/ 486643 h 724"/>
              <a:gd name="T16" fmla="*/ 449109 w 732"/>
              <a:gd name="T17" fmla="*/ 388413 h 724"/>
              <a:gd name="T18" fmla="*/ 237605 w 732"/>
              <a:gd name="T19" fmla="*/ 231606 h 724"/>
              <a:gd name="T20" fmla="*/ 273605 w 732"/>
              <a:gd name="T21" fmla="*/ 221693 h 724"/>
              <a:gd name="T22" fmla="*/ 283506 w 732"/>
              <a:gd name="T23" fmla="*/ 186546 h 724"/>
              <a:gd name="T24" fmla="*/ 292506 w 732"/>
              <a:gd name="T25" fmla="*/ 153202 h 724"/>
              <a:gd name="T26" fmla="*/ 126903 w 732"/>
              <a:gd name="T27" fmla="*/ 14419 h 724"/>
              <a:gd name="T28" fmla="*/ 104402 w 732"/>
              <a:gd name="T29" fmla="*/ 184744 h 724"/>
              <a:gd name="T30" fmla="*/ 900 w 732"/>
              <a:gd name="T31" fmla="*/ 141487 h 724"/>
              <a:gd name="T32" fmla="*/ 196204 w 732"/>
              <a:gd name="T33" fmla="*/ 281171 h 724"/>
              <a:gd name="T34" fmla="*/ 221404 w 732"/>
              <a:gd name="T35" fmla="*/ 248729 h 724"/>
              <a:gd name="T36" fmla="*/ 634513 w 732"/>
              <a:gd name="T37" fmla="*/ 63985 h 724"/>
              <a:gd name="T38" fmla="*/ 546311 w 732"/>
              <a:gd name="T39" fmla="*/ 0 h 724"/>
              <a:gd name="T40" fmla="*/ 309606 w 732"/>
              <a:gd name="T41" fmla="*/ 211780 h 724"/>
              <a:gd name="T42" fmla="*/ 275405 w 732"/>
              <a:gd name="T43" fmla="*/ 260444 h 724"/>
              <a:gd name="T44" fmla="*/ 246605 w 732"/>
              <a:gd name="T45" fmla="*/ 274863 h 724"/>
              <a:gd name="T46" fmla="*/ 250205 w 732"/>
              <a:gd name="T47" fmla="*/ 364982 h 724"/>
              <a:gd name="T48" fmla="*/ 58501 w 732"/>
              <a:gd name="T49" fmla="*/ 530801 h 724"/>
              <a:gd name="T50" fmla="*/ 37801 w 732"/>
              <a:gd name="T51" fmla="*/ 652462 h 724"/>
              <a:gd name="T52" fmla="*/ 136803 w 732"/>
              <a:gd name="T53" fmla="*/ 553331 h 724"/>
              <a:gd name="T54" fmla="*/ 291606 w 732"/>
              <a:gd name="T55" fmla="*/ 406437 h 724"/>
              <a:gd name="T56" fmla="*/ 378907 w 732"/>
              <a:gd name="T57" fmla="*/ 406437 h 724"/>
              <a:gd name="T58" fmla="*/ 404108 w 732"/>
              <a:gd name="T59" fmla="*/ 352366 h 724"/>
              <a:gd name="T60" fmla="*/ 441009 w 732"/>
              <a:gd name="T61" fmla="*/ 344255 h 724"/>
              <a:gd name="T62" fmla="*/ 634513 w 732"/>
              <a:gd name="T63" fmla="*/ 63985 h 72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2" h="724">
                <a:moveTo>
                  <a:pt x="623" y="586"/>
                </a:moveTo>
                <a:cubicBezTo>
                  <a:pt x="644" y="586"/>
                  <a:pt x="661" y="603"/>
                  <a:pt x="661" y="624"/>
                </a:cubicBezTo>
                <a:cubicBezTo>
                  <a:pt x="661" y="645"/>
                  <a:pt x="644" y="662"/>
                  <a:pt x="623" y="662"/>
                </a:cubicBezTo>
                <a:cubicBezTo>
                  <a:pt x="602" y="662"/>
                  <a:pt x="585" y="645"/>
                  <a:pt x="585" y="624"/>
                </a:cubicBezTo>
                <a:cubicBezTo>
                  <a:pt x="585" y="603"/>
                  <a:pt x="602" y="586"/>
                  <a:pt x="623" y="586"/>
                </a:cubicBezTo>
                <a:close/>
                <a:moveTo>
                  <a:pt x="479" y="421"/>
                </a:moveTo>
                <a:lnTo>
                  <a:pt x="489" y="441"/>
                </a:lnTo>
                <a:lnTo>
                  <a:pt x="468" y="461"/>
                </a:lnTo>
                <a:lnTo>
                  <a:pt x="449" y="480"/>
                </a:lnTo>
                <a:cubicBezTo>
                  <a:pt x="438" y="491"/>
                  <a:pt x="425" y="500"/>
                  <a:pt x="410" y="505"/>
                </a:cubicBezTo>
                <a:lnTo>
                  <a:pt x="539" y="633"/>
                </a:lnTo>
                <a:lnTo>
                  <a:pt x="600" y="715"/>
                </a:lnTo>
                <a:lnTo>
                  <a:pt x="632" y="724"/>
                </a:lnTo>
                <a:lnTo>
                  <a:pt x="722" y="633"/>
                </a:lnTo>
                <a:lnTo>
                  <a:pt x="713" y="600"/>
                </a:lnTo>
                <a:lnTo>
                  <a:pt x="632" y="540"/>
                </a:lnTo>
                <a:lnTo>
                  <a:pt x="511" y="419"/>
                </a:lnTo>
                <a:lnTo>
                  <a:pt x="499" y="431"/>
                </a:lnTo>
                <a:lnTo>
                  <a:pt x="479" y="421"/>
                </a:lnTo>
                <a:close/>
                <a:moveTo>
                  <a:pt x="264" y="257"/>
                </a:moveTo>
                <a:lnTo>
                  <a:pt x="285" y="237"/>
                </a:lnTo>
                <a:lnTo>
                  <a:pt x="304" y="246"/>
                </a:lnTo>
                <a:lnTo>
                  <a:pt x="294" y="227"/>
                </a:lnTo>
                <a:lnTo>
                  <a:pt x="315" y="207"/>
                </a:lnTo>
                <a:lnTo>
                  <a:pt x="317" y="205"/>
                </a:lnTo>
                <a:cubicBezTo>
                  <a:pt x="322" y="193"/>
                  <a:pt x="325" y="181"/>
                  <a:pt x="325" y="170"/>
                </a:cubicBezTo>
                <a:cubicBezTo>
                  <a:pt x="325" y="84"/>
                  <a:pt x="242" y="0"/>
                  <a:pt x="156" y="1"/>
                </a:cubicBezTo>
                <a:cubicBezTo>
                  <a:pt x="156" y="1"/>
                  <a:pt x="146" y="11"/>
                  <a:pt x="141" y="16"/>
                </a:cubicBezTo>
                <a:cubicBezTo>
                  <a:pt x="210" y="85"/>
                  <a:pt x="204" y="74"/>
                  <a:pt x="204" y="116"/>
                </a:cubicBezTo>
                <a:cubicBezTo>
                  <a:pt x="204" y="151"/>
                  <a:pt x="149" y="205"/>
                  <a:pt x="116" y="205"/>
                </a:cubicBezTo>
                <a:cubicBezTo>
                  <a:pt x="72" y="205"/>
                  <a:pt x="86" y="212"/>
                  <a:pt x="16" y="142"/>
                </a:cubicBezTo>
                <a:cubicBezTo>
                  <a:pt x="10" y="147"/>
                  <a:pt x="1" y="157"/>
                  <a:pt x="1" y="157"/>
                </a:cubicBezTo>
                <a:cubicBezTo>
                  <a:pt x="2" y="243"/>
                  <a:pt x="83" y="325"/>
                  <a:pt x="169" y="325"/>
                </a:cubicBezTo>
                <a:cubicBezTo>
                  <a:pt x="185" y="325"/>
                  <a:pt x="201" y="320"/>
                  <a:pt x="218" y="312"/>
                </a:cubicBezTo>
                <a:lnTo>
                  <a:pt x="221" y="315"/>
                </a:lnTo>
                <a:cubicBezTo>
                  <a:pt x="226" y="301"/>
                  <a:pt x="234" y="288"/>
                  <a:pt x="246" y="276"/>
                </a:cubicBezTo>
                <a:lnTo>
                  <a:pt x="264" y="257"/>
                </a:lnTo>
                <a:close/>
                <a:moveTo>
                  <a:pt x="705" y="71"/>
                </a:moveTo>
                <a:lnTo>
                  <a:pt x="655" y="20"/>
                </a:lnTo>
                <a:cubicBezTo>
                  <a:pt x="642" y="7"/>
                  <a:pt x="624" y="0"/>
                  <a:pt x="607" y="0"/>
                </a:cubicBezTo>
                <a:cubicBezTo>
                  <a:pt x="589" y="0"/>
                  <a:pt x="572" y="7"/>
                  <a:pt x="558" y="20"/>
                </a:cubicBezTo>
                <a:lnTo>
                  <a:pt x="344" y="235"/>
                </a:lnTo>
                <a:cubicBezTo>
                  <a:pt x="350" y="248"/>
                  <a:pt x="345" y="267"/>
                  <a:pt x="335" y="277"/>
                </a:cubicBezTo>
                <a:cubicBezTo>
                  <a:pt x="328" y="284"/>
                  <a:pt x="317" y="289"/>
                  <a:pt x="306" y="289"/>
                </a:cubicBezTo>
                <a:cubicBezTo>
                  <a:pt x="302" y="289"/>
                  <a:pt x="297" y="288"/>
                  <a:pt x="293" y="286"/>
                </a:cubicBezTo>
                <a:lnTo>
                  <a:pt x="274" y="305"/>
                </a:lnTo>
                <a:cubicBezTo>
                  <a:pt x="247" y="331"/>
                  <a:pt x="247" y="375"/>
                  <a:pt x="274" y="401"/>
                </a:cubicBezTo>
                <a:lnTo>
                  <a:pt x="278" y="405"/>
                </a:lnTo>
                <a:lnTo>
                  <a:pt x="110" y="572"/>
                </a:lnTo>
                <a:lnTo>
                  <a:pt x="65" y="589"/>
                </a:lnTo>
                <a:lnTo>
                  <a:pt x="0" y="682"/>
                </a:lnTo>
                <a:lnTo>
                  <a:pt x="42" y="724"/>
                </a:lnTo>
                <a:lnTo>
                  <a:pt x="135" y="659"/>
                </a:lnTo>
                <a:lnTo>
                  <a:pt x="152" y="614"/>
                </a:lnTo>
                <a:lnTo>
                  <a:pt x="319" y="447"/>
                </a:lnTo>
                <a:lnTo>
                  <a:pt x="324" y="451"/>
                </a:lnTo>
                <a:cubicBezTo>
                  <a:pt x="338" y="465"/>
                  <a:pt x="355" y="471"/>
                  <a:pt x="373" y="471"/>
                </a:cubicBezTo>
                <a:cubicBezTo>
                  <a:pt x="390" y="471"/>
                  <a:pt x="408" y="465"/>
                  <a:pt x="421" y="451"/>
                </a:cubicBezTo>
                <a:lnTo>
                  <a:pt x="440" y="433"/>
                </a:lnTo>
                <a:cubicBezTo>
                  <a:pt x="434" y="420"/>
                  <a:pt x="438" y="401"/>
                  <a:pt x="449" y="391"/>
                </a:cubicBezTo>
                <a:cubicBezTo>
                  <a:pt x="456" y="384"/>
                  <a:pt x="467" y="379"/>
                  <a:pt x="477" y="379"/>
                </a:cubicBezTo>
                <a:cubicBezTo>
                  <a:pt x="482" y="379"/>
                  <a:pt x="487" y="380"/>
                  <a:pt x="490" y="382"/>
                </a:cubicBezTo>
                <a:lnTo>
                  <a:pt x="705" y="167"/>
                </a:lnTo>
                <a:cubicBezTo>
                  <a:pt x="732" y="140"/>
                  <a:pt x="732" y="97"/>
                  <a:pt x="705" y="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180">
              <a:solidFill>
                <a:schemeClr val="accent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22435" y="2379582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47" name="矩形 46"/>
          <p:cNvSpPr/>
          <p:nvPr/>
        </p:nvSpPr>
        <p:spPr>
          <a:xfrm>
            <a:off x="1022435" y="4325109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48" name="矩形 47"/>
          <p:cNvSpPr/>
          <p:nvPr/>
        </p:nvSpPr>
        <p:spPr>
          <a:xfrm>
            <a:off x="8232860" y="2379582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49" name="矩形 48"/>
          <p:cNvSpPr/>
          <p:nvPr/>
        </p:nvSpPr>
        <p:spPr>
          <a:xfrm>
            <a:off x="8232860" y="4325109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50" name="矩形 49"/>
          <p:cNvSpPr/>
          <p:nvPr/>
        </p:nvSpPr>
        <p:spPr>
          <a:xfrm>
            <a:off x="1022433" y="1946617"/>
            <a:ext cx="3054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22433" y="3892144"/>
            <a:ext cx="3054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8232858" y="1946617"/>
            <a:ext cx="3054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3" name="矩形 52"/>
          <p:cNvSpPr/>
          <p:nvPr/>
        </p:nvSpPr>
        <p:spPr>
          <a:xfrm>
            <a:off x="8232858" y="3892144"/>
            <a:ext cx="3054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160658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3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50"/>
                            </p:stCondLst>
                            <p:childTnLst>
                              <p:par>
                                <p:cTn id="7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9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50"/>
                            </p:stCondLst>
                            <p:childTnLst>
                              <p:par>
                                <p:cTn id="9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9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50"/>
                            </p:stCondLst>
                            <p:childTnLst>
                              <p:par>
                                <p:cTn id="1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5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人才引进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Talent Introduction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Freeform 5"/>
          <p:cNvSpPr>
            <a:spLocks noChangeArrowheads="1"/>
          </p:cNvSpPr>
          <p:nvPr/>
        </p:nvSpPr>
        <p:spPr bwMode="auto">
          <a:xfrm flipH="1">
            <a:off x="1977465" y="1137885"/>
            <a:ext cx="3012246" cy="1387640"/>
          </a:xfrm>
          <a:custGeom>
            <a:avLst/>
            <a:gdLst>
              <a:gd name="T0" fmla="*/ 2147483646 w 1175"/>
              <a:gd name="T1" fmla="*/ 1890282076 h 541"/>
              <a:gd name="T2" fmla="*/ 2147483646 w 1175"/>
              <a:gd name="T3" fmla="*/ 505371842 h 541"/>
              <a:gd name="T4" fmla="*/ 0 w 1175"/>
              <a:gd name="T5" fmla="*/ 2147483646 h 541"/>
              <a:gd name="T6" fmla="*/ 2147483646 w 1175"/>
              <a:gd name="T7" fmla="*/ 2147483646 h 541"/>
              <a:gd name="T8" fmla="*/ 2147483646 w 1175"/>
              <a:gd name="T9" fmla="*/ 1890282076 h 5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5"/>
              <a:gd name="T16" fmla="*/ 0 h 541"/>
              <a:gd name="T17" fmla="*/ 1175 w 1175"/>
              <a:gd name="T18" fmla="*/ 541 h 5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5" h="541">
                <a:moveTo>
                  <a:pt x="1118" y="389"/>
                </a:moveTo>
                <a:cubicBezTo>
                  <a:pt x="895" y="0"/>
                  <a:pt x="456" y="104"/>
                  <a:pt x="456" y="104"/>
                </a:cubicBezTo>
                <a:cubicBezTo>
                  <a:pt x="126" y="200"/>
                  <a:pt x="25" y="389"/>
                  <a:pt x="0" y="541"/>
                </a:cubicBezTo>
                <a:cubicBezTo>
                  <a:pt x="1175" y="541"/>
                  <a:pt x="1175" y="541"/>
                  <a:pt x="1175" y="541"/>
                </a:cubicBezTo>
                <a:cubicBezTo>
                  <a:pt x="1150" y="449"/>
                  <a:pt x="1118" y="389"/>
                  <a:pt x="1118" y="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6"/>
          <p:cNvSpPr>
            <a:spLocks noChangeArrowheads="1"/>
          </p:cNvSpPr>
          <p:nvPr/>
        </p:nvSpPr>
        <p:spPr bwMode="auto">
          <a:xfrm flipH="1">
            <a:off x="1850434" y="2525525"/>
            <a:ext cx="3407265" cy="1145629"/>
          </a:xfrm>
          <a:custGeom>
            <a:avLst/>
            <a:gdLst>
              <a:gd name="T0" fmla="*/ 572608430 w 1330"/>
              <a:gd name="T1" fmla="*/ 1091623920 h 447"/>
              <a:gd name="T2" fmla="*/ 494966235 w 1330"/>
              <a:gd name="T3" fmla="*/ 1363316240 h 447"/>
              <a:gd name="T4" fmla="*/ 38821097 w 1330"/>
              <a:gd name="T5" fmla="*/ 2105622091 h 447"/>
              <a:gd name="T6" fmla="*/ 0 w 1330"/>
              <a:gd name="T7" fmla="*/ 2147483646 h 447"/>
              <a:gd name="T8" fmla="*/ 2147483646 w 1330"/>
              <a:gd name="T9" fmla="*/ 2147483646 h 447"/>
              <a:gd name="T10" fmla="*/ 2147483646 w 1330"/>
              <a:gd name="T11" fmla="*/ 0 h 447"/>
              <a:gd name="T12" fmla="*/ 509524973 w 1330"/>
              <a:gd name="T13" fmla="*/ 0 h 447"/>
              <a:gd name="T14" fmla="*/ 572608430 w 1330"/>
              <a:gd name="T15" fmla="*/ 1091623920 h 4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30"/>
              <a:gd name="T25" fmla="*/ 0 h 447"/>
              <a:gd name="T26" fmla="*/ 1330 w 1330"/>
              <a:gd name="T27" fmla="*/ 447 h 4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30" h="447">
                <a:moveTo>
                  <a:pt x="118" y="225"/>
                </a:moveTo>
                <a:cubicBezTo>
                  <a:pt x="121" y="237"/>
                  <a:pt x="116" y="242"/>
                  <a:pt x="102" y="281"/>
                </a:cubicBezTo>
                <a:cubicBezTo>
                  <a:pt x="89" y="321"/>
                  <a:pt x="18" y="422"/>
                  <a:pt x="8" y="434"/>
                </a:cubicBezTo>
                <a:cubicBezTo>
                  <a:pt x="5" y="438"/>
                  <a:pt x="2" y="442"/>
                  <a:pt x="0" y="447"/>
                </a:cubicBezTo>
                <a:cubicBezTo>
                  <a:pt x="1250" y="447"/>
                  <a:pt x="1250" y="447"/>
                  <a:pt x="1250" y="447"/>
                </a:cubicBezTo>
                <a:cubicBezTo>
                  <a:pt x="1330" y="289"/>
                  <a:pt x="1311" y="119"/>
                  <a:pt x="1280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85" y="125"/>
                  <a:pt x="118" y="225"/>
                  <a:pt x="118" y="22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Freeform 7"/>
          <p:cNvSpPr>
            <a:spLocks noChangeArrowheads="1"/>
          </p:cNvSpPr>
          <p:nvPr/>
        </p:nvSpPr>
        <p:spPr bwMode="auto">
          <a:xfrm flipH="1">
            <a:off x="2054034" y="3671154"/>
            <a:ext cx="3224548" cy="1145629"/>
          </a:xfrm>
          <a:custGeom>
            <a:avLst/>
            <a:gdLst>
              <a:gd name="T0" fmla="*/ 4857730 w 1258"/>
              <a:gd name="T1" fmla="*/ 121291057 h 447"/>
              <a:gd name="T2" fmla="*/ 97156802 w 1258"/>
              <a:gd name="T3" fmla="*/ 315357630 h 447"/>
              <a:gd name="T4" fmla="*/ 568367620 w 1258"/>
              <a:gd name="T5" fmla="*/ 388133145 h 447"/>
              <a:gd name="T6" fmla="*/ 636378043 w 1258"/>
              <a:gd name="T7" fmla="*/ 528831740 h 447"/>
              <a:gd name="T8" fmla="*/ 534363511 w 1258"/>
              <a:gd name="T9" fmla="*/ 630715259 h 447"/>
              <a:gd name="T10" fmla="*/ 485784008 w 1258"/>
              <a:gd name="T11" fmla="*/ 732600981 h 447"/>
              <a:gd name="T12" fmla="*/ 534363511 w 1258"/>
              <a:gd name="T13" fmla="*/ 849041805 h 447"/>
              <a:gd name="T14" fmla="*/ 670382152 w 1258"/>
              <a:gd name="T15" fmla="*/ 1047958610 h 447"/>
              <a:gd name="T16" fmla="*/ 631520313 w 1258"/>
              <a:gd name="T17" fmla="*/ 1106179023 h 447"/>
              <a:gd name="T18" fmla="*/ 592656270 w 1258"/>
              <a:gd name="T19" fmla="*/ 1193509641 h 447"/>
              <a:gd name="T20" fmla="*/ 602371729 w 1258"/>
              <a:gd name="T21" fmla="*/ 1324503366 h 447"/>
              <a:gd name="T22" fmla="*/ 825833916 w 1258"/>
              <a:gd name="T23" fmla="*/ 1528272606 h 447"/>
              <a:gd name="T24" fmla="*/ 830691646 w 1258"/>
              <a:gd name="T25" fmla="*/ 1596195686 h 447"/>
              <a:gd name="T26" fmla="*/ 869553485 w 1258"/>
              <a:gd name="T27" fmla="*/ 2147483646 h 447"/>
              <a:gd name="T28" fmla="*/ 2147483646 w 1258"/>
              <a:gd name="T29" fmla="*/ 2147483646 h 447"/>
              <a:gd name="T30" fmla="*/ 2147483646 w 1258"/>
              <a:gd name="T31" fmla="*/ 1605900557 h 447"/>
              <a:gd name="T32" fmla="*/ 2147483646 w 1258"/>
              <a:gd name="T33" fmla="*/ 490018866 h 447"/>
              <a:gd name="T34" fmla="*/ 2147483646 w 1258"/>
              <a:gd name="T35" fmla="*/ 0 h 447"/>
              <a:gd name="T36" fmla="*/ 38861839 w 1258"/>
              <a:gd name="T37" fmla="*/ 0 h 447"/>
              <a:gd name="T38" fmla="*/ 4857730 w 1258"/>
              <a:gd name="T39" fmla="*/ 121291057 h 44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258"/>
              <a:gd name="T61" fmla="*/ 0 h 447"/>
              <a:gd name="T62" fmla="*/ 1258 w 1258"/>
              <a:gd name="T63" fmla="*/ 447 h 44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258" h="447">
                <a:moveTo>
                  <a:pt x="1" y="25"/>
                </a:moveTo>
                <a:cubicBezTo>
                  <a:pt x="0" y="43"/>
                  <a:pt x="7" y="58"/>
                  <a:pt x="20" y="65"/>
                </a:cubicBezTo>
                <a:cubicBezTo>
                  <a:pt x="33" y="73"/>
                  <a:pt x="117" y="80"/>
                  <a:pt x="117" y="80"/>
                </a:cubicBezTo>
                <a:cubicBezTo>
                  <a:pt x="131" y="109"/>
                  <a:pt x="131" y="109"/>
                  <a:pt x="131" y="109"/>
                </a:cubicBezTo>
                <a:cubicBezTo>
                  <a:pt x="131" y="109"/>
                  <a:pt x="117" y="122"/>
                  <a:pt x="110" y="130"/>
                </a:cubicBezTo>
                <a:cubicBezTo>
                  <a:pt x="104" y="139"/>
                  <a:pt x="102" y="143"/>
                  <a:pt x="100" y="151"/>
                </a:cubicBezTo>
                <a:cubicBezTo>
                  <a:pt x="99" y="160"/>
                  <a:pt x="105" y="169"/>
                  <a:pt x="110" y="175"/>
                </a:cubicBezTo>
                <a:cubicBezTo>
                  <a:pt x="114" y="182"/>
                  <a:pt x="138" y="216"/>
                  <a:pt x="138" y="216"/>
                </a:cubicBezTo>
                <a:cubicBezTo>
                  <a:pt x="138" y="216"/>
                  <a:pt x="134" y="222"/>
                  <a:pt x="130" y="228"/>
                </a:cubicBezTo>
                <a:cubicBezTo>
                  <a:pt x="125" y="235"/>
                  <a:pt x="122" y="246"/>
                  <a:pt x="122" y="246"/>
                </a:cubicBezTo>
                <a:cubicBezTo>
                  <a:pt x="119" y="254"/>
                  <a:pt x="119" y="263"/>
                  <a:pt x="124" y="273"/>
                </a:cubicBezTo>
                <a:cubicBezTo>
                  <a:pt x="130" y="282"/>
                  <a:pt x="165" y="309"/>
                  <a:pt x="170" y="315"/>
                </a:cubicBezTo>
                <a:cubicBezTo>
                  <a:pt x="174" y="322"/>
                  <a:pt x="171" y="329"/>
                  <a:pt x="171" y="329"/>
                </a:cubicBezTo>
                <a:cubicBezTo>
                  <a:pt x="154" y="381"/>
                  <a:pt x="165" y="422"/>
                  <a:pt x="179" y="447"/>
                </a:cubicBezTo>
                <a:cubicBezTo>
                  <a:pt x="1116" y="447"/>
                  <a:pt x="1116" y="447"/>
                  <a:pt x="1116" y="447"/>
                </a:cubicBezTo>
                <a:cubicBezTo>
                  <a:pt x="1100" y="402"/>
                  <a:pt x="1088" y="361"/>
                  <a:pt x="1083" y="331"/>
                </a:cubicBezTo>
                <a:cubicBezTo>
                  <a:pt x="1068" y="232"/>
                  <a:pt x="1190" y="101"/>
                  <a:pt x="1190" y="101"/>
                </a:cubicBezTo>
                <a:cubicBezTo>
                  <a:pt x="1218" y="68"/>
                  <a:pt x="1240" y="34"/>
                  <a:pt x="125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7"/>
                  <a:pt x="2" y="14"/>
                  <a:pt x="1" y="2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 8"/>
          <p:cNvSpPr>
            <a:spLocks noChangeArrowheads="1"/>
          </p:cNvSpPr>
          <p:nvPr/>
        </p:nvSpPr>
        <p:spPr bwMode="auto">
          <a:xfrm flipH="1">
            <a:off x="1944403" y="4816783"/>
            <a:ext cx="2874771" cy="1145629"/>
          </a:xfrm>
          <a:custGeom>
            <a:avLst/>
            <a:gdLst>
              <a:gd name="T0" fmla="*/ 106784464 w 1122"/>
              <a:gd name="T1" fmla="*/ 140698595 h 447"/>
              <a:gd name="T2" fmla="*/ 1412476747 w 1122"/>
              <a:gd name="T3" fmla="*/ 63070645 h 447"/>
              <a:gd name="T4" fmla="*/ 1732830140 w 1122"/>
              <a:gd name="T5" fmla="*/ 1101326587 h 447"/>
              <a:gd name="T6" fmla="*/ 1713415985 w 1122"/>
              <a:gd name="T7" fmla="*/ 1101326587 h 447"/>
              <a:gd name="T8" fmla="*/ 679541707 w 1122"/>
              <a:gd name="T9" fmla="*/ 2147483646 h 447"/>
              <a:gd name="T10" fmla="*/ 2147483646 w 1122"/>
              <a:gd name="T11" fmla="*/ 2147483646 h 447"/>
              <a:gd name="T12" fmla="*/ 2147483646 w 1122"/>
              <a:gd name="T13" fmla="*/ 2147483646 h 447"/>
              <a:gd name="T14" fmla="*/ 2147483646 w 1122"/>
              <a:gd name="T15" fmla="*/ 1086771484 h 447"/>
              <a:gd name="T16" fmla="*/ 2147483646 w 1122"/>
              <a:gd name="T17" fmla="*/ 0 h 447"/>
              <a:gd name="T18" fmla="*/ 0 w 1122"/>
              <a:gd name="T19" fmla="*/ 0 h 447"/>
              <a:gd name="T20" fmla="*/ 106784464 w 1122"/>
              <a:gd name="T21" fmla="*/ 140698595 h 44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22"/>
              <a:gd name="T34" fmla="*/ 0 h 447"/>
              <a:gd name="T35" fmla="*/ 1122 w 1122"/>
              <a:gd name="T36" fmla="*/ 447 h 44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22" h="447">
                <a:moveTo>
                  <a:pt x="22" y="29"/>
                </a:moveTo>
                <a:cubicBezTo>
                  <a:pt x="73" y="71"/>
                  <a:pt x="257" y="9"/>
                  <a:pt x="291" y="13"/>
                </a:cubicBezTo>
                <a:cubicBezTo>
                  <a:pt x="316" y="17"/>
                  <a:pt x="345" y="158"/>
                  <a:pt x="357" y="227"/>
                </a:cubicBezTo>
                <a:cubicBezTo>
                  <a:pt x="353" y="227"/>
                  <a:pt x="353" y="227"/>
                  <a:pt x="353" y="227"/>
                </a:cubicBezTo>
                <a:cubicBezTo>
                  <a:pt x="353" y="227"/>
                  <a:pt x="194" y="418"/>
                  <a:pt x="140" y="447"/>
                </a:cubicBezTo>
                <a:cubicBezTo>
                  <a:pt x="1055" y="447"/>
                  <a:pt x="1055" y="447"/>
                  <a:pt x="1055" y="447"/>
                </a:cubicBezTo>
                <a:cubicBezTo>
                  <a:pt x="1122" y="447"/>
                  <a:pt x="1122" y="447"/>
                  <a:pt x="1122" y="447"/>
                </a:cubicBezTo>
                <a:cubicBezTo>
                  <a:pt x="1038" y="224"/>
                  <a:pt x="1038" y="224"/>
                  <a:pt x="1038" y="224"/>
                </a:cubicBezTo>
                <a:cubicBezTo>
                  <a:pt x="1004" y="162"/>
                  <a:pt x="965" y="76"/>
                  <a:pt x="937" y="0"/>
                </a:cubicBezTo>
                <a:cubicBezTo>
                  <a:pt x="0" y="0"/>
                  <a:pt x="0" y="0"/>
                  <a:pt x="0" y="0"/>
                </a:cubicBezTo>
                <a:cubicBezTo>
                  <a:pt x="8" y="15"/>
                  <a:pt x="18" y="25"/>
                  <a:pt x="22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TextBox 40"/>
          <p:cNvSpPr>
            <a:spLocks noChangeArrowheads="1"/>
          </p:cNvSpPr>
          <p:nvPr/>
        </p:nvSpPr>
        <p:spPr bwMode="auto">
          <a:xfrm flipH="1">
            <a:off x="3463186" y="180669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4" name="TextBox 46"/>
          <p:cNvSpPr>
            <a:spLocks noChangeArrowheads="1"/>
          </p:cNvSpPr>
          <p:nvPr/>
        </p:nvSpPr>
        <p:spPr bwMode="auto">
          <a:xfrm flipH="1">
            <a:off x="2478709" y="291367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5" name="TextBox 47"/>
          <p:cNvSpPr>
            <a:spLocks noChangeArrowheads="1"/>
          </p:cNvSpPr>
          <p:nvPr/>
        </p:nvSpPr>
        <p:spPr bwMode="auto">
          <a:xfrm flipH="1">
            <a:off x="3350114" y="405930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6" name="TextBox 48"/>
          <p:cNvSpPr>
            <a:spLocks noChangeArrowheads="1"/>
          </p:cNvSpPr>
          <p:nvPr/>
        </p:nvSpPr>
        <p:spPr bwMode="auto">
          <a:xfrm flipH="1">
            <a:off x="2284598" y="520493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7" name="任意多边形 49"/>
          <p:cNvSpPr>
            <a:spLocks noChangeArrowheads="1"/>
          </p:cNvSpPr>
          <p:nvPr/>
        </p:nvSpPr>
        <p:spPr bwMode="auto">
          <a:xfrm flipH="1">
            <a:off x="1976033" y="2525903"/>
            <a:ext cx="8604000" cy="57635"/>
          </a:xfrm>
          <a:custGeom>
            <a:avLst/>
            <a:gdLst>
              <a:gd name="T0" fmla="*/ 10147071 w 4397828"/>
              <a:gd name="T1" fmla="*/ 0 h 46990"/>
              <a:gd name="T2" fmla="*/ 10147071 w 4397828"/>
              <a:gd name="T3" fmla="*/ 0 h 46990"/>
              <a:gd name="T4" fmla="*/ 0 w 4397828"/>
              <a:gd name="T5" fmla="*/ 0 h 46990"/>
              <a:gd name="T6" fmla="*/ 0 60000 65536"/>
              <a:gd name="T7" fmla="*/ 0 60000 65536"/>
              <a:gd name="T8" fmla="*/ 0 60000 65536"/>
              <a:gd name="T9" fmla="*/ 0 w 4397828"/>
              <a:gd name="T10" fmla="*/ 0 h 46990"/>
              <a:gd name="T11" fmla="*/ 4397828 w 4397828"/>
              <a:gd name="T12" fmla="*/ 46990 h 469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97828" h="46990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任意多边形 51"/>
          <p:cNvSpPr>
            <a:spLocks noChangeArrowheads="1"/>
          </p:cNvSpPr>
          <p:nvPr/>
        </p:nvSpPr>
        <p:spPr bwMode="auto">
          <a:xfrm flipH="1">
            <a:off x="2053609" y="3662303"/>
            <a:ext cx="8532000" cy="59622"/>
          </a:xfrm>
          <a:custGeom>
            <a:avLst/>
            <a:gdLst>
              <a:gd name="T0" fmla="*/ 9945526 w 4397828"/>
              <a:gd name="T1" fmla="*/ 0 h 46990"/>
              <a:gd name="T2" fmla="*/ 9945526 w 4397828"/>
              <a:gd name="T3" fmla="*/ 0 h 46990"/>
              <a:gd name="T4" fmla="*/ 0 w 4397828"/>
              <a:gd name="T5" fmla="*/ 0 h 46990"/>
              <a:gd name="T6" fmla="*/ 0 60000 65536"/>
              <a:gd name="T7" fmla="*/ 0 60000 65536"/>
              <a:gd name="T8" fmla="*/ 0 60000 65536"/>
              <a:gd name="T9" fmla="*/ 0 w 4397828"/>
              <a:gd name="T10" fmla="*/ 0 h 46990"/>
              <a:gd name="T11" fmla="*/ 4397828 w 4397828"/>
              <a:gd name="T12" fmla="*/ 46990 h 469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97828" h="46990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任意多边形 53"/>
          <p:cNvSpPr>
            <a:spLocks noChangeArrowheads="1"/>
          </p:cNvSpPr>
          <p:nvPr/>
        </p:nvSpPr>
        <p:spPr bwMode="auto">
          <a:xfrm flipH="1">
            <a:off x="2415633" y="4811457"/>
            <a:ext cx="8136000" cy="55647"/>
          </a:xfrm>
          <a:custGeom>
            <a:avLst/>
            <a:gdLst>
              <a:gd name="T0" fmla="*/ 9031715 w 4397828"/>
              <a:gd name="T1" fmla="*/ 0 h 43180"/>
              <a:gd name="T2" fmla="*/ 9031715 w 4397828"/>
              <a:gd name="T3" fmla="*/ 0 h 43180"/>
              <a:gd name="T4" fmla="*/ 0 w 4397828"/>
              <a:gd name="T5" fmla="*/ 0 h 43180"/>
              <a:gd name="T6" fmla="*/ 0 60000 65536"/>
              <a:gd name="T7" fmla="*/ 0 60000 65536"/>
              <a:gd name="T8" fmla="*/ 0 60000 65536"/>
              <a:gd name="T9" fmla="*/ 0 w 4397828"/>
              <a:gd name="T10" fmla="*/ 0 h 43180"/>
              <a:gd name="T11" fmla="*/ 4397828 w 4397828"/>
              <a:gd name="T12" fmla="*/ 43180 h 431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97828" h="43180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任意多边形 55"/>
          <p:cNvSpPr>
            <a:spLocks noChangeArrowheads="1"/>
          </p:cNvSpPr>
          <p:nvPr/>
        </p:nvSpPr>
        <p:spPr bwMode="auto">
          <a:xfrm flipH="1">
            <a:off x="1942785" y="5956495"/>
            <a:ext cx="8640000" cy="57635"/>
          </a:xfrm>
          <a:custGeom>
            <a:avLst/>
            <a:gdLst>
              <a:gd name="T0" fmla="*/ 10234066 w 4397828"/>
              <a:gd name="T1" fmla="*/ 0 h 45720"/>
              <a:gd name="T2" fmla="*/ 10234066 w 4397828"/>
              <a:gd name="T3" fmla="*/ 0 h 45720"/>
              <a:gd name="T4" fmla="*/ 0 w 4397828"/>
              <a:gd name="T5" fmla="*/ 0 h 45720"/>
              <a:gd name="T6" fmla="*/ 0 60000 65536"/>
              <a:gd name="T7" fmla="*/ 0 60000 65536"/>
              <a:gd name="T8" fmla="*/ 0 60000 65536"/>
              <a:gd name="T9" fmla="*/ 0 w 4397828"/>
              <a:gd name="T10" fmla="*/ 0 h 45720"/>
              <a:gd name="T11" fmla="*/ 4397828 w 4397828"/>
              <a:gd name="T12" fmla="*/ 45720 h 45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97828" h="45720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Freeform 102"/>
          <p:cNvSpPr>
            <a:spLocks noChangeAspect="1" noEditPoints="1"/>
          </p:cNvSpPr>
          <p:nvPr/>
        </p:nvSpPr>
        <p:spPr bwMode="auto">
          <a:xfrm>
            <a:off x="3392594" y="5235939"/>
            <a:ext cx="360000" cy="307317"/>
          </a:xfrm>
          <a:custGeom>
            <a:avLst/>
            <a:gdLst>
              <a:gd name="T0" fmla="*/ 1117 w 1200"/>
              <a:gd name="T1" fmla="*/ 516 h 1033"/>
              <a:gd name="T2" fmla="*/ 600 w 1200"/>
              <a:gd name="T3" fmla="*/ 0 h 1033"/>
              <a:gd name="T4" fmla="*/ 191 w 1200"/>
              <a:gd name="T5" fmla="*/ 202 h 1033"/>
              <a:gd name="T6" fmla="*/ 432 w 1200"/>
              <a:gd name="T7" fmla="*/ 131 h 1033"/>
              <a:gd name="T8" fmla="*/ 873 w 1200"/>
              <a:gd name="T9" fmla="*/ 516 h 1033"/>
              <a:gd name="T10" fmla="*/ 789 w 1200"/>
              <a:gd name="T11" fmla="*/ 516 h 1033"/>
              <a:gd name="T12" fmla="*/ 995 w 1200"/>
              <a:gd name="T13" fmla="*/ 722 h 1033"/>
              <a:gd name="T14" fmla="*/ 1200 w 1200"/>
              <a:gd name="T15" fmla="*/ 516 h 1033"/>
              <a:gd name="T16" fmla="*/ 1117 w 1200"/>
              <a:gd name="T17" fmla="*/ 516 h 1033"/>
              <a:gd name="T18" fmla="*/ 84 w 1200"/>
              <a:gd name="T19" fmla="*/ 516 h 1033"/>
              <a:gd name="T20" fmla="*/ 600 w 1200"/>
              <a:gd name="T21" fmla="*/ 1033 h 1033"/>
              <a:gd name="T22" fmla="*/ 1009 w 1200"/>
              <a:gd name="T23" fmla="*/ 831 h 1033"/>
              <a:gd name="T24" fmla="*/ 768 w 1200"/>
              <a:gd name="T25" fmla="*/ 902 h 1033"/>
              <a:gd name="T26" fmla="*/ 328 w 1200"/>
              <a:gd name="T27" fmla="*/ 516 h 1033"/>
              <a:gd name="T28" fmla="*/ 411 w 1200"/>
              <a:gd name="T29" fmla="*/ 516 h 1033"/>
              <a:gd name="T30" fmla="*/ 206 w 1200"/>
              <a:gd name="T31" fmla="*/ 311 h 1033"/>
              <a:gd name="T32" fmla="*/ 0 w 1200"/>
              <a:gd name="T33" fmla="*/ 516 h 1033"/>
              <a:gd name="T34" fmla="*/ 84 w 1200"/>
              <a:gd name="T35" fmla="*/ 516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0" h="1033">
                <a:moveTo>
                  <a:pt x="1117" y="516"/>
                </a:moveTo>
                <a:cubicBezTo>
                  <a:pt x="1117" y="231"/>
                  <a:pt x="886" y="0"/>
                  <a:pt x="600" y="0"/>
                </a:cubicBezTo>
                <a:cubicBezTo>
                  <a:pt x="434" y="0"/>
                  <a:pt x="286" y="79"/>
                  <a:pt x="191" y="202"/>
                </a:cubicBezTo>
                <a:cubicBezTo>
                  <a:pt x="261" y="157"/>
                  <a:pt x="343" y="131"/>
                  <a:pt x="432" y="131"/>
                </a:cubicBezTo>
                <a:cubicBezTo>
                  <a:pt x="658" y="131"/>
                  <a:pt x="844" y="299"/>
                  <a:pt x="873" y="516"/>
                </a:cubicBezTo>
                <a:lnTo>
                  <a:pt x="789" y="516"/>
                </a:lnTo>
                <a:lnTo>
                  <a:pt x="995" y="722"/>
                </a:lnTo>
                <a:lnTo>
                  <a:pt x="1200" y="516"/>
                </a:lnTo>
                <a:lnTo>
                  <a:pt x="1117" y="516"/>
                </a:lnTo>
                <a:close/>
                <a:moveTo>
                  <a:pt x="84" y="516"/>
                </a:moveTo>
                <a:cubicBezTo>
                  <a:pt x="84" y="801"/>
                  <a:pt x="315" y="1033"/>
                  <a:pt x="600" y="1033"/>
                </a:cubicBezTo>
                <a:cubicBezTo>
                  <a:pt x="767" y="1033"/>
                  <a:pt x="915" y="953"/>
                  <a:pt x="1009" y="831"/>
                </a:cubicBezTo>
                <a:cubicBezTo>
                  <a:pt x="940" y="875"/>
                  <a:pt x="857" y="902"/>
                  <a:pt x="768" y="902"/>
                </a:cubicBezTo>
                <a:cubicBezTo>
                  <a:pt x="543" y="902"/>
                  <a:pt x="357" y="734"/>
                  <a:pt x="328" y="516"/>
                </a:cubicBezTo>
                <a:lnTo>
                  <a:pt x="411" y="516"/>
                </a:lnTo>
                <a:lnTo>
                  <a:pt x="206" y="311"/>
                </a:lnTo>
                <a:lnTo>
                  <a:pt x="0" y="516"/>
                </a:lnTo>
                <a:lnTo>
                  <a:pt x="84" y="5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81"/>
          <p:cNvSpPr>
            <a:spLocks noChangeAspect="1"/>
          </p:cNvSpPr>
          <p:nvPr/>
        </p:nvSpPr>
        <p:spPr bwMode="auto">
          <a:xfrm>
            <a:off x="2916482" y="4065443"/>
            <a:ext cx="360000" cy="357050"/>
          </a:xfrm>
          <a:custGeom>
            <a:avLst/>
            <a:gdLst>
              <a:gd name="T0" fmla="*/ 171 w 1200"/>
              <a:gd name="T1" fmla="*/ 218 h 1195"/>
              <a:gd name="T2" fmla="*/ 342 w 1200"/>
              <a:gd name="T3" fmla="*/ 388 h 1195"/>
              <a:gd name="T4" fmla="*/ 884 w 1200"/>
              <a:gd name="T5" fmla="*/ 524 h 1195"/>
              <a:gd name="T6" fmla="*/ 918 w 1200"/>
              <a:gd name="T7" fmla="*/ 468 h 1195"/>
              <a:gd name="T8" fmla="*/ 792 w 1200"/>
              <a:gd name="T9" fmla="*/ 257 h 1195"/>
              <a:gd name="T10" fmla="*/ 754 w 1200"/>
              <a:gd name="T11" fmla="*/ 263 h 1195"/>
              <a:gd name="T12" fmla="*/ 623 w 1200"/>
              <a:gd name="T13" fmla="*/ 132 h 1195"/>
              <a:gd name="T14" fmla="*/ 754 w 1200"/>
              <a:gd name="T15" fmla="*/ 0 h 1195"/>
              <a:gd name="T16" fmla="*/ 885 w 1200"/>
              <a:gd name="T17" fmla="*/ 132 h 1195"/>
              <a:gd name="T18" fmla="*/ 862 w 1200"/>
              <a:gd name="T19" fmla="*/ 207 h 1195"/>
              <a:gd name="T20" fmla="*/ 991 w 1200"/>
              <a:gd name="T21" fmla="*/ 422 h 1195"/>
              <a:gd name="T22" fmla="*/ 1038 w 1200"/>
              <a:gd name="T23" fmla="*/ 415 h 1195"/>
              <a:gd name="T24" fmla="*/ 1200 w 1200"/>
              <a:gd name="T25" fmla="*/ 577 h 1195"/>
              <a:gd name="T26" fmla="*/ 1038 w 1200"/>
              <a:gd name="T27" fmla="*/ 740 h 1195"/>
              <a:gd name="T28" fmla="*/ 879 w 1200"/>
              <a:gd name="T29" fmla="*/ 612 h 1195"/>
              <a:gd name="T30" fmla="*/ 321 w 1200"/>
              <a:gd name="T31" fmla="*/ 471 h 1195"/>
              <a:gd name="T32" fmla="*/ 266 w 1200"/>
              <a:gd name="T33" fmla="*/ 532 h 1195"/>
              <a:gd name="T34" fmla="*/ 355 w 1200"/>
              <a:gd name="T35" fmla="*/ 791 h 1195"/>
              <a:gd name="T36" fmla="*/ 378 w 1200"/>
              <a:gd name="T37" fmla="*/ 790 h 1195"/>
              <a:gd name="T38" fmla="*/ 580 w 1200"/>
              <a:gd name="T39" fmla="*/ 992 h 1195"/>
              <a:gd name="T40" fmla="*/ 378 w 1200"/>
              <a:gd name="T41" fmla="*/ 1195 h 1195"/>
              <a:gd name="T42" fmla="*/ 176 w 1200"/>
              <a:gd name="T43" fmla="*/ 992 h 1195"/>
              <a:gd name="T44" fmla="*/ 273 w 1200"/>
              <a:gd name="T45" fmla="*/ 819 h 1195"/>
              <a:gd name="T46" fmla="*/ 184 w 1200"/>
              <a:gd name="T47" fmla="*/ 560 h 1195"/>
              <a:gd name="T48" fmla="*/ 171 w 1200"/>
              <a:gd name="T49" fmla="*/ 560 h 1195"/>
              <a:gd name="T50" fmla="*/ 0 w 1200"/>
              <a:gd name="T51" fmla="*/ 389 h 1195"/>
              <a:gd name="T52" fmla="*/ 171 w 1200"/>
              <a:gd name="T53" fmla="*/ 218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00" h="1195">
                <a:moveTo>
                  <a:pt x="171" y="218"/>
                </a:moveTo>
                <a:cubicBezTo>
                  <a:pt x="265" y="218"/>
                  <a:pt x="341" y="294"/>
                  <a:pt x="342" y="388"/>
                </a:cubicBezTo>
                <a:lnTo>
                  <a:pt x="884" y="524"/>
                </a:lnTo>
                <a:cubicBezTo>
                  <a:pt x="891" y="503"/>
                  <a:pt x="903" y="484"/>
                  <a:pt x="918" y="468"/>
                </a:cubicBezTo>
                <a:lnTo>
                  <a:pt x="792" y="257"/>
                </a:lnTo>
                <a:cubicBezTo>
                  <a:pt x="780" y="261"/>
                  <a:pt x="767" y="263"/>
                  <a:pt x="754" y="263"/>
                </a:cubicBezTo>
                <a:cubicBezTo>
                  <a:pt x="682" y="263"/>
                  <a:pt x="623" y="204"/>
                  <a:pt x="623" y="132"/>
                </a:cubicBezTo>
                <a:cubicBezTo>
                  <a:pt x="623" y="59"/>
                  <a:pt x="682" y="0"/>
                  <a:pt x="754" y="0"/>
                </a:cubicBezTo>
                <a:cubicBezTo>
                  <a:pt x="827" y="0"/>
                  <a:pt x="885" y="59"/>
                  <a:pt x="885" y="132"/>
                </a:cubicBezTo>
                <a:cubicBezTo>
                  <a:pt x="885" y="160"/>
                  <a:pt x="877" y="185"/>
                  <a:pt x="862" y="207"/>
                </a:cubicBezTo>
                <a:lnTo>
                  <a:pt x="991" y="422"/>
                </a:lnTo>
                <a:cubicBezTo>
                  <a:pt x="1006" y="417"/>
                  <a:pt x="1021" y="415"/>
                  <a:pt x="1038" y="415"/>
                </a:cubicBezTo>
                <a:cubicBezTo>
                  <a:pt x="1127" y="415"/>
                  <a:pt x="1200" y="488"/>
                  <a:pt x="1200" y="577"/>
                </a:cubicBezTo>
                <a:cubicBezTo>
                  <a:pt x="1200" y="667"/>
                  <a:pt x="1127" y="740"/>
                  <a:pt x="1038" y="740"/>
                </a:cubicBezTo>
                <a:cubicBezTo>
                  <a:pt x="960" y="740"/>
                  <a:pt x="895" y="685"/>
                  <a:pt x="879" y="612"/>
                </a:cubicBezTo>
                <a:lnTo>
                  <a:pt x="321" y="471"/>
                </a:lnTo>
                <a:cubicBezTo>
                  <a:pt x="308" y="496"/>
                  <a:pt x="289" y="517"/>
                  <a:pt x="266" y="532"/>
                </a:cubicBezTo>
                <a:lnTo>
                  <a:pt x="355" y="791"/>
                </a:lnTo>
                <a:cubicBezTo>
                  <a:pt x="362" y="790"/>
                  <a:pt x="370" y="790"/>
                  <a:pt x="378" y="790"/>
                </a:cubicBezTo>
                <a:cubicBezTo>
                  <a:pt x="490" y="790"/>
                  <a:pt x="580" y="880"/>
                  <a:pt x="580" y="992"/>
                </a:cubicBezTo>
                <a:cubicBezTo>
                  <a:pt x="580" y="1104"/>
                  <a:pt x="490" y="1195"/>
                  <a:pt x="378" y="1195"/>
                </a:cubicBezTo>
                <a:cubicBezTo>
                  <a:pt x="266" y="1195"/>
                  <a:pt x="176" y="1104"/>
                  <a:pt x="176" y="992"/>
                </a:cubicBezTo>
                <a:cubicBezTo>
                  <a:pt x="176" y="919"/>
                  <a:pt x="215" y="855"/>
                  <a:pt x="273" y="819"/>
                </a:cubicBezTo>
                <a:lnTo>
                  <a:pt x="184" y="560"/>
                </a:lnTo>
                <a:cubicBezTo>
                  <a:pt x="180" y="560"/>
                  <a:pt x="175" y="560"/>
                  <a:pt x="171" y="560"/>
                </a:cubicBezTo>
                <a:cubicBezTo>
                  <a:pt x="77" y="560"/>
                  <a:pt x="0" y="484"/>
                  <a:pt x="0" y="389"/>
                </a:cubicBezTo>
                <a:cubicBezTo>
                  <a:pt x="0" y="295"/>
                  <a:pt x="77" y="218"/>
                  <a:pt x="171" y="2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82"/>
          <p:cNvSpPr>
            <a:spLocks noChangeAspect="1" noEditPoints="1"/>
          </p:cNvSpPr>
          <p:nvPr/>
        </p:nvSpPr>
        <p:spPr bwMode="auto">
          <a:xfrm>
            <a:off x="2946572" y="1725499"/>
            <a:ext cx="360000" cy="415609"/>
          </a:xfrm>
          <a:custGeom>
            <a:avLst/>
            <a:gdLst>
              <a:gd name="T0" fmla="*/ 225 w 1200"/>
              <a:gd name="T1" fmla="*/ 525 h 1391"/>
              <a:gd name="T2" fmla="*/ 0 w 1200"/>
              <a:gd name="T3" fmla="*/ 759 h 1391"/>
              <a:gd name="T4" fmla="*/ 0 w 1200"/>
              <a:gd name="T5" fmla="*/ 1123 h 1391"/>
              <a:gd name="T6" fmla="*/ 225 w 1200"/>
              <a:gd name="T7" fmla="*/ 1350 h 1391"/>
              <a:gd name="T8" fmla="*/ 150 w 1200"/>
              <a:gd name="T9" fmla="*/ 1180 h 1391"/>
              <a:gd name="T10" fmla="*/ 150 w 1200"/>
              <a:gd name="T11" fmla="*/ 702 h 1391"/>
              <a:gd name="T12" fmla="*/ 225 w 1200"/>
              <a:gd name="T13" fmla="*/ 525 h 1391"/>
              <a:gd name="T14" fmla="*/ 874 w 1200"/>
              <a:gd name="T15" fmla="*/ 518 h 1391"/>
              <a:gd name="T16" fmla="*/ 979 w 1200"/>
              <a:gd name="T17" fmla="*/ 46 h 1391"/>
              <a:gd name="T18" fmla="*/ 632 w 1200"/>
              <a:gd name="T19" fmla="*/ 392 h 1391"/>
              <a:gd name="T20" fmla="*/ 300 w 1200"/>
              <a:gd name="T21" fmla="*/ 682 h 1391"/>
              <a:gd name="T22" fmla="*/ 300 w 1200"/>
              <a:gd name="T23" fmla="*/ 1195 h 1391"/>
              <a:gd name="T24" fmla="*/ 949 w 1200"/>
              <a:gd name="T25" fmla="*/ 1391 h 1391"/>
              <a:gd name="T26" fmla="*/ 1200 w 1200"/>
              <a:gd name="T27" fmla="*/ 646 h 1391"/>
              <a:gd name="T28" fmla="*/ 874 w 1200"/>
              <a:gd name="T29" fmla="*/ 518 h 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0" h="1391">
                <a:moveTo>
                  <a:pt x="225" y="525"/>
                </a:moveTo>
                <a:cubicBezTo>
                  <a:pt x="176" y="525"/>
                  <a:pt x="0" y="555"/>
                  <a:pt x="0" y="759"/>
                </a:cubicBezTo>
                <a:lnTo>
                  <a:pt x="0" y="1123"/>
                </a:lnTo>
                <a:cubicBezTo>
                  <a:pt x="0" y="1327"/>
                  <a:pt x="176" y="1350"/>
                  <a:pt x="225" y="1350"/>
                </a:cubicBezTo>
                <a:cubicBezTo>
                  <a:pt x="274" y="1350"/>
                  <a:pt x="150" y="1307"/>
                  <a:pt x="150" y="1180"/>
                </a:cubicBezTo>
                <a:lnTo>
                  <a:pt x="150" y="702"/>
                </a:lnTo>
                <a:cubicBezTo>
                  <a:pt x="150" y="570"/>
                  <a:pt x="274" y="525"/>
                  <a:pt x="225" y="525"/>
                </a:cubicBezTo>
                <a:close/>
                <a:moveTo>
                  <a:pt x="874" y="518"/>
                </a:moveTo>
                <a:cubicBezTo>
                  <a:pt x="864" y="491"/>
                  <a:pt x="1139" y="246"/>
                  <a:pt x="979" y="46"/>
                </a:cubicBezTo>
                <a:cubicBezTo>
                  <a:pt x="941" y="0"/>
                  <a:pt x="813" y="269"/>
                  <a:pt x="632" y="392"/>
                </a:cubicBezTo>
                <a:cubicBezTo>
                  <a:pt x="533" y="459"/>
                  <a:pt x="300" y="602"/>
                  <a:pt x="300" y="682"/>
                </a:cubicBezTo>
                <a:lnTo>
                  <a:pt x="300" y="1195"/>
                </a:lnTo>
                <a:cubicBezTo>
                  <a:pt x="300" y="1290"/>
                  <a:pt x="669" y="1391"/>
                  <a:pt x="949" y="1391"/>
                </a:cubicBezTo>
                <a:cubicBezTo>
                  <a:pt x="1051" y="1391"/>
                  <a:pt x="1200" y="748"/>
                  <a:pt x="1200" y="646"/>
                </a:cubicBezTo>
                <a:cubicBezTo>
                  <a:pt x="1200" y="543"/>
                  <a:pt x="884" y="545"/>
                  <a:pt x="874" y="5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3764614" y="2917112"/>
            <a:ext cx="360000" cy="362454"/>
            <a:chOff x="3771900" y="3200400"/>
            <a:chExt cx="2011680" cy="2025396"/>
          </a:xfrm>
          <a:solidFill>
            <a:schemeClr val="bg1"/>
          </a:solidFill>
        </p:grpSpPr>
        <p:sp>
          <p:nvSpPr>
            <p:cNvPr id="25" name="任意多边形 24"/>
            <p:cNvSpPr/>
            <p:nvPr/>
          </p:nvSpPr>
          <p:spPr>
            <a:xfrm>
              <a:off x="3775166" y="3370217"/>
              <a:ext cx="770708" cy="796834"/>
            </a:xfrm>
            <a:custGeom>
              <a:avLst/>
              <a:gdLst>
                <a:gd name="connsiteX0" fmla="*/ 0 w 770708"/>
                <a:gd name="connsiteY0" fmla="*/ 104503 h 796834"/>
                <a:gd name="connsiteX1" fmla="*/ 0 w 770708"/>
                <a:gd name="connsiteY1" fmla="*/ 796834 h 796834"/>
                <a:gd name="connsiteX2" fmla="*/ 770708 w 770708"/>
                <a:gd name="connsiteY2" fmla="*/ 770709 h 796834"/>
                <a:gd name="connsiteX3" fmla="*/ 770708 w 770708"/>
                <a:gd name="connsiteY3" fmla="*/ 0 h 796834"/>
                <a:gd name="connsiteX4" fmla="*/ 0 w 770708"/>
                <a:gd name="connsiteY4" fmla="*/ 104503 h 7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708" h="796834">
                  <a:moveTo>
                    <a:pt x="0" y="104503"/>
                  </a:moveTo>
                  <a:lnTo>
                    <a:pt x="0" y="796834"/>
                  </a:lnTo>
                  <a:lnTo>
                    <a:pt x="770708" y="770709"/>
                  </a:lnTo>
                  <a:lnTo>
                    <a:pt x="770708" y="0"/>
                  </a:lnTo>
                  <a:lnTo>
                    <a:pt x="0" y="104503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704588" y="3200400"/>
              <a:ext cx="1078992" cy="937260"/>
            </a:xfrm>
            <a:custGeom>
              <a:avLst/>
              <a:gdLst>
                <a:gd name="connsiteX0" fmla="*/ 0 w 1078992"/>
                <a:gd name="connsiteY0" fmla="*/ 155448 h 937260"/>
                <a:gd name="connsiteX1" fmla="*/ 1078992 w 1078992"/>
                <a:gd name="connsiteY1" fmla="*/ 0 h 937260"/>
                <a:gd name="connsiteX2" fmla="*/ 1078992 w 1078992"/>
                <a:gd name="connsiteY2" fmla="*/ 928116 h 937260"/>
                <a:gd name="connsiteX3" fmla="*/ 9144 w 1078992"/>
                <a:gd name="connsiteY3" fmla="*/ 937260 h 937260"/>
                <a:gd name="connsiteX4" fmla="*/ 0 w 1078992"/>
                <a:gd name="connsiteY4" fmla="*/ 155448 h 93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992" h="937260">
                  <a:moveTo>
                    <a:pt x="0" y="155448"/>
                  </a:moveTo>
                  <a:lnTo>
                    <a:pt x="1078992" y="0"/>
                  </a:lnTo>
                  <a:lnTo>
                    <a:pt x="1078992" y="928116"/>
                  </a:lnTo>
                  <a:lnTo>
                    <a:pt x="9144" y="937260"/>
                  </a:lnTo>
                  <a:lnTo>
                    <a:pt x="0" y="155448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771900" y="4279392"/>
              <a:ext cx="772668" cy="786384"/>
            </a:xfrm>
            <a:custGeom>
              <a:avLst/>
              <a:gdLst>
                <a:gd name="connsiteX0" fmla="*/ 0 w 772668"/>
                <a:gd name="connsiteY0" fmla="*/ 0 h 786384"/>
                <a:gd name="connsiteX1" fmla="*/ 772668 w 772668"/>
                <a:gd name="connsiteY1" fmla="*/ 13716 h 786384"/>
                <a:gd name="connsiteX2" fmla="*/ 772668 w 772668"/>
                <a:gd name="connsiteY2" fmla="*/ 786384 h 786384"/>
                <a:gd name="connsiteX3" fmla="*/ 4572 w 772668"/>
                <a:gd name="connsiteY3" fmla="*/ 667512 h 786384"/>
                <a:gd name="connsiteX4" fmla="*/ 0 w 772668"/>
                <a:gd name="connsiteY4" fmla="*/ 0 h 78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668" h="786384">
                  <a:moveTo>
                    <a:pt x="0" y="0"/>
                  </a:moveTo>
                  <a:lnTo>
                    <a:pt x="772668" y="13716"/>
                  </a:lnTo>
                  <a:lnTo>
                    <a:pt x="772668" y="786384"/>
                  </a:lnTo>
                  <a:lnTo>
                    <a:pt x="4572" y="6675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704587" y="4293109"/>
              <a:ext cx="1076201" cy="932687"/>
            </a:xfrm>
            <a:custGeom>
              <a:avLst/>
              <a:gdLst>
                <a:gd name="connsiteX0" fmla="*/ 0 w 1092708"/>
                <a:gd name="connsiteY0" fmla="*/ 0 h 932688"/>
                <a:gd name="connsiteX1" fmla="*/ 0 w 1092708"/>
                <a:gd name="connsiteY1" fmla="*/ 795528 h 932688"/>
                <a:gd name="connsiteX2" fmla="*/ 1092708 w 1092708"/>
                <a:gd name="connsiteY2" fmla="*/ 932688 h 932688"/>
                <a:gd name="connsiteX3" fmla="*/ 1092708 w 1092708"/>
                <a:gd name="connsiteY3" fmla="*/ 9144 h 932688"/>
                <a:gd name="connsiteX4" fmla="*/ 0 w 1092708"/>
                <a:gd name="connsiteY4" fmla="*/ 0 h 93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708" h="932688">
                  <a:moveTo>
                    <a:pt x="0" y="0"/>
                  </a:moveTo>
                  <a:lnTo>
                    <a:pt x="0" y="795528"/>
                  </a:lnTo>
                  <a:lnTo>
                    <a:pt x="1092708" y="932688"/>
                  </a:lnTo>
                  <a:lnTo>
                    <a:pt x="1092708" y="9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542617" y="1573054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在这里输入您的文字内容，或者将您的文字内容复制在这里。在这里输入您的文字内容，或者将您的文字复制在这里，在这里输入您的文字内容，或者将您的文字复制在这里</a:t>
            </a:r>
          </a:p>
        </p:txBody>
      </p:sp>
      <p:sp>
        <p:nvSpPr>
          <p:cNvPr id="33" name="矩形 32"/>
          <p:cNvSpPr/>
          <p:nvPr/>
        </p:nvSpPr>
        <p:spPr>
          <a:xfrm>
            <a:off x="5542617" y="2706900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在这里输入您的文字内容，或者将您的文字内容复制在这里。在这里输入您的文字内容，或者将您的文字复制在这里，在这里输入您的文字内容，或者将您的文字复制在这里</a:t>
            </a:r>
          </a:p>
        </p:txBody>
      </p:sp>
      <p:sp>
        <p:nvSpPr>
          <p:cNvPr id="34" name="矩形 33"/>
          <p:cNvSpPr/>
          <p:nvPr/>
        </p:nvSpPr>
        <p:spPr>
          <a:xfrm>
            <a:off x="5542617" y="3880723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在这里输入您的文字内容，或者将您的文字内容复制在这里。在这里输入您的文字内容，或者将您的文字复制在这里，在这里输入您的文字内容，或者将您的文字复制在这里</a:t>
            </a:r>
          </a:p>
        </p:txBody>
      </p:sp>
      <p:sp>
        <p:nvSpPr>
          <p:cNvPr id="35" name="矩形 34"/>
          <p:cNvSpPr/>
          <p:nvPr/>
        </p:nvSpPr>
        <p:spPr>
          <a:xfrm>
            <a:off x="5542617" y="5014173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在这里输入您的文字内容，或者将您的文字内容复制在这里。在这里输入您的文字内容，或者将您的文字复制在这里，在这里输入您的文字内容，或者将您的文字复制在这里</a:t>
            </a:r>
          </a:p>
        </p:txBody>
      </p:sp>
    </p:spTree>
    <p:extLst>
      <p:ext uri="{BB962C8B-B14F-4D97-AF65-F5344CB8AC3E}">
        <p14:creationId xmlns:p14="http://schemas.microsoft.com/office/powerpoint/2010/main" val="157633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9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8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3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8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6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15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4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65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/>
      <p:bldP spid="33" grpId="0"/>
      <p:bldP spid="34" grpId="0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720471" y="1737146"/>
            <a:ext cx="8358566" cy="91776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2688294" y="2730501"/>
            <a:ext cx="7892930" cy="9177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656114" y="3732777"/>
            <a:ext cx="7427296" cy="91776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产品研发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Development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8635" y="1673586"/>
            <a:ext cx="4612245" cy="4588832"/>
            <a:chOff x="1138635" y="1673586"/>
            <a:chExt cx="4612245" cy="4588832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1344664" y="1881957"/>
              <a:ext cx="2762664" cy="27650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1138635" y="1673586"/>
              <a:ext cx="3163016" cy="3167700"/>
            </a:xfrm>
            <a:custGeom>
              <a:avLst/>
              <a:gdLst>
                <a:gd name="T0" fmla="*/ 2147483646 w 961"/>
                <a:gd name="T1" fmla="*/ 0 h 961"/>
                <a:gd name="T2" fmla="*/ 0 w 961"/>
                <a:gd name="T3" fmla="*/ 2147483646 h 961"/>
                <a:gd name="T4" fmla="*/ 2147483646 w 961"/>
                <a:gd name="T5" fmla="*/ 2147483646 h 961"/>
                <a:gd name="T6" fmla="*/ 2147483646 w 961"/>
                <a:gd name="T7" fmla="*/ 2147483646 h 961"/>
                <a:gd name="T8" fmla="*/ 2147483646 w 961"/>
                <a:gd name="T9" fmla="*/ 0 h 961"/>
                <a:gd name="T10" fmla="*/ 2147483646 w 961"/>
                <a:gd name="T11" fmla="*/ 2147483646 h 961"/>
                <a:gd name="T12" fmla="*/ 318765353 w 961"/>
                <a:gd name="T13" fmla="*/ 2147483646 h 961"/>
                <a:gd name="T14" fmla="*/ 2147483646 w 961"/>
                <a:gd name="T15" fmla="*/ 319711229 h 961"/>
                <a:gd name="T16" fmla="*/ 2147483646 w 961"/>
                <a:gd name="T17" fmla="*/ 2147483646 h 961"/>
                <a:gd name="T18" fmla="*/ 2147483646 w 961"/>
                <a:gd name="T19" fmla="*/ 2147483646 h 9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1" h="961">
                  <a:moveTo>
                    <a:pt x="480" y="0"/>
                  </a:moveTo>
                  <a:cubicBezTo>
                    <a:pt x="215" y="0"/>
                    <a:pt x="0" y="215"/>
                    <a:pt x="0" y="480"/>
                  </a:cubicBezTo>
                  <a:cubicBezTo>
                    <a:pt x="0" y="746"/>
                    <a:pt x="215" y="961"/>
                    <a:pt x="480" y="961"/>
                  </a:cubicBezTo>
                  <a:cubicBezTo>
                    <a:pt x="746" y="961"/>
                    <a:pt x="961" y="746"/>
                    <a:pt x="961" y="480"/>
                  </a:cubicBezTo>
                  <a:cubicBezTo>
                    <a:pt x="961" y="215"/>
                    <a:pt x="746" y="0"/>
                    <a:pt x="480" y="0"/>
                  </a:cubicBezTo>
                  <a:close/>
                  <a:moveTo>
                    <a:pt x="480" y="896"/>
                  </a:moveTo>
                  <a:cubicBezTo>
                    <a:pt x="251" y="896"/>
                    <a:pt x="64" y="710"/>
                    <a:pt x="64" y="480"/>
                  </a:cubicBezTo>
                  <a:cubicBezTo>
                    <a:pt x="64" y="251"/>
                    <a:pt x="251" y="64"/>
                    <a:pt x="480" y="64"/>
                  </a:cubicBezTo>
                  <a:cubicBezTo>
                    <a:pt x="710" y="64"/>
                    <a:pt x="896" y="251"/>
                    <a:pt x="896" y="480"/>
                  </a:cubicBezTo>
                  <a:cubicBezTo>
                    <a:pt x="896" y="710"/>
                    <a:pt x="710" y="896"/>
                    <a:pt x="480" y="8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3706976" y="4211491"/>
              <a:ext cx="931814" cy="934156"/>
            </a:xfrm>
            <a:custGeom>
              <a:avLst/>
              <a:gdLst>
                <a:gd name="T0" fmla="*/ 778729075 w 398"/>
                <a:gd name="T1" fmla="*/ 1005543931 h 399"/>
                <a:gd name="T2" fmla="*/ 0 w 398"/>
                <a:gd name="T3" fmla="*/ 224294877 h 399"/>
                <a:gd name="T4" fmla="*/ 221773750 w 398"/>
                <a:gd name="T5" fmla="*/ 0 h 399"/>
                <a:gd name="T6" fmla="*/ 1003022188 w 398"/>
                <a:gd name="T7" fmla="*/ 781249054 h 399"/>
                <a:gd name="T8" fmla="*/ 778729075 w 398"/>
                <a:gd name="T9" fmla="*/ 1005543931 h 3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8" h="399">
                  <a:moveTo>
                    <a:pt x="309" y="399"/>
                  </a:moveTo>
                  <a:lnTo>
                    <a:pt x="0" y="89"/>
                  </a:lnTo>
                  <a:lnTo>
                    <a:pt x="88" y="0"/>
                  </a:lnTo>
                  <a:lnTo>
                    <a:pt x="398" y="310"/>
                  </a:lnTo>
                  <a:lnTo>
                    <a:pt x="309" y="3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4334428" y="4845968"/>
              <a:ext cx="1416452" cy="1416450"/>
            </a:xfrm>
            <a:custGeom>
              <a:avLst/>
              <a:gdLst>
                <a:gd name="T0" fmla="*/ 1696213917 w 430"/>
                <a:gd name="T1" fmla="*/ 2070373837 h 430"/>
                <a:gd name="T2" fmla="*/ 1506636857 w 430"/>
                <a:gd name="T3" fmla="*/ 2100308201 h 430"/>
                <a:gd name="T4" fmla="*/ 44899360 w 430"/>
                <a:gd name="T5" fmla="*/ 638574459 h 430"/>
                <a:gd name="T6" fmla="*/ 69843945 w 430"/>
                <a:gd name="T7" fmla="*/ 448997597 h 430"/>
                <a:gd name="T8" fmla="*/ 453985641 w 430"/>
                <a:gd name="T9" fmla="*/ 69843872 h 430"/>
                <a:gd name="T10" fmla="*/ 638575124 w 430"/>
                <a:gd name="T11" fmla="*/ 39911741 h 430"/>
                <a:gd name="T12" fmla="*/ 2100312621 w 430"/>
                <a:gd name="T13" fmla="*/ 1501645483 h 430"/>
                <a:gd name="T14" fmla="*/ 2075368036 w 430"/>
                <a:gd name="T15" fmla="*/ 1691222345 h 430"/>
                <a:gd name="T16" fmla="*/ 1696213917 w 430"/>
                <a:gd name="T17" fmla="*/ 2070373837 h 4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430">
                  <a:moveTo>
                    <a:pt x="340" y="415"/>
                  </a:moveTo>
                  <a:cubicBezTo>
                    <a:pt x="328" y="427"/>
                    <a:pt x="311" y="430"/>
                    <a:pt x="302" y="421"/>
                  </a:cubicBezTo>
                  <a:cubicBezTo>
                    <a:pt x="9" y="128"/>
                    <a:pt x="9" y="128"/>
                    <a:pt x="9" y="128"/>
                  </a:cubicBezTo>
                  <a:cubicBezTo>
                    <a:pt x="0" y="119"/>
                    <a:pt x="2" y="102"/>
                    <a:pt x="14" y="90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102" y="2"/>
                    <a:pt x="119" y="0"/>
                    <a:pt x="128" y="8"/>
                  </a:cubicBezTo>
                  <a:cubicBezTo>
                    <a:pt x="421" y="301"/>
                    <a:pt x="421" y="301"/>
                    <a:pt x="421" y="301"/>
                  </a:cubicBezTo>
                  <a:cubicBezTo>
                    <a:pt x="430" y="310"/>
                    <a:pt x="428" y="327"/>
                    <a:pt x="416" y="339"/>
                  </a:cubicBezTo>
                  <a:lnTo>
                    <a:pt x="340" y="4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4439785" y="4951323"/>
              <a:ext cx="449518" cy="444836"/>
            </a:xfrm>
            <a:custGeom>
              <a:avLst/>
              <a:gdLst>
                <a:gd name="T0" fmla="*/ 57964388 w 192"/>
                <a:gd name="T1" fmla="*/ 478829688 h 190"/>
                <a:gd name="T2" fmla="*/ 0 w 192"/>
                <a:gd name="T3" fmla="*/ 420866888 h 190"/>
                <a:gd name="T4" fmla="*/ 423386250 w 192"/>
                <a:gd name="T5" fmla="*/ 0 h 190"/>
                <a:gd name="T6" fmla="*/ 483870000 w 192"/>
                <a:gd name="T7" fmla="*/ 55443438 h 190"/>
                <a:gd name="T8" fmla="*/ 57964388 w 192"/>
                <a:gd name="T9" fmla="*/ 478829688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190">
                  <a:moveTo>
                    <a:pt x="23" y="190"/>
                  </a:moveTo>
                  <a:lnTo>
                    <a:pt x="0" y="167"/>
                  </a:lnTo>
                  <a:lnTo>
                    <a:pt x="168" y="0"/>
                  </a:lnTo>
                  <a:lnTo>
                    <a:pt x="192" y="22"/>
                  </a:lnTo>
                  <a:lnTo>
                    <a:pt x="23" y="1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00687" y="5709885"/>
              <a:ext cx="444836" cy="447178"/>
            </a:xfrm>
            <a:custGeom>
              <a:avLst/>
              <a:gdLst>
                <a:gd name="T0" fmla="*/ 57964388 w 190"/>
                <a:gd name="T1" fmla="*/ 481351431 h 191"/>
                <a:gd name="T2" fmla="*/ 0 w 190"/>
                <a:gd name="T3" fmla="*/ 420867582 h 191"/>
                <a:gd name="T4" fmla="*/ 423386250 w 190"/>
                <a:gd name="T5" fmla="*/ 0 h 191"/>
                <a:gd name="T6" fmla="*/ 478829688 w 190"/>
                <a:gd name="T7" fmla="*/ 55443529 h 191"/>
                <a:gd name="T8" fmla="*/ 57964388 w 190"/>
                <a:gd name="T9" fmla="*/ 481351431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0" h="191">
                  <a:moveTo>
                    <a:pt x="23" y="191"/>
                  </a:moveTo>
                  <a:lnTo>
                    <a:pt x="0" y="167"/>
                  </a:lnTo>
                  <a:lnTo>
                    <a:pt x="168" y="0"/>
                  </a:lnTo>
                  <a:lnTo>
                    <a:pt x="190" y="22"/>
                  </a:lnTo>
                  <a:lnTo>
                    <a:pt x="23" y="1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715890" y="2649781"/>
            <a:ext cx="2020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重点研发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sp>
        <p:nvSpPr>
          <p:cNvPr id="50" name="矩形 49"/>
          <p:cNvSpPr/>
          <p:nvPr/>
        </p:nvSpPr>
        <p:spPr>
          <a:xfrm>
            <a:off x="4616815" y="2084073"/>
            <a:ext cx="4825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55" name="TextBox 16"/>
          <p:cNvSpPr txBox="1">
            <a:spLocks noChangeArrowheads="1"/>
          </p:cNvSpPr>
          <p:nvPr/>
        </p:nvSpPr>
        <p:spPr bwMode="auto">
          <a:xfrm>
            <a:off x="4616815" y="1784765"/>
            <a:ext cx="2050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4616815" y="3077428"/>
            <a:ext cx="4825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4616815" y="2778120"/>
            <a:ext cx="2050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4616815" y="4079704"/>
            <a:ext cx="4825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62" name="TextBox 16"/>
          <p:cNvSpPr txBox="1">
            <a:spLocks noChangeArrowheads="1"/>
          </p:cNvSpPr>
          <p:nvPr/>
        </p:nvSpPr>
        <p:spPr bwMode="auto">
          <a:xfrm>
            <a:off x="4616815" y="3780396"/>
            <a:ext cx="2050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236357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27461 0.475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5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2" grpId="0" animBg="1"/>
      <p:bldP spid="53" grpId="0" animBg="1"/>
      <p:bldP spid="11" grpId="0"/>
      <p:bldP spid="11" grpId="1"/>
      <p:bldP spid="5" grpId="0" animBg="1"/>
      <p:bldP spid="5" grpId="1" animBg="1"/>
      <p:bldP spid="51" grpId="0"/>
      <p:bldP spid="51" grpId="1"/>
      <p:bldP spid="51" grpId="2"/>
      <p:bldP spid="50" grpId="0"/>
      <p:bldP spid="55" grpId="0"/>
      <p:bldP spid="58" grpId="0"/>
      <p:bldP spid="59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公司概述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 Introduction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45"/>
          <p:cNvSpPr/>
          <p:nvPr/>
        </p:nvSpPr>
        <p:spPr>
          <a:xfrm>
            <a:off x="1933810" y="4136034"/>
            <a:ext cx="2676805" cy="1449123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V="1">
            <a:off x="2138198" y="1481240"/>
            <a:ext cx="2268596" cy="2413161"/>
          </a:xfrm>
          <a:custGeom>
            <a:avLst/>
            <a:gdLst>
              <a:gd name="connsiteX0" fmla="*/ 1134298 w 2268596"/>
              <a:gd name="connsiteY0" fmla="*/ 2413161 h 2413161"/>
              <a:gd name="connsiteX1" fmla="*/ 2268596 w 2268596"/>
              <a:gd name="connsiteY1" fmla="*/ 1278863 h 2413161"/>
              <a:gd name="connsiteX2" fmla="*/ 1362899 w 2268596"/>
              <a:gd name="connsiteY2" fmla="*/ 167610 h 2413161"/>
              <a:gd name="connsiteX3" fmla="*/ 1252669 w 2268596"/>
              <a:gd name="connsiteY3" fmla="*/ 150787 h 2413161"/>
              <a:gd name="connsiteX4" fmla="*/ 1134299 w 2268596"/>
              <a:gd name="connsiteY4" fmla="*/ 0 h 2413161"/>
              <a:gd name="connsiteX5" fmla="*/ 1015928 w 2268596"/>
              <a:gd name="connsiteY5" fmla="*/ 150787 h 2413161"/>
              <a:gd name="connsiteX6" fmla="*/ 905697 w 2268596"/>
              <a:gd name="connsiteY6" fmla="*/ 167610 h 2413161"/>
              <a:gd name="connsiteX7" fmla="*/ 0 w 2268596"/>
              <a:gd name="connsiteY7" fmla="*/ 1278863 h 2413161"/>
              <a:gd name="connsiteX8" fmla="*/ 1134298 w 2268596"/>
              <a:gd name="connsiteY8" fmla="*/ 2413161 h 241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596" h="2413161">
                <a:moveTo>
                  <a:pt x="1134298" y="2413161"/>
                </a:moveTo>
                <a:cubicBezTo>
                  <a:pt x="1760753" y="2413161"/>
                  <a:pt x="2268596" y="1905318"/>
                  <a:pt x="2268596" y="1278863"/>
                </a:cubicBezTo>
                <a:cubicBezTo>
                  <a:pt x="2268596" y="730715"/>
                  <a:pt x="1879779" y="273379"/>
                  <a:pt x="1362899" y="167610"/>
                </a:cubicBezTo>
                <a:lnTo>
                  <a:pt x="1252669" y="150787"/>
                </a:lnTo>
                <a:lnTo>
                  <a:pt x="1134299" y="0"/>
                </a:lnTo>
                <a:lnTo>
                  <a:pt x="1015928" y="150787"/>
                </a:lnTo>
                <a:lnTo>
                  <a:pt x="905697" y="167610"/>
                </a:lnTo>
                <a:cubicBezTo>
                  <a:pt x="388817" y="273379"/>
                  <a:pt x="0" y="730715"/>
                  <a:pt x="0" y="1278863"/>
                </a:cubicBezTo>
                <a:cubicBezTo>
                  <a:pt x="0" y="1905318"/>
                  <a:pt x="507843" y="2413161"/>
                  <a:pt x="1134298" y="2413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V="1">
            <a:off x="5187482" y="1472996"/>
            <a:ext cx="2268596" cy="2421404"/>
          </a:xfrm>
          <a:custGeom>
            <a:avLst/>
            <a:gdLst>
              <a:gd name="connsiteX0" fmla="*/ 1134298 w 2268596"/>
              <a:gd name="connsiteY0" fmla="*/ 2421404 h 2421404"/>
              <a:gd name="connsiteX1" fmla="*/ 2268596 w 2268596"/>
              <a:gd name="connsiteY1" fmla="*/ 1287106 h 2421404"/>
              <a:gd name="connsiteX2" fmla="*/ 1362899 w 2268596"/>
              <a:gd name="connsiteY2" fmla="*/ 175853 h 2421404"/>
              <a:gd name="connsiteX3" fmla="*/ 1273022 w 2268596"/>
              <a:gd name="connsiteY3" fmla="*/ 162136 h 2421404"/>
              <a:gd name="connsiteX4" fmla="*/ 1145742 w 2268596"/>
              <a:gd name="connsiteY4" fmla="*/ 0 h 2421404"/>
              <a:gd name="connsiteX5" fmla="*/ 1021306 w 2268596"/>
              <a:gd name="connsiteY5" fmla="*/ 158514 h 2421404"/>
              <a:gd name="connsiteX6" fmla="*/ 1018323 w 2268596"/>
              <a:gd name="connsiteY6" fmla="*/ 158664 h 2421404"/>
              <a:gd name="connsiteX7" fmla="*/ 0 w 2268596"/>
              <a:gd name="connsiteY7" fmla="*/ 1287106 h 2421404"/>
              <a:gd name="connsiteX8" fmla="*/ 1134298 w 2268596"/>
              <a:gd name="connsiteY8" fmla="*/ 2421404 h 242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596" h="2421404">
                <a:moveTo>
                  <a:pt x="1134298" y="2421404"/>
                </a:moveTo>
                <a:cubicBezTo>
                  <a:pt x="1760753" y="2421404"/>
                  <a:pt x="2268596" y="1913561"/>
                  <a:pt x="2268596" y="1287106"/>
                </a:cubicBezTo>
                <a:cubicBezTo>
                  <a:pt x="2268596" y="738958"/>
                  <a:pt x="1879779" y="281622"/>
                  <a:pt x="1362899" y="175853"/>
                </a:cubicBezTo>
                <a:lnTo>
                  <a:pt x="1273022" y="162136"/>
                </a:lnTo>
                <a:lnTo>
                  <a:pt x="1145742" y="0"/>
                </a:lnTo>
                <a:lnTo>
                  <a:pt x="1021306" y="158514"/>
                </a:lnTo>
                <a:lnTo>
                  <a:pt x="1018323" y="158664"/>
                </a:lnTo>
                <a:cubicBezTo>
                  <a:pt x="446346" y="216752"/>
                  <a:pt x="0" y="699805"/>
                  <a:pt x="0" y="1287106"/>
                </a:cubicBezTo>
                <a:cubicBezTo>
                  <a:pt x="0" y="1913561"/>
                  <a:pt x="507843" y="2421404"/>
                  <a:pt x="1134298" y="24214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flipV="1">
            <a:off x="8291713" y="1482128"/>
            <a:ext cx="2268596" cy="2412273"/>
          </a:xfrm>
          <a:custGeom>
            <a:avLst/>
            <a:gdLst>
              <a:gd name="connsiteX0" fmla="*/ 1134298 w 2268596"/>
              <a:gd name="connsiteY0" fmla="*/ 2412273 h 2412273"/>
              <a:gd name="connsiteX1" fmla="*/ 2268596 w 2268596"/>
              <a:gd name="connsiteY1" fmla="*/ 1277975 h 2412273"/>
              <a:gd name="connsiteX2" fmla="*/ 1362898 w 2268596"/>
              <a:gd name="connsiteY2" fmla="*/ 166722 h 2412273"/>
              <a:gd name="connsiteX3" fmla="*/ 1251382 w 2268596"/>
              <a:gd name="connsiteY3" fmla="*/ 149703 h 2412273"/>
              <a:gd name="connsiteX4" fmla="*/ 1133863 w 2268596"/>
              <a:gd name="connsiteY4" fmla="*/ 0 h 2412273"/>
              <a:gd name="connsiteX5" fmla="*/ 1016225 w 2268596"/>
              <a:gd name="connsiteY5" fmla="*/ 149854 h 2412273"/>
              <a:gd name="connsiteX6" fmla="*/ 905698 w 2268596"/>
              <a:gd name="connsiteY6" fmla="*/ 166722 h 2412273"/>
              <a:gd name="connsiteX7" fmla="*/ 0 w 2268596"/>
              <a:gd name="connsiteY7" fmla="*/ 1277975 h 2412273"/>
              <a:gd name="connsiteX8" fmla="*/ 1134298 w 2268596"/>
              <a:gd name="connsiteY8" fmla="*/ 2412273 h 24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596" h="2412273">
                <a:moveTo>
                  <a:pt x="1134298" y="2412273"/>
                </a:moveTo>
                <a:cubicBezTo>
                  <a:pt x="1760753" y="2412273"/>
                  <a:pt x="2268596" y="1904430"/>
                  <a:pt x="2268596" y="1277975"/>
                </a:cubicBezTo>
                <a:cubicBezTo>
                  <a:pt x="2268596" y="729827"/>
                  <a:pt x="1879779" y="272491"/>
                  <a:pt x="1362898" y="166722"/>
                </a:cubicBezTo>
                <a:lnTo>
                  <a:pt x="1251382" y="149703"/>
                </a:lnTo>
                <a:lnTo>
                  <a:pt x="1133863" y="0"/>
                </a:lnTo>
                <a:lnTo>
                  <a:pt x="1016225" y="149854"/>
                </a:lnTo>
                <a:lnTo>
                  <a:pt x="905698" y="166722"/>
                </a:lnTo>
                <a:cubicBezTo>
                  <a:pt x="388817" y="272491"/>
                  <a:pt x="0" y="729827"/>
                  <a:pt x="0" y="1277975"/>
                </a:cubicBezTo>
                <a:cubicBezTo>
                  <a:pt x="0" y="1904430"/>
                  <a:pt x="507843" y="2412273"/>
                  <a:pt x="1134298" y="24122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等腰三角形 45"/>
          <p:cNvSpPr/>
          <p:nvPr/>
        </p:nvSpPr>
        <p:spPr>
          <a:xfrm>
            <a:off x="4982972" y="4136034"/>
            <a:ext cx="2676805" cy="1449123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45"/>
          <p:cNvSpPr/>
          <p:nvPr/>
        </p:nvSpPr>
        <p:spPr>
          <a:xfrm>
            <a:off x="8088014" y="4136034"/>
            <a:ext cx="2676805" cy="1449123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0"/>
          <p:cNvSpPr txBox="1"/>
          <p:nvPr/>
        </p:nvSpPr>
        <p:spPr>
          <a:xfrm>
            <a:off x="2251693" y="2137533"/>
            <a:ext cx="20416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/>
              <a:t>年销售额突破</a:t>
            </a:r>
            <a:endParaRPr lang="en-US" altLang="zh-CN" sz="2000" dirty="0"/>
          </a:p>
          <a:p>
            <a:r>
              <a:rPr lang="en-US" altLang="zh-CN" sz="4000" dirty="0"/>
              <a:t>8000</a:t>
            </a:r>
            <a:r>
              <a:rPr lang="zh-CN" altLang="en-US" sz="4000" dirty="0"/>
              <a:t>万</a:t>
            </a:r>
          </a:p>
        </p:txBody>
      </p:sp>
      <p:sp>
        <p:nvSpPr>
          <p:cNvPr id="21" name="TextBox 31"/>
          <p:cNvSpPr txBox="1"/>
          <p:nvPr/>
        </p:nvSpPr>
        <p:spPr>
          <a:xfrm>
            <a:off x="5453086" y="2137533"/>
            <a:ext cx="17373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/>
              <a:t>加盟店超过</a:t>
            </a:r>
            <a:endParaRPr lang="en-US" altLang="zh-CN" sz="2000" dirty="0"/>
          </a:p>
          <a:p>
            <a:r>
              <a:rPr lang="en-US" altLang="zh-CN" sz="4000" dirty="0"/>
              <a:t>166</a:t>
            </a:r>
            <a:r>
              <a:rPr lang="zh-CN" altLang="en-US" sz="4000" dirty="0"/>
              <a:t>家</a:t>
            </a:r>
          </a:p>
        </p:txBody>
      </p:sp>
      <p:sp>
        <p:nvSpPr>
          <p:cNvPr id="25" name="TextBox 32"/>
          <p:cNvSpPr txBox="1"/>
          <p:nvPr/>
        </p:nvSpPr>
        <p:spPr>
          <a:xfrm>
            <a:off x="8285919" y="2137533"/>
            <a:ext cx="22801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/>
              <a:t>产品销售覆盖</a:t>
            </a:r>
            <a:endParaRPr lang="en-US" altLang="zh-CN" sz="2000" dirty="0"/>
          </a:p>
          <a:p>
            <a:r>
              <a:rPr lang="en-US" altLang="zh-CN" sz="4000" dirty="0"/>
              <a:t>128</a:t>
            </a:r>
            <a:r>
              <a:rPr lang="zh-CN" altLang="en-US" sz="4000" dirty="0"/>
              <a:t>城市</a:t>
            </a:r>
          </a:p>
        </p:txBody>
      </p:sp>
      <p:sp>
        <p:nvSpPr>
          <p:cNvPr id="35" name="矩形 34"/>
          <p:cNvSpPr/>
          <p:nvPr/>
        </p:nvSpPr>
        <p:spPr>
          <a:xfrm>
            <a:off x="1951220" y="4735360"/>
            <a:ext cx="26419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6" name="矩形 35"/>
          <p:cNvSpPr/>
          <p:nvPr/>
        </p:nvSpPr>
        <p:spPr>
          <a:xfrm>
            <a:off x="2156135" y="4392922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00382" y="4735360"/>
            <a:ext cx="26419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8" name="矩形 37"/>
          <p:cNvSpPr/>
          <p:nvPr/>
        </p:nvSpPr>
        <p:spPr>
          <a:xfrm>
            <a:off x="5205297" y="4392922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105424" y="4735360"/>
            <a:ext cx="26419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0" name="矩形 39"/>
          <p:cNvSpPr/>
          <p:nvPr/>
        </p:nvSpPr>
        <p:spPr>
          <a:xfrm>
            <a:off x="8310339" y="4392922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203055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5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1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75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75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32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9" grpId="0" animBg="1"/>
      <p:bldP spid="32" grpId="0" animBg="1"/>
      <p:bldP spid="33" grpId="0" animBg="1"/>
      <p:bldP spid="34" grpId="0" animBg="1"/>
      <p:bldP spid="30" grpId="0" animBg="1"/>
      <p:bldP spid="31" grpId="0" animBg="1"/>
      <p:bldP spid="17" grpId="0"/>
      <p:bldP spid="17" grpId="1"/>
      <p:bldP spid="17" grpId="2"/>
      <p:bldP spid="21" grpId="0"/>
      <p:bldP spid="21" grpId="1"/>
      <p:bldP spid="21" grpId="2"/>
      <p:bldP spid="25" grpId="0"/>
      <p:bldP spid="25" grpId="1"/>
      <p:bldP spid="25" grpId="2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产品创新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Innovation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Freeform 22"/>
          <p:cNvSpPr>
            <a:spLocks/>
          </p:cNvSpPr>
          <p:nvPr/>
        </p:nvSpPr>
        <p:spPr bwMode="auto">
          <a:xfrm>
            <a:off x="6223124" y="2124681"/>
            <a:ext cx="1069" cy="0"/>
          </a:xfrm>
          <a:custGeom>
            <a:avLst/>
            <a:gdLst>
              <a:gd name="T0" fmla="*/ 0 w 4"/>
              <a:gd name="T1" fmla="*/ 2 w 4"/>
              <a:gd name="T2" fmla="*/ 4 w 4"/>
              <a:gd name="T3" fmla="*/ 0 w 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4">
                <a:moveTo>
                  <a:pt x="0" y="0"/>
                </a:moveTo>
                <a:cubicBezTo>
                  <a:pt x="0" y="0"/>
                  <a:pt x="2" y="0"/>
                  <a:pt x="2" y="0"/>
                </a:cubicBezTo>
                <a:lnTo>
                  <a:pt x="4" y="0"/>
                </a:lnTo>
                <a:lnTo>
                  <a:pt x="0" y="0"/>
                </a:lnTo>
                <a:close/>
              </a:path>
            </a:pathLst>
          </a:custGeom>
          <a:solidFill>
            <a:srgbClr val="82C836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968875" y="2124681"/>
            <a:ext cx="0" cy="0"/>
          </a:xfrm>
          <a:custGeom>
            <a:avLst/>
            <a:gdLst>
              <a:gd name="T0" fmla="*/ 0 w 3"/>
              <a:gd name="T1" fmla="*/ 0 w 3"/>
              <a:gd name="T2" fmla="*/ 3 w 3"/>
              <a:gd name="T3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3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2" y="0"/>
                  <a:pt x="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2C836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Freeform 21"/>
          <p:cNvSpPr>
            <a:spLocks noEditPoints="1"/>
          </p:cNvSpPr>
          <p:nvPr/>
        </p:nvSpPr>
        <p:spPr bwMode="auto">
          <a:xfrm>
            <a:off x="4886718" y="1958031"/>
            <a:ext cx="2419633" cy="3114009"/>
          </a:xfrm>
          <a:custGeom>
            <a:avLst/>
            <a:gdLst>
              <a:gd name="T0" fmla="*/ 15500 w 17509"/>
              <a:gd name="T1" fmla="*/ 12945 h 22569"/>
              <a:gd name="T2" fmla="*/ 13648 w 17509"/>
              <a:gd name="T3" fmla="*/ 15646 h 22569"/>
              <a:gd name="T4" fmla="*/ 12686 w 17509"/>
              <a:gd name="T5" fmla="*/ 16707 h 22569"/>
              <a:gd name="T6" fmla="*/ 12045 w 17509"/>
              <a:gd name="T7" fmla="*/ 18000 h 22569"/>
              <a:gd name="T8" fmla="*/ 11850 w 17509"/>
              <a:gd name="T9" fmla="*/ 20372 h 22569"/>
              <a:gd name="T10" fmla="*/ 11851 w 17509"/>
              <a:gd name="T11" fmla="*/ 20445 h 22569"/>
              <a:gd name="T12" fmla="*/ 11209 w 17509"/>
              <a:gd name="T13" fmla="*/ 21086 h 22569"/>
              <a:gd name="T14" fmla="*/ 6299 w 17509"/>
              <a:gd name="T15" fmla="*/ 21086 h 22569"/>
              <a:gd name="T16" fmla="*/ 5844 w 17509"/>
              <a:gd name="T17" fmla="*/ 20897 h 22569"/>
              <a:gd name="T18" fmla="*/ 5657 w 17509"/>
              <a:gd name="T19" fmla="*/ 20445 h 22569"/>
              <a:gd name="T20" fmla="*/ 5657 w 17509"/>
              <a:gd name="T21" fmla="*/ 20369 h 22569"/>
              <a:gd name="T22" fmla="*/ 5462 w 17509"/>
              <a:gd name="T23" fmla="*/ 18000 h 22569"/>
              <a:gd name="T24" fmla="*/ 5094 w 17509"/>
              <a:gd name="T25" fmla="*/ 17092 h 22569"/>
              <a:gd name="T26" fmla="*/ 4029 w 17509"/>
              <a:gd name="T27" fmla="*/ 15822 h 22569"/>
              <a:gd name="T28" fmla="*/ 2329 w 17509"/>
              <a:gd name="T29" fmla="*/ 13637 h 22569"/>
              <a:gd name="T30" fmla="*/ 1484 w 17509"/>
              <a:gd name="T31" fmla="*/ 9931 h 22569"/>
              <a:gd name="T32" fmla="*/ 2954 w 17509"/>
              <a:gd name="T33" fmla="*/ 5541 h 22569"/>
              <a:gd name="T34" fmla="*/ 6683 w 17509"/>
              <a:gd name="T35" fmla="*/ 2948 h 22569"/>
              <a:gd name="T36" fmla="*/ 6868 w 17509"/>
              <a:gd name="T37" fmla="*/ 2892 h 22569"/>
              <a:gd name="T38" fmla="*/ 7985 w 17509"/>
              <a:gd name="T39" fmla="*/ 2684 h 22569"/>
              <a:gd name="T40" fmla="*/ 7987 w 17509"/>
              <a:gd name="T41" fmla="*/ 2684 h 22569"/>
              <a:gd name="T42" fmla="*/ 8059 w 17509"/>
              <a:gd name="T43" fmla="*/ 2676 h 22569"/>
              <a:gd name="T44" fmla="*/ 8716 w 17509"/>
              <a:gd name="T45" fmla="*/ 2639 h 22569"/>
              <a:gd name="T46" fmla="*/ 8755 w 17509"/>
              <a:gd name="T47" fmla="*/ 2643 h 22569"/>
              <a:gd name="T48" fmla="*/ 8793 w 17509"/>
              <a:gd name="T49" fmla="*/ 2641 h 22569"/>
              <a:gd name="T50" fmla="*/ 9450 w 17509"/>
              <a:gd name="T51" fmla="*/ 2676 h 22569"/>
              <a:gd name="T52" fmla="*/ 9448 w 17509"/>
              <a:gd name="T53" fmla="*/ 2676 h 22569"/>
              <a:gd name="T54" fmla="*/ 9520 w 17509"/>
              <a:gd name="T55" fmla="*/ 2684 h 22569"/>
              <a:gd name="T56" fmla="*/ 9522 w 17509"/>
              <a:gd name="T57" fmla="*/ 2684 h 22569"/>
              <a:gd name="T58" fmla="*/ 10638 w 17509"/>
              <a:gd name="T59" fmla="*/ 2892 h 22569"/>
              <a:gd name="T60" fmla="*/ 10825 w 17509"/>
              <a:gd name="T61" fmla="*/ 2948 h 22569"/>
              <a:gd name="T62" fmla="*/ 14553 w 17509"/>
              <a:gd name="T63" fmla="*/ 5541 h 22569"/>
              <a:gd name="T64" fmla="*/ 16023 w 17509"/>
              <a:gd name="T65" fmla="*/ 9931 h 22569"/>
              <a:gd name="T66" fmla="*/ 15500 w 17509"/>
              <a:gd name="T67" fmla="*/ 12945 h 22569"/>
              <a:gd name="T68" fmla="*/ 17507 w 17509"/>
              <a:gd name="T69" fmla="*/ 9931 h 22569"/>
              <a:gd name="T70" fmla="*/ 15734 w 17509"/>
              <a:gd name="T71" fmla="*/ 4645 h 22569"/>
              <a:gd name="T72" fmla="*/ 1773 w 17509"/>
              <a:gd name="T73" fmla="*/ 4645 h 22569"/>
              <a:gd name="T74" fmla="*/ 0 w 17509"/>
              <a:gd name="T75" fmla="*/ 9931 h 22569"/>
              <a:gd name="T76" fmla="*/ 628 w 17509"/>
              <a:gd name="T77" fmla="*/ 13491 h 22569"/>
              <a:gd name="T78" fmla="*/ 2782 w 17509"/>
              <a:gd name="T79" fmla="*/ 16665 h 22569"/>
              <a:gd name="T80" fmla="*/ 3655 w 17509"/>
              <a:gd name="T81" fmla="*/ 17623 h 22569"/>
              <a:gd name="T82" fmla="*/ 4005 w 17509"/>
              <a:gd name="T83" fmla="*/ 18273 h 22569"/>
              <a:gd name="T84" fmla="*/ 4174 w 17509"/>
              <a:gd name="T85" fmla="*/ 20369 h 22569"/>
              <a:gd name="T86" fmla="*/ 4174 w 17509"/>
              <a:gd name="T87" fmla="*/ 20420 h 22569"/>
              <a:gd name="T88" fmla="*/ 4174 w 17509"/>
              <a:gd name="T89" fmla="*/ 20435 h 22569"/>
              <a:gd name="T90" fmla="*/ 4174 w 17509"/>
              <a:gd name="T91" fmla="*/ 20440 h 22569"/>
              <a:gd name="T92" fmla="*/ 4174 w 17509"/>
              <a:gd name="T93" fmla="*/ 20445 h 22569"/>
              <a:gd name="T94" fmla="*/ 6299 w 17509"/>
              <a:gd name="T95" fmla="*/ 22569 h 22569"/>
              <a:gd name="T96" fmla="*/ 11209 w 17509"/>
              <a:gd name="T97" fmla="*/ 22569 h 22569"/>
              <a:gd name="T98" fmla="*/ 13333 w 17509"/>
              <a:gd name="T99" fmla="*/ 20445 h 22569"/>
              <a:gd name="T100" fmla="*/ 13333 w 17509"/>
              <a:gd name="T101" fmla="*/ 20440 h 22569"/>
              <a:gd name="T102" fmla="*/ 13333 w 17509"/>
              <a:gd name="T103" fmla="*/ 20434 h 22569"/>
              <a:gd name="T104" fmla="*/ 13333 w 17509"/>
              <a:gd name="T105" fmla="*/ 20420 h 22569"/>
              <a:gd name="T106" fmla="*/ 13333 w 17509"/>
              <a:gd name="T107" fmla="*/ 20372 h 22569"/>
              <a:gd name="T108" fmla="*/ 13503 w 17509"/>
              <a:gd name="T109" fmla="*/ 18274 h 22569"/>
              <a:gd name="T110" fmla="*/ 13673 w 17509"/>
              <a:gd name="T111" fmla="*/ 17875 h 22569"/>
              <a:gd name="T112" fmla="*/ 14553 w 17509"/>
              <a:gd name="T113" fmla="*/ 16847 h 22569"/>
              <a:gd name="T114" fmla="*/ 16486 w 17509"/>
              <a:gd name="T115" fmla="*/ 14338 h 22569"/>
              <a:gd name="T116" fmla="*/ 17507 w 17509"/>
              <a:gd name="T117" fmla="*/ 9931 h 22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9" h="22569">
                <a:moveTo>
                  <a:pt x="15500" y="12945"/>
                </a:moveTo>
                <a:cubicBezTo>
                  <a:pt x="15031" y="14128"/>
                  <a:pt x="14327" y="14928"/>
                  <a:pt x="13648" y="15646"/>
                </a:cubicBezTo>
                <a:cubicBezTo>
                  <a:pt x="13309" y="16005"/>
                  <a:pt x="12976" y="16339"/>
                  <a:pt x="12686" y="16707"/>
                </a:cubicBezTo>
                <a:cubicBezTo>
                  <a:pt x="12399" y="17072"/>
                  <a:pt x="12143" y="17489"/>
                  <a:pt x="12045" y="18000"/>
                </a:cubicBezTo>
                <a:cubicBezTo>
                  <a:pt x="11859" y="18996"/>
                  <a:pt x="11852" y="20066"/>
                  <a:pt x="11850" y="20372"/>
                </a:cubicBezTo>
                <a:cubicBezTo>
                  <a:pt x="11850" y="20413"/>
                  <a:pt x="11851" y="20435"/>
                  <a:pt x="11851" y="20445"/>
                </a:cubicBezTo>
                <a:cubicBezTo>
                  <a:pt x="11849" y="20799"/>
                  <a:pt x="11564" y="21085"/>
                  <a:pt x="11209" y="21086"/>
                </a:cubicBezTo>
                <a:lnTo>
                  <a:pt x="6299" y="21086"/>
                </a:lnTo>
                <a:cubicBezTo>
                  <a:pt x="6119" y="21086"/>
                  <a:pt x="5962" y="21015"/>
                  <a:pt x="5844" y="20897"/>
                </a:cubicBezTo>
                <a:cubicBezTo>
                  <a:pt x="5727" y="20779"/>
                  <a:pt x="5657" y="20625"/>
                  <a:pt x="5657" y="20445"/>
                </a:cubicBezTo>
                <a:cubicBezTo>
                  <a:pt x="5657" y="20435"/>
                  <a:pt x="5657" y="20412"/>
                  <a:pt x="5657" y="20369"/>
                </a:cubicBezTo>
                <a:cubicBezTo>
                  <a:pt x="5656" y="20061"/>
                  <a:pt x="5647" y="18994"/>
                  <a:pt x="5462" y="18000"/>
                </a:cubicBezTo>
                <a:cubicBezTo>
                  <a:pt x="5398" y="17661"/>
                  <a:pt x="5261" y="17359"/>
                  <a:pt x="5094" y="17092"/>
                </a:cubicBezTo>
                <a:cubicBezTo>
                  <a:pt x="4798" y="16622"/>
                  <a:pt x="4420" y="16237"/>
                  <a:pt x="4029" y="15822"/>
                </a:cubicBezTo>
                <a:cubicBezTo>
                  <a:pt x="3439" y="15207"/>
                  <a:pt x="2815" y="14544"/>
                  <a:pt x="2329" y="13637"/>
                </a:cubicBezTo>
                <a:cubicBezTo>
                  <a:pt x="1845" y="12731"/>
                  <a:pt x="1485" y="11579"/>
                  <a:pt x="1484" y="9931"/>
                </a:cubicBezTo>
                <a:cubicBezTo>
                  <a:pt x="1484" y="8279"/>
                  <a:pt x="2030" y="6763"/>
                  <a:pt x="2954" y="5541"/>
                </a:cubicBezTo>
                <a:cubicBezTo>
                  <a:pt x="3879" y="4319"/>
                  <a:pt x="5180" y="3397"/>
                  <a:pt x="6683" y="2948"/>
                </a:cubicBezTo>
                <a:lnTo>
                  <a:pt x="6868" y="2892"/>
                </a:lnTo>
                <a:cubicBezTo>
                  <a:pt x="7230" y="2798"/>
                  <a:pt x="7602" y="2724"/>
                  <a:pt x="7985" y="2684"/>
                </a:cubicBezTo>
                <a:lnTo>
                  <a:pt x="7987" y="2684"/>
                </a:lnTo>
                <a:lnTo>
                  <a:pt x="8059" y="2676"/>
                </a:lnTo>
                <a:cubicBezTo>
                  <a:pt x="8283" y="2654"/>
                  <a:pt x="8501" y="2641"/>
                  <a:pt x="8716" y="2639"/>
                </a:cubicBezTo>
                <a:lnTo>
                  <a:pt x="8755" y="2643"/>
                </a:lnTo>
                <a:lnTo>
                  <a:pt x="8793" y="2641"/>
                </a:lnTo>
                <a:cubicBezTo>
                  <a:pt x="9007" y="2641"/>
                  <a:pt x="9226" y="2654"/>
                  <a:pt x="9450" y="2676"/>
                </a:cubicBezTo>
                <a:lnTo>
                  <a:pt x="9448" y="2676"/>
                </a:lnTo>
                <a:lnTo>
                  <a:pt x="9520" y="2684"/>
                </a:lnTo>
                <a:lnTo>
                  <a:pt x="9522" y="2684"/>
                </a:lnTo>
                <a:cubicBezTo>
                  <a:pt x="9905" y="2724"/>
                  <a:pt x="10277" y="2797"/>
                  <a:pt x="10638" y="2892"/>
                </a:cubicBezTo>
                <a:lnTo>
                  <a:pt x="10825" y="2948"/>
                </a:lnTo>
                <a:cubicBezTo>
                  <a:pt x="12327" y="3397"/>
                  <a:pt x="13628" y="4319"/>
                  <a:pt x="14553" y="5541"/>
                </a:cubicBezTo>
                <a:cubicBezTo>
                  <a:pt x="15476" y="6763"/>
                  <a:pt x="16023" y="8279"/>
                  <a:pt x="16023" y="9931"/>
                </a:cubicBezTo>
                <a:cubicBezTo>
                  <a:pt x="16023" y="11186"/>
                  <a:pt x="15812" y="12155"/>
                  <a:pt x="15500" y="12945"/>
                </a:cubicBezTo>
                <a:close/>
                <a:moveTo>
                  <a:pt x="17507" y="9931"/>
                </a:moveTo>
                <a:cubicBezTo>
                  <a:pt x="17507" y="7948"/>
                  <a:pt x="16847" y="6114"/>
                  <a:pt x="15734" y="4645"/>
                </a:cubicBezTo>
                <a:cubicBezTo>
                  <a:pt x="12226" y="8"/>
                  <a:pt x="5290" y="0"/>
                  <a:pt x="1773" y="4645"/>
                </a:cubicBezTo>
                <a:cubicBezTo>
                  <a:pt x="661" y="6114"/>
                  <a:pt x="0" y="7948"/>
                  <a:pt x="0" y="9931"/>
                </a:cubicBezTo>
                <a:cubicBezTo>
                  <a:pt x="0" y="11354"/>
                  <a:pt x="245" y="12523"/>
                  <a:pt x="628" y="13491"/>
                </a:cubicBezTo>
                <a:cubicBezTo>
                  <a:pt x="1202" y="14942"/>
                  <a:pt x="2079" y="15922"/>
                  <a:pt x="2782" y="16665"/>
                </a:cubicBezTo>
                <a:cubicBezTo>
                  <a:pt x="3135" y="17036"/>
                  <a:pt x="3445" y="17353"/>
                  <a:pt x="3655" y="17623"/>
                </a:cubicBezTo>
                <a:cubicBezTo>
                  <a:pt x="3870" y="17895"/>
                  <a:pt x="3975" y="18106"/>
                  <a:pt x="4005" y="18273"/>
                </a:cubicBezTo>
                <a:cubicBezTo>
                  <a:pt x="4158" y="19085"/>
                  <a:pt x="4174" y="20109"/>
                  <a:pt x="4174" y="20369"/>
                </a:cubicBezTo>
                <a:lnTo>
                  <a:pt x="4174" y="20420"/>
                </a:lnTo>
                <a:lnTo>
                  <a:pt x="4174" y="20435"/>
                </a:lnTo>
                <a:lnTo>
                  <a:pt x="4174" y="20440"/>
                </a:lnTo>
                <a:lnTo>
                  <a:pt x="4174" y="20445"/>
                </a:lnTo>
                <a:cubicBezTo>
                  <a:pt x="4174" y="21620"/>
                  <a:pt x="5125" y="22568"/>
                  <a:pt x="6299" y="22569"/>
                </a:cubicBezTo>
                <a:lnTo>
                  <a:pt x="11209" y="22569"/>
                </a:lnTo>
                <a:cubicBezTo>
                  <a:pt x="12383" y="22568"/>
                  <a:pt x="13333" y="21618"/>
                  <a:pt x="13333" y="20445"/>
                </a:cubicBezTo>
                <a:lnTo>
                  <a:pt x="13333" y="20440"/>
                </a:lnTo>
                <a:lnTo>
                  <a:pt x="13333" y="20434"/>
                </a:lnTo>
                <a:lnTo>
                  <a:pt x="13333" y="20420"/>
                </a:lnTo>
                <a:lnTo>
                  <a:pt x="13333" y="20372"/>
                </a:lnTo>
                <a:cubicBezTo>
                  <a:pt x="13333" y="20115"/>
                  <a:pt x="13349" y="19088"/>
                  <a:pt x="13503" y="18274"/>
                </a:cubicBezTo>
                <a:cubicBezTo>
                  <a:pt x="13524" y="18161"/>
                  <a:pt x="13574" y="18033"/>
                  <a:pt x="13673" y="17875"/>
                </a:cubicBezTo>
                <a:cubicBezTo>
                  <a:pt x="13840" y="17600"/>
                  <a:pt x="14158" y="17258"/>
                  <a:pt x="14553" y="16847"/>
                </a:cubicBezTo>
                <a:cubicBezTo>
                  <a:pt x="15141" y="16228"/>
                  <a:pt x="15891" y="15448"/>
                  <a:pt x="16486" y="14338"/>
                </a:cubicBezTo>
                <a:cubicBezTo>
                  <a:pt x="17082" y="13230"/>
                  <a:pt x="17509" y="11799"/>
                  <a:pt x="17507" y="9931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Freeform 24"/>
          <p:cNvSpPr>
            <a:spLocks/>
          </p:cNvSpPr>
          <p:nvPr/>
        </p:nvSpPr>
        <p:spPr bwMode="auto">
          <a:xfrm>
            <a:off x="5633439" y="5152160"/>
            <a:ext cx="925122" cy="252112"/>
          </a:xfrm>
          <a:custGeom>
            <a:avLst/>
            <a:gdLst>
              <a:gd name="T0" fmla="*/ 5785 w 6697"/>
              <a:gd name="T1" fmla="*/ 0 h 1826"/>
              <a:gd name="T2" fmla="*/ 914 w 6697"/>
              <a:gd name="T3" fmla="*/ 0 h 1826"/>
              <a:gd name="T4" fmla="*/ 0 w 6697"/>
              <a:gd name="T5" fmla="*/ 914 h 1826"/>
              <a:gd name="T6" fmla="*/ 914 w 6697"/>
              <a:gd name="T7" fmla="*/ 1826 h 1826"/>
              <a:gd name="T8" fmla="*/ 5785 w 6697"/>
              <a:gd name="T9" fmla="*/ 1826 h 1826"/>
              <a:gd name="T10" fmla="*/ 6697 w 6697"/>
              <a:gd name="T11" fmla="*/ 914 h 1826"/>
              <a:gd name="T12" fmla="*/ 5785 w 6697"/>
              <a:gd name="T13" fmla="*/ 0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7" h="1826">
                <a:moveTo>
                  <a:pt x="5785" y="0"/>
                </a:moveTo>
                <a:lnTo>
                  <a:pt x="914" y="0"/>
                </a:lnTo>
                <a:cubicBezTo>
                  <a:pt x="410" y="0"/>
                  <a:pt x="0" y="407"/>
                  <a:pt x="0" y="914"/>
                </a:cubicBezTo>
                <a:cubicBezTo>
                  <a:pt x="0" y="1416"/>
                  <a:pt x="410" y="1826"/>
                  <a:pt x="914" y="1826"/>
                </a:cubicBezTo>
                <a:lnTo>
                  <a:pt x="5785" y="1826"/>
                </a:lnTo>
                <a:cubicBezTo>
                  <a:pt x="6288" y="1826"/>
                  <a:pt x="6697" y="1416"/>
                  <a:pt x="6697" y="914"/>
                </a:cubicBezTo>
                <a:cubicBezTo>
                  <a:pt x="6697" y="407"/>
                  <a:pt x="6288" y="0"/>
                  <a:pt x="5785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>
            <a:off x="5633439" y="5470504"/>
            <a:ext cx="925122" cy="252112"/>
          </a:xfrm>
          <a:custGeom>
            <a:avLst/>
            <a:gdLst>
              <a:gd name="T0" fmla="*/ 5785 w 6697"/>
              <a:gd name="T1" fmla="*/ 0 h 1825"/>
              <a:gd name="T2" fmla="*/ 914 w 6697"/>
              <a:gd name="T3" fmla="*/ 0 h 1825"/>
              <a:gd name="T4" fmla="*/ 0 w 6697"/>
              <a:gd name="T5" fmla="*/ 911 h 1825"/>
              <a:gd name="T6" fmla="*/ 914 w 6697"/>
              <a:gd name="T7" fmla="*/ 1825 h 1825"/>
              <a:gd name="T8" fmla="*/ 5785 w 6697"/>
              <a:gd name="T9" fmla="*/ 1825 h 1825"/>
              <a:gd name="T10" fmla="*/ 6697 w 6697"/>
              <a:gd name="T11" fmla="*/ 911 h 1825"/>
              <a:gd name="T12" fmla="*/ 5785 w 6697"/>
              <a:gd name="T13" fmla="*/ 0 h 1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7" h="1825">
                <a:moveTo>
                  <a:pt x="5785" y="0"/>
                </a:moveTo>
                <a:lnTo>
                  <a:pt x="914" y="0"/>
                </a:lnTo>
                <a:cubicBezTo>
                  <a:pt x="410" y="0"/>
                  <a:pt x="0" y="407"/>
                  <a:pt x="0" y="911"/>
                </a:cubicBezTo>
                <a:cubicBezTo>
                  <a:pt x="0" y="1416"/>
                  <a:pt x="410" y="1825"/>
                  <a:pt x="914" y="1825"/>
                </a:cubicBezTo>
                <a:lnTo>
                  <a:pt x="5785" y="1825"/>
                </a:lnTo>
                <a:cubicBezTo>
                  <a:pt x="6288" y="1825"/>
                  <a:pt x="6697" y="1416"/>
                  <a:pt x="6697" y="911"/>
                </a:cubicBezTo>
                <a:cubicBezTo>
                  <a:pt x="6697" y="407"/>
                  <a:pt x="6288" y="0"/>
                  <a:pt x="5785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Freeform 26"/>
          <p:cNvSpPr>
            <a:spLocks/>
          </p:cNvSpPr>
          <p:nvPr/>
        </p:nvSpPr>
        <p:spPr bwMode="auto">
          <a:xfrm>
            <a:off x="5807567" y="5790985"/>
            <a:ext cx="576866" cy="136739"/>
          </a:xfrm>
          <a:custGeom>
            <a:avLst/>
            <a:gdLst>
              <a:gd name="T0" fmla="*/ 2515 w 4174"/>
              <a:gd name="T1" fmla="*/ 0 h 996"/>
              <a:gd name="T2" fmla="*/ 1661 w 4174"/>
              <a:gd name="T3" fmla="*/ 0 h 996"/>
              <a:gd name="T4" fmla="*/ 6 w 4174"/>
              <a:gd name="T5" fmla="*/ 0 h 996"/>
              <a:gd name="T6" fmla="*/ 0 w 4174"/>
              <a:gd name="T7" fmla="*/ 83 h 996"/>
              <a:gd name="T8" fmla="*/ 1493 w 4174"/>
              <a:gd name="T9" fmla="*/ 996 h 996"/>
              <a:gd name="T10" fmla="*/ 1624 w 4174"/>
              <a:gd name="T11" fmla="*/ 996 h 996"/>
              <a:gd name="T12" fmla="*/ 2552 w 4174"/>
              <a:gd name="T13" fmla="*/ 996 h 996"/>
              <a:gd name="T14" fmla="*/ 2683 w 4174"/>
              <a:gd name="T15" fmla="*/ 996 h 996"/>
              <a:gd name="T16" fmla="*/ 4174 w 4174"/>
              <a:gd name="T17" fmla="*/ 83 h 996"/>
              <a:gd name="T18" fmla="*/ 4170 w 4174"/>
              <a:gd name="T19" fmla="*/ 0 h 996"/>
              <a:gd name="T20" fmla="*/ 2515 w 4174"/>
              <a:gd name="T21" fmla="*/ 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74" h="996">
                <a:moveTo>
                  <a:pt x="2515" y="0"/>
                </a:moveTo>
                <a:lnTo>
                  <a:pt x="1661" y="0"/>
                </a:lnTo>
                <a:lnTo>
                  <a:pt x="6" y="0"/>
                </a:lnTo>
                <a:cubicBezTo>
                  <a:pt x="5" y="28"/>
                  <a:pt x="0" y="54"/>
                  <a:pt x="0" y="83"/>
                </a:cubicBezTo>
                <a:cubicBezTo>
                  <a:pt x="0" y="587"/>
                  <a:pt x="775" y="996"/>
                  <a:pt x="1493" y="996"/>
                </a:cubicBezTo>
                <a:lnTo>
                  <a:pt x="1624" y="996"/>
                </a:lnTo>
                <a:lnTo>
                  <a:pt x="2552" y="996"/>
                </a:lnTo>
                <a:lnTo>
                  <a:pt x="2683" y="996"/>
                </a:lnTo>
                <a:cubicBezTo>
                  <a:pt x="3400" y="996"/>
                  <a:pt x="4174" y="587"/>
                  <a:pt x="4174" y="83"/>
                </a:cubicBezTo>
                <a:cubicBezTo>
                  <a:pt x="4174" y="54"/>
                  <a:pt x="4170" y="28"/>
                  <a:pt x="4170" y="0"/>
                </a:cubicBezTo>
                <a:lnTo>
                  <a:pt x="251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Freeform 27"/>
          <p:cNvSpPr>
            <a:spLocks/>
          </p:cNvSpPr>
          <p:nvPr/>
        </p:nvSpPr>
        <p:spPr bwMode="auto">
          <a:xfrm>
            <a:off x="5971012" y="1281815"/>
            <a:ext cx="251044" cy="592890"/>
          </a:xfrm>
          <a:custGeom>
            <a:avLst/>
            <a:gdLst>
              <a:gd name="T0" fmla="*/ 0 w 1817"/>
              <a:gd name="T1" fmla="*/ 3389 h 4297"/>
              <a:gd name="T2" fmla="*/ 0 w 1817"/>
              <a:gd name="T3" fmla="*/ 908 h 4297"/>
              <a:gd name="T4" fmla="*/ 908 w 1817"/>
              <a:gd name="T5" fmla="*/ 0 h 4297"/>
              <a:gd name="T6" fmla="*/ 908 w 1817"/>
              <a:gd name="T7" fmla="*/ 0 h 4297"/>
              <a:gd name="T8" fmla="*/ 1817 w 1817"/>
              <a:gd name="T9" fmla="*/ 908 h 4297"/>
              <a:gd name="T10" fmla="*/ 1817 w 1817"/>
              <a:gd name="T11" fmla="*/ 3389 h 4297"/>
              <a:gd name="T12" fmla="*/ 908 w 1817"/>
              <a:gd name="T13" fmla="*/ 4297 h 4297"/>
              <a:gd name="T14" fmla="*/ 908 w 1817"/>
              <a:gd name="T15" fmla="*/ 4297 h 4297"/>
              <a:gd name="T16" fmla="*/ 0 w 1817"/>
              <a:gd name="T17" fmla="*/ 3389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17" h="4297">
                <a:moveTo>
                  <a:pt x="0" y="3389"/>
                </a:moveTo>
                <a:lnTo>
                  <a:pt x="0" y="908"/>
                </a:lnTo>
                <a:cubicBezTo>
                  <a:pt x="0" y="409"/>
                  <a:pt x="409" y="0"/>
                  <a:pt x="908" y="0"/>
                </a:cubicBezTo>
                <a:lnTo>
                  <a:pt x="908" y="0"/>
                </a:lnTo>
                <a:cubicBezTo>
                  <a:pt x="1408" y="0"/>
                  <a:pt x="1817" y="410"/>
                  <a:pt x="1817" y="908"/>
                </a:cubicBezTo>
                <a:lnTo>
                  <a:pt x="1817" y="3389"/>
                </a:lnTo>
                <a:cubicBezTo>
                  <a:pt x="1817" y="3888"/>
                  <a:pt x="1408" y="4297"/>
                  <a:pt x="908" y="4297"/>
                </a:cubicBezTo>
                <a:lnTo>
                  <a:pt x="908" y="4297"/>
                </a:lnTo>
                <a:cubicBezTo>
                  <a:pt x="409" y="4297"/>
                  <a:pt x="0" y="3889"/>
                  <a:pt x="0" y="3389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Freeform 28"/>
          <p:cNvSpPr>
            <a:spLocks/>
          </p:cNvSpPr>
          <p:nvPr/>
        </p:nvSpPr>
        <p:spPr bwMode="auto">
          <a:xfrm>
            <a:off x="4599353" y="1831975"/>
            <a:ext cx="517043" cy="517043"/>
          </a:xfrm>
          <a:custGeom>
            <a:avLst/>
            <a:gdLst>
              <a:gd name="T0" fmla="*/ 2108 w 3746"/>
              <a:gd name="T1" fmla="*/ 3392 h 3745"/>
              <a:gd name="T2" fmla="*/ 354 w 3746"/>
              <a:gd name="T3" fmla="*/ 1638 h 3745"/>
              <a:gd name="T4" fmla="*/ 354 w 3746"/>
              <a:gd name="T5" fmla="*/ 353 h 3745"/>
              <a:gd name="T6" fmla="*/ 354 w 3746"/>
              <a:gd name="T7" fmla="*/ 353 h 3745"/>
              <a:gd name="T8" fmla="*/ 1639 w 3746"/>
              <a:gd name="T9" fmla="*/ 353 h 3745"/>
              <a:gd name="T10" fmla="*/ 3392 w 3746"/>
              <a:gd name="T11" fmla="*/ 2107 h 3745"/>
              <a:gd name="T12" fmla="*/ 3392 w 3746"/>
              <a:gd name="T13" fmla="*/ 3392 h 3745"/>
              <a:gd name="T14" fmla="*/ 3392 w 3746"/>
              <a:gd name="T15" fmla="*/ 3392 h 3745"/>
              <a:gd name="T16" fmla="*/ 2108 w 3746"/>
              <a:gd name="T17" fmla="*/ 3392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6" h="3745">
                <a:moveTo>
                  <a:pt x="2108" y="3392"/>
                </a:moveTo>
                <a:lnTo>
                  <a:pt x="354" y="1638"/>
                </a:lnTo>
                <a:cubicBezTo>
                  <a:pt x="0" y="1284"/>
                  <a:pt x="0" y="706"/>
                  <a:pt x="354" y="353"/>
                </a:cubicBezTo>
                <a:lnTo>
                  <a:pt x="354" y="353"/>
                </a:lnTo>
                <a:cubicBezTo>
                  <a:pt x="707" y="0"/>
                  <a:pt x="1286" y="0"/>
                  <a:pt x="1639" y="353"/>
                </a:cubicBezTo>
                <a:lnTo>
                  <a:pt x="3392" y="2107"/>
                </a:lnTo>
                <a:cubicBezTo>
                  <a:pt x="3745" y="2460"/>
                  <a:pt x="3746" y="3038"/>
                  <a:pt x="3392" y="3392"/>
                </a:cubicBezTo>
                <a:lnTo>
                  <a:pt x="3392" y="3392"/>
                </a:lnTo>
                <a:cubicBezTo>
                  <a:pt x="3039" y="3745"/>
                  <a:pt x="2461" y="3745"/>
                  <a:pt x="2108" y="3392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Freeform 29"/>
          <p:cNvSpPr>
            <a:spLocks/>
          </p:cNvSpPr>
          <p:nvPr/>
        </p:nvSpPr>
        <p:spPr bwMode="auto">
          <a:xfrm>
            <a:off x="4048125" y="3201498"/>
            <a:ext cx="593958" cy="251044"/>
          </a:xfrm>
          <a:custGeom>
            <a:avLst/>
            <a:gdLst>
              <a:gd name="T0" fmla="*/ 3389 w 4297"/>
              <a:gd name="T1" fmla="*/ 1817 h 1817"/>
              <a:gd name="T2" fmla="*/ 908 w 4297"/>
              <a:gd name="T3" fmla="*/ 1817 h 1817"/>
              <a:gd name="T4" fmla="*/ 0 w 4297"/>
              <a:gd name="T5" fmla="*/ 908 h 1817"/>
              <a:gd name="T6" fmla="*/ 0 w 4297"/>
              <a:gd name="T7" fmla="*/ 908 h 1817"/>
              <a:gd name="T8" fmla="*/ 908 w 4297"/>
              <a:gd name="T9" fmla="*/ 0 h 1817"/>
              <a:gd name="T10" fmla="*/ 3389 w 4297"/>
              <a:gd name="T11" fmla="*/ 0 h 1817"/>
              <a:gd name="T12" fmla="*/ 4297 w 4297"/>
              <a:gd name="T13" fmla="*/ 908 h 1817"/>
              <a:gd name="T14" fmla="*/ 4297 w 4297"/>
              <a:gd name="T15" fmla="*/ 908 h 1817"/>
              <a:gd name="T16" fmla="*/ 3389 w 4297"/>
              <a:gd name="T17" fmla="*/ 1817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7" h="1817">
                <a:moveTo>
                  <a:pt x="3389" y="1817"/>
                </a:moveTo>
                <a:lnTo>
                  <a:pt x="908" y="1817"/>
                </a:lnTo>
                <a:cubicBezTo>
                  <a:pt x="409" y="1817"/>
                  <a:pt x="0" y="1408"/>
                  <a:pt x="0" y="908"/>
                </a:cubicBezTo>
                <a:lnTo>
                  <a:pt x="0" y="908"/>
                </a:lnTo>
                <a:cubicBezTo>
                  <a:pt x="0" y="409"/>
                  <a:pt x="410" y="0"/>
                  <a:pt x="908" y="0"/>
                </a:cubicBezTo>
                <a:lnTo>
                  <a:pt x="3389" y="0"/>
                </a:lnTo>
                <a:cubicBezTo>
                  <a:pt x="3888" y="0"/>
                  <a:pt x="4297" y="409"/>
                  <a:pt x="4297" y="908"/>
                </a:cubicBezTo>
                <a:lnTo>
                  <a:pt x="4297" y="908"/>
                </a:lnTo>
                <a:cubicBezTo>
                  <a:pt x="4297" y="1408"/>
                  <a:pt x="3889" y="1817"/>
                  <a:pt x="3389" y="1817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Freeform 30"/>
          <p:cNvSpPr>
            <a:spLocks/>
          </p:cNvSpPr>
          <p:nvPr/>
        </p:nvSpPr>
        <p:spPr bwMode="auto">
          <a:xfrm>
            <a:off x="4599353" y="4305021"/>
            <a:ext cx="517043" cy="515975"/>
          </a:xfrm>
          <a:custGeom>
            <a:avLst/>
            <a:gdLst>
              <a:gd name="T0" fmla="*/ 3392 w 3745"/>
              <a:gd name="T1" fmla="*/ 1638 h 3745"/>
              <a:gd name="T2" fmla="*/ 1638 w 3745"/>
              <a:gd name="T3" fmla="*/ 3392 h 3745"/>
              <a:gd name="T4" fmla="*/ 353 w 3745"/>
              <a:gd name="T5" fmla="*/ 3392 h 3745"/>
              <a:gd name="T6" fmla="*/ 353 w 3745"/>
              <a:gd name="T7" fmla="*/ 3392 h 3745"/>
              <a:gd name="T8" fmla="*/ 353 w 3745"/>
              <a:gd name="T9" fmla="*/ 2107 h 3745"/>
              <a:gd name="T10" fmla="*/ 2107 w 3745"/>
              <a:gd name="T11" fmla="*/ 353 h 3745"/>
              <a:gd name="T12" fmla="*/ 3392 w 3745"/>
              <a:gd name="T13" fmla="*/ 353 h 3745"/>
              <a:gd name="T14" fmla="*/ 3392 w 3745"/>
              <a:gd name="T15" fmla="*/ 353 h 3745"/>
              <a:gd name="T16" fmla="*/ 3392 w 3745"/>
              <a:gd name="T17" fmla="*/ 1638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5" h="3745">
                <a:moveTo>
                  <a:pt x="3392" y="1638"/>
                </a:moveTo>
                <a:lnTo>
                  <a:pt x="1638" y="3392"/>
                </a:lnTo>
                <a:cubicBezTo>
                  <a:pt x="1284" y="3745"/>
                  <a:pt x="706" y="3745"/>
                  <a:pt x="353" y="3392"/>
                </a:cubicBezTo>
                <a:lnTo>
                  <a:pt x="353" y="3392"/>
                </a:lnTo>
                <a:cubicBezTo>
                  <a:pt x="0" y="3039"/>
                  <a:pt x="0" y="2460"/>
                  <a:pt x="353" y="2107"/>
                </a:cubicBezTo>
                <a:lnTo>
                  <a:pt x="2107" y="353"/>
                </a:lnTo>
                <a:cubicBezTo>
                  <a:pt x="2460" y="1"/>
                  <a:pt x="3038" y="0"/>
                  <a:pt x="3392" y="353"/>
                </a:cubicBezTo>
                <a:lnTo>
                  <a:pt x="3392" y="353"/>
                </a:lnTo>
                <a:cubicBezTo>
                  <a:pt x="3745" y="707"/>
                  <a:pt x="3745" y="1285"/>
                  <a:pt x="3392" y="1638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Freeform 31"/>
          <p:cNvSpPr>
            <a:spLocks/>
          </p:cNvSpPr>
          <p:nvPr/>
        </p:nvSpPr>
        <p:spPr bwMode="auto">
          <a:xfrm>
            <a:off x="7075604" y="4305021"/>
            <a:ext cx="518112" cy="515975"/>
          </a:xfrm>
          <a:custGeom>
            <a:avLst/>
            <a:gdLst>
              <a:gd name="T0" fmla="*/ 1638 w 3745"/>
              <a:gd name="T1" fmla="*/ 353 h 3745"/>
              <a:gd name="T2" fmla="*/ 3392 w 3745"/>
              <a:gd name="T3" fmla="*/ 2107 h 3745"/>
              <a:gd name="T4" fmla="*/ 3392 w 3745"/>
              <a:gd name="T5" fmla="*/ 3392 h 3745"/>
              <a:gd name="T6" fmla="*/ 3392 w 3745"/>
              <a:gd name="T7" fmla="*/ 3392 h 3745"/>
              <a:gd name="T8" fmla="*/ 2107 w 3745"/>
              <a:gd name="T9" fmla="*/ 3392 h 3745"/>
              <a:gd name="T10" fmla="*/ 353 w 3745"/>
              <a:gd name="T11" fmla="*/ 1638 h 3745"/>
              <a:gd name="T12" fmla="*/ 353 w 3745"/>
              <a:gd name="T13" fmla="*/ 353 h 3745"/>
              <a:gd name="T14" fmla="*/ 353 w 3745"/>
              <a:gd name="T15" fmla="*/ 353 h 3745"/>
              <a:gd name="T16" fmla="*/ 1638 w 3745"/>
              <a:gd name="T17" fmla="*/ 353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5" h="3745">
                <a:moveTo>
                  <a:pt x="1638" y="353"/>
                </a:moveTo>
                <a:lnTo>
                  <a:pt x="3392" y="2107"/>
                </a:lnTo>
                <a:cubicBezTo>
                  <a:pt x="3745" y="2461"/>
                  <a:pt x="3745" y="3039"/>
                  <a:pt x="3392" y="3392"/>
                </a:cubicBezTo>
                <a:lnTo>
                  <a:pt x="3392" y="3392"/>
                </a:lnTo>
                <a:cubicBezTo>
                  <a:pt x="3039" y="3745"/>
                  <a:pt x="2460" y="3745"/>
                  <a:pt x="2107" y="3392"/>
                </a:cubicBezTo>
                <a:lnTo>
                  <a:pt x="353" y="1638"/>
                </a:lnTo>
                <a:cubicBezTo>
                  <a:pt x="1" y="1285"/>
                  <a:pt x="0" y="707"/>
                  <a:pt x="353" y="353"/>
                </a:cubicBezTo>
                <a:lnTo>
                  <a:pt x="353" y="353"/>
                </a:lnTo>
                <a:cubicBezTo>
                  <a:pt x="707" y="0"/>
                  <a:pt x="1285" y="0"/>
                  <a:pt x="1638" y="353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Freeform 32"/>
          <p:cNvSpPr>
            <a:spLocks/>
          </p:cNvSpPr>
          <p:nvPr/>
        </p:nvSpPr>
        <p:spPr bwMode="auto">
          <a:xfrm>
            <a:off x="7550985" y="3201498"/>
            <a:ext cx="592890" cy="251044"/>
          </a:xfrm>
          <a:custGeom>
            <a:avLst/>
            <a:gdLst>
              <a:gd name="T0" fmla="*/ 908 w 4297"/>
              <a:gd name="T1" fmla="*/ 0 h 1817"/>
              <a:gd name="T2" fmla="*/ 3388 w 4297"/>
              <a:gd name="T3" fmla="*/ 0 h 1817"/>
              <a:gd name="T4" fmla="*/ 4297 w 4297"/>
              <a:gd name="T5" fmla="*/ 908 h 1817"/>
              <a:gd name="T6" fmla="*/ 4297 w 4297"/>
              <a:gd name="T7" fmla="*/ 908 h 1817"/>
              <a:gd name="T8" fmla="*/ 3388 w 4297"/>
              <a:gd name="T9" fmla="*/ 1817 h 1817"/>
              <a:gd name="T10" fmla="*/ 908 w 4297"/>
              <a:gd name="T11" fmla="*/ 1817 h 1817"/>
              <a:gd name="T12" fmla="*/ 0 w 4297"/>
              <a:gd name="T13" fmla="*/ 908 h 1817"/>
              <a:gd name="T14" fmla="*/ 0 w 4297"/>
              <a:gd name="T15" fmla="*/ 908 h 1817"/>
              <a:gd name="T16" fmla="*/ 908 w 4297"/>
              <a:gd name="T17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7" h="1817">
                <a:moveTo>
                  <a:pt x="908" y="0"/>
                </a:moveTo>
                <a:lnTo>
                  <a:pt x="3388" y="0"/>
                </a:lnTo>
                <a:cubicBezTo>
                  <a:pt x="3888" y="0"/>
                  <a:pt x="4297" y="409"/>
                  <a:pt x="4297" y="908"/>
                </a:cubicBezTo>
                <a:lnTo>
                  <a:pt x="4297" y="908"/>
                </a:lnTo>
                <a:cubicBezTo>
                  <a:pt x="4297" y="1408"/>
                  <a:pt x="3887" y="1817"/>
                  <a:pt x="3388" y="1817"/>
                </a:cubicBezTo>
                <a:lnTo>
                  <a:pt x="908" y="1817"/>
                </a:lnTo>
                <a:cubicBezTo>
                  <a:pt x="409" y="1817"/>
                  <a:pt x="0" y="1408"/>
                  <a:pt x="0" y="908"/>
                </a:cubicBezTo>
                <a:lnTo>
                  <a:pt x="0" y="908"/>
                </a:lnTo>
                <a:cubicBezTo>
                  <a:pt x="0" y="409"/>
                  <a:pt x="408" y="0"/>
                  <a:pt x="908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Freeform 33"/>
          <p:cNvSpPr>
            <a:spLocks/>
          </p:cNvSpPr>
          <p:nvPr/>
        </p:nvSpPr>
        <p:spPr bwMode="auto">
          <a:xfrm>
            <a:off x="7075604" y="1831975"/>
            <a:ext cx="518112" cy="517043"/>
          </a:xfrm>
          <a:custGeom>
            <a:avLst/>
            <a:gdLst>
              <a:gd name="T0" fmla="*/ 353 w 3745"/>
              <a:gd name="T1" fmla="*/ 2108 h 3746"/>
              <a:gd name="T2" fmla="*/ 2107 w 3745"/>
              <a:gd name="T3" fmla="*/ 354 h 3746"/>
              <a:gd name="T4" fmla="*/ 3392 w 3745"/>
              <a:gd name="T5" fmla="*/ 354 h 3746"/>
              <a:gd name="T6" fmla="*/ 3392 w 3745"/>
              <a:gd name="T7" fmla="*/ 354 h 3746"/>
              <a:gd name="T8" fmla="*/ 3392 w 3745"/>
              <a:gd name="T9" fmla="*/ 1639 h 3746"/>
              <a:gd name="T10" fmla="*/ 1638 w 3745"/>
              <a:gd name="T11" fmla="*/ 3392 h 3746"/>
              <a:gd name="T12" fmla="*/ 353 w 3745"/>
              <a:gd name="T13" fmla="*/ 3392 h 3746"/>
              <a:gd name="T14" fmla="*/ 353 w 3745"/>
              <a:gd name="T15" fmla="*/ 3392 h 3746"/>
              <a:gd name="T16" fmla="*/ 353 w 3745"/>
              <a:gd name="T17" fmla="*/ 2108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5" h="3746">
                <a:moveTo>
                  <a:pt x="353" y="2108"/>
                </a:moveTo>
                <a:lnTo>
                  <a:pt x="2107" y="354"/>
                </a:lnTo>
                <a:cubicBezTo>
                  <a:pt x="2461" y="0"/>
                  <a:pt x="3039" y="0"/>
                  <a:pt x="3392" y="354"/>
                </a:cubicBezTo>
                <a:lnTo>
                  <a:pt x="3392" y="354"/>
                </a:lnTo>
                <a:cubicBezTo>
                  <a:pt x="3745" y="707"/>
                  <a:pt x="3745" y="1286"/>
                  <a:pt x="3392" y="1639"/>
                </a:cubicBezTo>
                <a:lnTo>
                  <a:pt x="1638" y="3392"/>
                </a:lnTo>
                <a:cubicBezTo>
                  <a:pt x="1285" y="3745"/>
                  <a:pt x="707" y="3746"/>
                  <a:pt x="353" y="3392"/>
                </a:cubicBezTo>
                <a:lnTo>
                  <a:pt x="353" y="3392"/>
                </a:lnTo>
                <a:cubicBezTo>
                  <a:pt x="0" y="3039"/>
                  <a:pt x="0" y="2461"/>
                  <a:pt x="353" y="2108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201698" y="2785883"/>
            <a:ext cx="1788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在这里输入您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的文字内容</a:t>
            </a:r>
          </a:p>
        </p:txBody>
      </p:sp>
      <p:sp>
        <p:nvSpPr>
          <p:cNvPr id="52" name="矩形 51"/>
          <p:cNvSpPr/>
          <p:nvPr/>
        </p:nvSpPr>
        <p:spPr>
          <a:xfrm>
            <a:off x="5294125" y="3498006"/>
            <a:ext cx="1603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在这里输入您的文字内容或者将您的文字内容复制在这里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43534" y="2030112"/>
            <a:ext cx="253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743533" y="1751942"/>
            <a:ext cx="253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输入您的文字内容</a:t>
            </a:r>
          </a:p>
        </p:txBody>
      </p:sp>
      <p:sp>
        <p:nvSpPr>
          <p:cNvPr id="55" name="矩形 54"/>
          <p:cNvSpPr/>
          <p:nvPr/>
        </p:nvSpPr>
        <p:spPr>
          <a:xfrm>
            <a:off x="1114884" y="3360304"/>
            <a:ext cx="253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114883" y="3082134"/>
            <a:ext cx="253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输入您的文字内容</a:t>
            </a:r>
          </a:p>
        </p:txBody>
      </p:sp>
      <p:sp>
        <p:nvSpPr>
          <p:cNvPr id="57" name="矩形 56"/>
          <p:cNvSpPr/>
          <p:nvPr/>
        </p:nvSpPr>
        <p:spPr>
          <a:xfrm>
            <a:off x="1743534" y="4690495"/>
            <a:ext cx="253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743533" y="4412325"/>
            <a:ext cx="253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输入您的文字内容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8001459" y="2030112"/>
            <a:ext cx="253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01458" y="1751942"/>
            <a:ext cx="253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输入您的文字内容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8620584" y="3360304"/>
            <a:ext cx="253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620583" y="3082134"/>
            <a:ext cx="253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输入您的文字内容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8001459" y="4690495"/>
            <a:ext cx="253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在这里输入或复制您的文字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001458" y="4412325"/>
            <a:ext cx="253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输入您的文字内容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105591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250"/>
                            </p:stCondLst>
                            <p:childTnLst>
                              <p:par>
                                <p:cTn id="9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750"/>
                            </p:stCondLst>
                            <p:childTnLst>
                              <p:par>
                                <p:cTn id="10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50"/>
                            </p:stCondLst>
                            <p:childTnLst>
                              <p:par>
                                <p:cTn id="11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250"/>
                            </p:stCondLst>
                            <p:childTnLst>
                              <p:par>
                                <p:cTn id="13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750"/>
                            </p:stCondLst>
                            <p:childTnLst>
                              <p:par>
                                <p:cTn id="13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250"/>
                            </p:stCondLst>
                            <p:childTnLst>
                              <p:par>
                                <p:cTn id="1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250"/>
                            </p:stCondLst>
                            <p:childTnLst>
                              <p:par>
                                <p:cTn id="16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750"/>
                            </p:stCondLst>
                            <p:childTnLst>
                              <p:par>
                                <p:cTn id="17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9750"/>
                            </p:stCondLst>
                            <p:childTnLst>
                              <p:par>
                                <p:cTn id="18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09"/>
          <p:cNvSpPr>
            <a:spLocks/>
          </p:cNvSpPr>
          <p:nvPr/>
        </p:nvSpPr>
        <p:spPr bwMode="auto">
          <a:xfrm>
            <a:off x="4039476" y="1871571"/>
            <a:ext cx="1940530" cy="2254644"/>
          </a:xfrm>
          <a:custGeom>
            <a:avLst/>
            <a:gdLst>
              <a:gd name="T0" fmla="*/ 1029230767 w 1534"/>
              <a:gd name="T1" fmla="*/ 934440516 h 1804"/>
              <a:gd name="T2" fmla="*/ 0 w 1534"/>
              <a:gd name="T3" fmla="*/ 1084029057 h 1804"/>
              <a:gd name="T4" fmla="*/ 687448400 w 1534"/>
              <a:gd name="T5" fmla="*/ 1752319530 h 1804"/>
              <a:gd name="T6" fmla="*/ 1079721389 w 1534"/>
              <a:gd name="T7" fmla="*/ 1752319530 h 1804"/>
              <a:gd name="T8" fmla="*/ 1103024374 w 1534"/>
              <a:gd name="T9" fmla="*/ 1622157906 h 1804"/>
              <a:gd name="T10" fmla="*/ 714636037 w 1534"/>
              <a:gd name="T11" fmla="*/ 1243330563 h 1804"/>
              <a:gd name="T12" fmla="*/ 1250612572 w 1534"/>
              <a:gd name="T13" fmla="*/ 1165622896 h 1804"/>
              <a:gd name="T14" fmla="*/ 1489471863 w 1534"/>
              <a:gd name="T15" fmla="*/ 679947018 h 1804"/>
              <a:gd name="T16" fmla="*/ 1489471863 w 1534"/>
              <a:gd name="T17" fmla="*/ 0 h 1804"/>
              <a:gd name="T18" fmla="*/ 1029230767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1060" y="962"/>
                </a:moveTo>
                <a:lnTo>
                  <a:pt x="0" y="1116"/>
                </a:lnTo>
                <a:lnTo>
                  <a:pt x="708" y="1804"/>
                </a:lnTo>
                <a:lnTo>
                  <a:pt x="1112" y="1804"/>
                </a:lnTo>
                <a:lnTo>
                  <a:pt x="1136" y="1670"/>
                </a:lnTo>
                <a:lnTo>
                  <a:pt x="736" y="1280"/>
                </a:lnTo>
                <a:lnTo>
                  <a:pt x="1288" y="1200"/>
                </a:lnTo>
                <a:lnTo>
                  <a:pt x="1534" y="700"/>
                </a:lnTo>
                <a:lnTo>
                  <a:pt x="1534" y="0"/>
                </a:lnTo>
                <a:lnTo>
                  <a:pt x="1060" y="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96775" tIns="48388" rIns="96775" bIns="48388"/>
          <a:lstStyle/>
          <a:p>
            <a:pPr defTabSz="967753" fontAlgn="base">
              <a:spcBef>
                <a:spcPct val="0"/>
              </a:spcBef>
              <a:spcAft>
                <a:spcPct val="0"/>
              </a:spcAft>
            </a:pPr>
            <a:endParaRPr lang="zh-CN" altLang="en-US" sz="19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业务拓展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Business Development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Freeform 105"/>
          <p:cNvSpPr>
            <a:spLocks/>
          </p:cNvSpPr>
          <p:nvPr/>
        </p:nvSpPr>
        <p:spPr bwMode="auto">
          <a:xfrm>
            <a:off x="6071733" y="4327525"/>
            <a:ext cx="1108875" cy="1189729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53" fontAlgn="base">
              <a:spcBef>
                <a:spcPct val="0"/>
              </a:spcBef>
              <a:spcAft>
                <a:spcPct val="0"/>
              </a:spcAft>
            </a:pPr>
            <a:endParaRPr lang="zh-CN" altLang="en-US" sz="19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13" name="Freeform 107"/>
          <p:cNvSpPr>
            <a:spLocks/>
          </p:cNvSpPr>
          <p:nvPr/>
        </p:nvSpPr>
        <p:spPr bwMode="auto">
          <a:xfrm>
            <a:off x="4779408" y="4327525"/>
            <a:ext cx="1112951" cy="1189729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itchFamily="34" charset="0"/>
            </a:endParaRPr>
          </a:p>
        </p:txBody>
      </p:sp>
      <p:sp>
        <p:nvSpPr>
          <p:cNvPr id="17" name="Freeform 104"/>
          <p:cNvSpPr>
            <a:spLocks/>
          </p:cNvSpPr>
          <p:nvPr/>
        </p:nvSpPr>
        <p:spPr bwMode="auto">
          <a:xfrm>
            <a:off x="6071733" y="4327525"/>
            <a:ext cx="1108875" cy="1189728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96775" tIns="48388" rIns="96775" bIns="48388"/>
          <a:lstStyle/>
          <a:p>
            <a:pPr defTabSz="967753" fontAlgn="base">
              <a:spcBef>
                <a:spcPct val="0"/>
              </a:spcBef>
              <a:spcAft>
                <a:spcPct val="0"/>
              </a:spcAft>
            </a:pPr>
            <a:endParaRPr lang="zh-CN" altLang="en-US" sz="19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18" name="Freeform 106"/>
          <p:cNvSpPr>
            <a:spLocks/>
          </p:cNvSpPr>
          <p:nvPr/>
        </p:nvSpPr>
        <p:spPr bwMode="auto">
          <a:xfrm>
            <a:off x="4779407" y="4327525"/>
            <a:ext cx="1112951" cy="1189728"/>
          </a:xfrm>
          <a:custGeom>
            <a:avLst/>
            <a:gdLst>
              <a:gd name="T0" fmla="*/ 854256123 w 878"/>
              <a:gd name="T1" fmla="*/ 29138806 h 952"/>
              <a:gd name="T2" fmla="*/ 443668360 w 878"/>
              <a:gd name="T3" fmla="*/ 244763215 h 952"/>
              <a:gd name="T4" fmla="*/ 484532161 w 878"/>
              <a:gd name="T5" fmla="*/ 0 h 952"/>
              <a:gd name="T6" fmla="*/ 159564590 w 878"/>
              <a:gd name="T7" fmla="*/ 0 h 952"/>
              <a:gd name="T8" fmla="*/ 0 w 878"/>
              <a:gd name="T9" fmla="*/ 924662129 h 952"/>
              <a:gd name="T10" fmla="*/ 854256123 w 878"/>
              <a:gd name="T11" fmla="*/ 477871696 h 952"/>
              <a:gd name="T12" fmla="*/ 854256123 w 878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96775" tIns="48388" rIns="96775" bIns="48388"/>
          <a:lstStyle/>
          <a:p>
            <a:pPr defTabSz="967753" fontAlgn="base">
              <a:spcBef>
                <a:spcPct val="0"/>
              </a:spcBef>
              <a:spcAft>
                <a:spcPct val="0"/>
              </a:spcAft>
            </a:pPr>
            <a:endParaRPr lang="zh-CN" altLang="en-US" sz="19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19" name="Freeform 108"/>
          <p:cNvSpPr>
            <a:spLocks/>
          </p:cNvSpPr>
          <p:nvPr/>
        </p:nvSpPr>
        <p:spPr bwMode="auto">
          <a:xfrm>
            <a:off x="5980008" y="1871571"/>
            <a:ext cx="1940530" cy="2254644"/>
          </a:xfrm>
          <a:custGeom>
            <a:avLst/>
            <a:gdLst>
              <a:gd name="T0" fmla="*/ 460241095 w 1534"/>
              <a:gd name="T1" fmla="*/ 934440516 h 1804"/>
              <a:gd name="T2" fmla="*/ 0 w 1534"/>
              <a:gd name="T3" fmla="*/ 0 h 1804"/>
              <a:gd name="T4" fmla="*/ 0 w 1534"/>
              <a:gd name="T5" fmla="*/ 679947018 h 1804"/>
              <a:gd name="T6" fmla="*/ 238859290 w 1534"/>
              <a:gd name="T7" fmla="*/ 1165622896 h 1804"/>
              <a:gd name="T8" fmla="*/ 774835825 w 1534"/>
              <a:gd name="T9" fmla="*/ 1243330563 h 1804"/>
              <a:gd name="T10" fmla="*/ 388389322 w 1534"/>
              <a:gd name="T11" fmla="*/ 1622157906 h 1804"/>
              <a:gd name="T12" fmla="*/ 409750474 w 1534"/>
              <a:gd name="T13" fmla="*/ 1752319530 h 1804"/>
              <a:gd name="T14" fmla="*/ 802023462 w 1534"/>
              <a:gd name="T15" fmla="*/ 1752319530 h 1804"/>
              <a:gd name="T16" fmla="*/ 1489471863 w 1534"/>
              <a:gd name="T17" fmla="*/ 1084029057 h 1804"/>
              <a:gd name="T18" fmla="*/ 460241095 w 1534"/>
              <a:gd name="T19" fmla="*/ 93444051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474" y="962"/>
                </a:moveTo>
                <a:lnTo>
                  <a:pt x="0" y="0"/>
                </a:lnTo>
                <a:lnTo>
                  <a:pt x="0" y="700"/>
                </a:lnTo>
                <a:lnTo>
                  <a:pt x="246" y="1200"/>
                </a:lnTo>
                <a:lnTo>
                  <a:pt x="798" y="1280"/>
                </a:lnTo>
                <a:lnTo>
                  <a:pt x="400" y="1670"/>
                </a:lnTo>
                <a:lnTo>
                  <a:pt x="422" y="1804"/>
                </a:lnTo>
                <a:lnTo>
                  <a:pt x="826" y="1804"/>
                </a:lnTo>
                <a:lnTo>
                  <a:pt x="1534" y="1116"/>
                </a:lnTo>
                <a:lnTo>
                  <a:pt x="474" y="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lIns="96775" tIns="48388" rIns="96775" bIns="48388"/>
          <a:lstStyle/>
          <a:p>
            <a:pPr defTabSz="967753" fontAlgn="base">
              <a:spcBef>
                <a:spcPct val="0"/>
              </a:spcBef>
              <a:spcAft>
                <a:spcPct val="0"/>
              </a:spcAft>
            </a:pPr>
            <a:endParaRPr lang="zh-CN" altLang="en-US" sz="19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53" name="任意多边形 52"/>
          <p:cNvSpPr/>
          <p:nvPr/>
        </p:nvSpPr>
        <p:spPr>
          <a:xfrm flipH="1">
            <a:off x="1425387" y="2384906"/>
            <a:ext cx="3957376" cy="781074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896333"/>
              <a:gd name="connsiteY0" fmla="*/ 581025 h 581025"/>
              <a:gd name="connsiteX1" fmla="*/ 333375 w 2896333"/>
              <a:gd name="connsiteY1" fmla="*/ 0 h 581025"/>
              <a:gd name="connsiteX2" fmla="*/ 2896333 w 2896333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dash"/>
            <a:headEnd type="oval" w="lg" len="lg"/>
          </a:ln>
          <a:effectLst/>
        </p:spPr>
        <p:txBody>
          <a:bodyPr lIns="96775" tIns="48388" rIns="96775" bIns="48388" anchor="ctr"/>
          <a:lstStyle/>
          <a:p>
            <a:pPr algn="ctr" defTabSz="96775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 kern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1425387" y="4319473"/>
            <a:ext cx="3580279" cy="787112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dash"/>
            <a:headEnd type="oval" w="lg" len="lg"/>
          </a:ln>
          <a:effectLst/>
        </p:spPr>
        <p:txBody>
          <a:bodyPr lIns="96775" tIns="48388" rIns="96775" bIns="48388" anchor="ctr"/>
          <a:lstStyle/>
          <a:p>
            <a:pPr algn="ctr" defTabSz="96775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 kern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6811661" y="2396984"/>
            <a:ext cx="4017997" cy="781074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896333"/>
              <a:gd name="connsiteY0" fmla="*/ 581025 h 581025"/>
              <a:gd name="connsiteX1" fmla="*/ 333375 w 2896333"/>
              <a:gd name="connsiteY1" fmla="*/ 0 h 581025"/>
              <a:gd name="connsiteX2" fmla="*/ 2896333 w 2896333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dash"/>
            <a:headEnd type="oval" w="lg" len="lg"/>
          </a:ln>
          <a:effectLst/>
        </p:spPr>
        <p:txBody>
          <a:bodyPr lIns="96775" tIns="48388" rIns="96775" bIns="48388" anchor="ctr"/>
          <a:lstStyle/>
          <a:p>
            <a:pPr algn="ctr" defTabSz="96775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 kern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6868736" y="4319473"/>
            <a:ext cx="3983039" cy="787112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dash"/>
            <a:headEnd type="oval" w="lg" len="lg"/>
          </a:ln>
          <a:effectLst/>
        </p:spPr>
        <p:txBody>
          <a:bodyPr lIns="96775" tIns="48388" rIns="96775" bIns="48388" anchor="ctr"/>
          <a:lstStyle/>
          <a:p>
            <a:pPr algn="ctr" defTabSz="96775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 kern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67786" y="2407202"/>
            <a:ext cx="2729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2" name="矩形 61"/>
          <p:cNvSpPr/>
          <p:nvPr/>
        </p:nvSpPr>
        <p:spPr>
          <a:xfrm>
            <a:off x="1367783" y="1974237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3" name="矩形 62"/>
          <p:cNvSpPr/>
          <p:nvPr/>
        </p:nvSpPr>
        <p:spPr>
          <a:xfrm>
            <a:off x="8122481" y="2407202"/>
            <a:ext cx="2729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4" name="矩形 63"/>
          <p:cNvSpPr/>
          <p:nvPr/>
        </p:nvSpPr>
        <p:spPr>
          <a:xfrm>
            <a:off x="8122478" y="1974237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5" name="矩形 64"/>
          <p:cNvSpPr/>
          <p:nvPr/>
        </p:nvSpPr>
        <p:spPr>
          <a:xfrm>
            <a:off x="1367786" y="4345678"/>
            <a:ext cx="2729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6" name="矩形 65"/>
          <p:cNvSpPr/>
          <p:nvPr/>
        </p:nvSpPr>
        <p:spPr>
          <a:xfrm>
            <a:off x="1367783" y="3912713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67" name="矩形 66"/>
          <p:cNvSpPr/>
          <p:nvPr/>
        </p:nvSpPr>
        <p:spPr>
          <a:xfrm>
            <a:off x="8122481" y="4345678"/>
            <a:ext cx="2729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68" name="矩形 67"/>
          <p:cNvSpPr/>
          <p:nvPr/>
        </p:nvSpPr>
        <p:spPr>
          <a:xfrm>
            <a:off x="8122478" y="3912713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301523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25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25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75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45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9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2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375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875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125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11" grpId="1"/>
      <p:bldP spid="5" grpId="0" animBg="1"/>
      <p:bldP spid="5" grpId="1" animBg="1"/>
      <p:bldP spid="17" grpId="0" animBg="1"/>
      <p:bldP spid="18" grpId="0" animBg="1"/>
      <p:bldP spid="19" grpId="0" animBg="1"/>
      <p:bldP spid="53" grpId="0" animBg="1"/>
      <p:bldP spid="54" grpId="0" animBg="1"/>
      <p:bldP spid="55" grpId="0" animBg="1"/>
      <p:bldP spid="56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市场拓展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Market Development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914395" y="1905000"/>
            <a:ext cx="4095749" cy="933450"/>
            <a:chOff x="-914395" y="1905000"/>
            <a:chExt cx="4095749" cy="933450"/>
          </a:xfrm>
        </p:grpSpPr>
        <p:sp>
          <p:nvSpPr>
            <p:cNvPr id="12" name="Oval 39"/>
            <p:cNvSpPr/>
            <p:nvPr/>
          </p:nvSpPr>
          <p:spPr>
            <a:xfrm>
              <a:off x="2247904" y="1905000"/>
              <a:ext cx="933450" cy="933450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  <p:cxnSp>
          <p:nvCxnSpPr>
            <p:cNvPr id="16" name="Straight Connector 43"/>
            <p:cNvCxnSpPr>
              <a:stCxn id="12" idx="4"/>
            </p:cNvCxnSpPr>
            <p:nvPr/>
          </p:nvCxnSpPr>
          <p:spPr>
            <a:xfrm flipH="1">
              <a:off x="-914395" y="2838450"/>
              <a:ext cx="3629024" cy="0"/>
            </a:xfrm>
            <a:prstGeom prst="line">
              <a:avLst/>
            </a:prstGeom>
            <a:ln w="139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779926" y="2330450"/>
            <a:ext cx="7724775" cy="933450"/>
            <a:chOff x="-779926" y="2330450"/>
            <a:chExt cx="7724775" cy="933450"/>
          </a:xfrm>
        </p:grpSpPr>
        <p:sp>
          <p:nvSpPr>
            <p:cNvPr id="13" name="Oval 40"/>
            <p:cNvSpPr/>
            <p:nvPr/>
          </p:nvSpPr>
          <p:spPr>
            <a:xfrm>
              <a:off x="6011399" y="2330450"/>
              <a:ext cx="933450" cy="933450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ontAwesome" pitchFamily="2" charset="0"/>
              </a:endParaRPr>
            </a:p>
          </p:txBody>
        </p:sp>
        <p:cxnSp>
          <p:nvCxnSpPr>
            <p:cNvPr id="17" name="Straight Connector 63"/>
            <p:cNvCxnSpPr/>
            <p:nvPr/>
          </p:nvCxnSpPr>
          <p:spPr>
            <a:xfrm flipH="1">
              <a:off x="-779926" y="3263900"/>
              <a:ext cx="7258050" cy="0"/>
            </a:xfrm>
            <a:prstGeom prst="line">
              <a:avLst/>
            </a:prstGeom>
            <a:ln w="139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-779926" y="3687178"/>
            <a:ext cx="9445737" cy="933450"/>
            <a:chOff x="-779926" y="3687178"/>
            <a:chExt cx="9445737" cy="933450"/>
          </a:xfrm>
        </p:grpSpPr>
        <p:sp>
          <p:nvSpPr>
            <p:cNvPr id="15" name="Oval 42"/>
            <p:cNvSpPr/>
            <p:nvPr/>
          </p:nvSpPr>
          <p:spPr>
            <a:xfrm>
              <a:off x="7732361" y="3687178"/>
              <a:ext cx="933450" cy="933450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4"/>
                </a:solidFill>
                <a:latin typeface="FontAwesome" pitchFamily="2" charset="0"/>
              </a:endParaRPr>
            </a:p>
          </p:txBody>
        </p:sp>
        <p:cxnSp>
          <p:nvCxnSpPr>
            <p:cNvPr id="18" name="Straight Connector 64"/>
            <p:cNvCxnSpPr/>
            <p:nvPr/>
          </p:nvCxnSpPr>
          <p:spPr>
            <a:xfrm flipH="1">
              <a:off x="-779926" y="3687178"/>
              <a:ext cx="8921014" cy="0"/>
            </a:xfrm>
            <a:prstGeom prst="line">
              <a:avLst/>
            </a:prstGeom>
            <a:ln w="139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-1021971" y="4103103"/>
            <a:ext cx="6038441" cy="933450"/>
            <a:chOff x="-1021971" y="4103103"/>
            <a:chExt cx="6038441" cy="933450"/>
          </a:xfrm>
        </p:grpSpPr>
        <p:sp>
          <p:nvSpPr>
            <p:cNvPr id="14" name="Oval 41"/>
            <p:cNvSpPr/>
            <p:nvPr/>
          </p:nvSpPr>
          <p:spPr>
            <a:xfrm>
              <a:off x="4083020" y="4103103"/>
              <a:ext cx="933450" cy="933450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</a:endParaRPr>
            </a:p>
          </p:txBody>
        </p:sp>
        <p:cxnSp>
          <p:nvCxnSpPr>
            <p:cNvPr id="19" name="Straight Connector 65"/>
            <p:cNvCxnSpPr>
              <a:stCxn id="14" idx="0"/>
            </p:cNvCxnSpPr>
            <p:nvPr/>
          </p:nvCxnSpPr>
          <p:spPr>
            <a:xfrm flipH="1">
              <a:off x="-1021971" y="4103103"/>
              <a:ext cx="5571716" cy="0"/>
            </a:xfrm>
            <a:prstGeom prst="line">
              <a:avLst/>
            </a:prstGeom>
            <a:ln w="139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-1183336" y="4509306"/>
            <a:ext cx="2620809" cy="933450"/>
            <a:chOff x="-1183336" y="4509306"/>
            <a:chExt cx="2620809" cy="933450"/>
          </a:xfrm>
        </p:grpSpPr>
        <p:sp>
          <p:nvSpPr>
            <p:cNvPr id="31" name="Oval 74"/>
            <p:cNvSpPr/>
            <p:nvPr/>
          </p:nvSpPr>
          <p:spPr>
            <a:xfrm>
              <a:off x="504023" y="4509306"/>
              <a:ext cx="933450" cy="933450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cxnSp>
          <p:nvCxnSpPr>
            <p:cNvPr id="32" name="Straight Connector 75"/>
            <p:cNvCxnSpPr>
              <a:stCxn id="31" idx="0"/>
            </p:cNvCxnSpPr>
            <p:nvPr/>
          </p:nvCxnSpPr>
          <p:spPr>
            <a:xfrm flipH="1">
              <a:off x="-1183336" y="4509306"/>
              <a:ext cx="2154084" cy="0"/>
            </a:xfrm>
            <a:prstGeom prst="line">
              <a:avLst/>
            </a:prstGeom>
            <a:ln w="139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8801781" y="3962646"/>
            <a:ext cx="2534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6" name="矩形 35"/>
          <p:cNvSpPr/>
          <p:nvPr/>
        </p:nvSpPr>
        <p:spPr>
          <a:xfrm>
            <a:off x="8801778" y="3610911"/>
            <a:ext cx="2534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7082752" y="2613175"/>
            <a:ext cx="2534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38" name="矩形 37"/>
          <p:cNvSpPr/>
          <p:nvPr/>
        </p:nvSpPr>
        <p:spPr>
          <a:xfrm>
            <a:off x="7082749" y="2261440"/>
            <a:ext cx="2534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3309595" y="2218386"/>
            <a:ext cx="2534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0" name="矩形 39"/>
          <p:cNvSpPr/>
          <p:nvPr/>
        </p:nvSpPr>
        <p:spPr>
          <a:xfrm>
            <a:off x="3309592" y="1866651"/>
            <a:ext cx="2534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5128658" y="4395300"/>
            <a:ext cx="2534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2" name="矩形 41"/>
          <p:cNvSpPr/>
          <p:nvPr/>
        </p:nvSpPr>
        <p:spPr>
          <a:xfrm>
            <a:off x="5128655" y="4043565"/>
            <a:ext cx="2534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1493178" y="4791410"/>
            <a:ext cx="2534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44" name="矩形 43"/>
          <p:cNvSpPr/>
          <p:nvPr/>
        </p:nvSpPr>
        <p:spPr>
          <a:xfrm>
            <a:off x="1493175" y="4439675"/>
            <a:ext cx="2534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5" name="Freeform 126"/>
          <p:cNvSpPr>
            <a:spLocks noChangeAspect="1" noEditPoints="1"/>
          </p:cNvSpPr>
          <p:nvPr/>
        </p:nvSpPr>
        <p:spPr bwMode="auto">
          <a:xfrm>
            <a:off x="8017826" y="3971157"/>
            <a:ext cx="362520" cy="365492"/>
          </a:xfrm>
          <a:custGeom>
            <a:avLst/>
            <a:gdLst>
              <a:gd name="T0" fmla="*/ 450 w 1200"/>
              <a:gd name="T1" fmla="*/ 975 h 1200"/>
              <a:gd name="T2" fmla="*/ 300 w 1200"/>
              <a:gd name="T3" fmla="*/ 975 h 1200"/>
              <a:gd name="T4" fmla="*/ 300 w 1200"/>
              <a:gd name="T5" fmla="*/ 1125 h 1200"/>
              <a:gd name="T6" fmla="*/ 225 w 1200"/>
              <a:gd name="T7" fmla="*/ 1125 h 1200"/>
              <a:gd name="T8" fmla="*/ 225 w 1200"/>
              <a:gd name="T9" fmla="*/ 975 h 1200"/>
              <a:gd name="T10" fmla="*/ 75 w 1200"/>
              <a:gd name="T11" fmla="*/ 975 h 1200"/>
              <a:gd name="T12" fmla="*/ 75 w 1200"/>
              <a:gd name="T13" fmla="*/ 900 h 1200"/>
              <a:gd name="T14" fmla="*/ 225 w 1200"/>
              <a:gd name="T15" fmla="*/ 900 h 1200"/>
              <a:gd name="T16" fmla="*/ 225 w 1200"/>
              <a:gd name="T17" fmla="*/ 750 h 1200"/>
              <a:gd name="T18" fmla="*/ 300 w 1200"/>
              <a:gd name="T19" fmla="*/ 750 h 1200"/>
              <a:gd name="T20" fmla="*/ 300 w 1200"/>
              <a:gd name="T21" fmla="*/ 900 h 1200"/>
              <a:gd name="T22" fmla="*/ 450 w 1200"/>
              <a:gd name="T23" fmla="*/ 900 h 1200"/>
              <a:gd name="T24" fmla="*/ 450 w 1200"/>
              <a:gd name="T25" fmla="*/ 975 h 1200"/>
              <a:gd name="T26" fmla="*/ 450 w 1200"/>
              <a:gd name="T27" fmla="*/ 675 h 1200"/>
              <a:gd name="T28" fmla="*/ 75 w 1200"/>
              <a:gd name="T29" fmla="*/ 675 h 1200"/>
              <a:gd name="T30" fmla="*/ 0 w 1200"/>
              <a:gd name="T31" fmla="*/ 750 h 1200"/>
              <a:gd name="T32" fmla="*/ 0 w 1200"/>
              <a:gd name="T33" fmla="*/ 1125 h 1200"/>
              <a:gd name="T34" fmla="*/ 75 w 1200"/>
              <a:gd name="T35" fmla="*/ 1200 h 1200"/>
              <a:gd name="T36" fmla="*/ 450 w 1200"/>
              <a:gd name="T37" fmla="*/ 1200 h 1200"/>
              <a:gd name="T38" fmla="*/ 525 w 1200"/>
              <a:gd name="T39" fmla="*/ 1125 h 1200"/>
              <a:gd name="T40" fmla="*/ 525 w 1200"/>
              <a:gd name="T41" fmla="*/ 750 h 1200"/>
              <a:gd name="T42" fmla="*/ 450 w 1200"/>
              <a:gd name="T43" fmla="*/ 675 h 1200"/>
              <a:gd name="T44" fmla="*/ 1125 w 1200"/>
              <a:gd name="T45" fmla="*/ 525 h 1200"/>
              <a:gd name="T46" fmla="*/ 750 w 1200"/>
              <a:gd name="T47" fmla="*/ 525 h 1200"/>
              <a:gd name="T48" fmla="*/ 750 w 1200"/>
              <a:gd name="T49" fmla="*/ 450 h 1200"/>
              <a:gd name="T50" fmla="*/ 1125 w 1200"/>
              <a:gd name="T51" fmla="*/ 450 h 1200"/>
              <a:gd name="T52" fmla="*/ 1125 w 1200"/>
              <a:gd name="T53" fmla="*/ 525 h 1200"/>
              <a:gd name="T54" fmla="*/ 1125 w 1200"/>
              <a:gd name="T55" fmla="*/ 750 h 1200"/>
              <a:gd name="T56" fmla="*/ 750 w 1200"/>
              <a:gd name="T57" fmla="*/ 750 h 1200"/>
              <a:gd name="T58" fmla="*/ 750 w 1200"/>
              <a:gd name="T59" fmla="*/ 675 h 1200"/>
              <a:gd name="T60" fmla="*/ 1125 w 1200"/>
              <a:gd name="T61" fmla="*/ 675 h 1200"/>
              <a:gd name="T62" fmla="*/ 1125 w 1200"/>
              <a:gd name="T63" fmla="*/ 750 h 1200"/>
              <a:gd name="T64" fmla="*/ 1125 w 1200"/>
              <a:gd name="T65" fmla="*/ 0 h 1200"/>
              <a:gd name="T66" fmla="*/ 750 w 1200"/>
              <a:gd name="T67" fmla="*/ 0 h 1200"/>
              <a:gd name="T68" fmla="*/ 675 w 1200"/>
              <a:gd name="T69" fmla="*/ 75 h 1200"/>
              <a:gd name="T70" fmla="*/ 675 w 1200"/>
              <a:gd name="T71" fmla="*/ 1125 h 1200"/>
              <a:gd name="T72" fmla="*/ 750 w 1200"/>
              <a:gd name="T73" fmla="*/ 1200 h 1200"/>
              <a:gd name="T74" fmla="*/ 1125 w 1200"/>
              <a:gd name="T75" fmla="*/ 1200 h 1200"/>
              <a:gd name="T76" fmla="*/ 1200 w 1200"/>
              <a:gd name="T77" fmla="*/ 1125 h 1200"/>
              <a:gd name="T78" fmla="*/ 1200 w 1200"/>
              <a:gd name="T79" fmla="*/ 75 h 1200"/>
              <a:gd name="T80" fmla="*/ 1125 w 1200"/>
              <a:gd name="T81" fmla="*/ 0 h 1200"/>
              <a:gd name="T82" fmla="*/ 450 w 1200"/>
              <a:gd name="T83" fmla="*/ 300 h 1200"/>
              <a:gd name="T84" fmla="*/ 75 w 1200"/>
              <a:gd name="T85" fmla="*/ 300 h 1200"/>
              <a:gd name="T86" fmla="*/ 75 w 1200"/>
              <a:gd name="T87" fmla="*/ 225 h 1200"/>
              <a:gd name="T88" fmla="*/ 450 w 1200"/>
              <a:gd name="T89" fmla="*/ 225 h 1200"/>
              <a:gd name="T90" fmla="*/ 450 w 1200"/>
              <a:gd name="T91" fmla="*/ 300 h 1200"/>
              <a:gd name="T92" fmla="*/ 450 w 1200"/>
              <a:gd name="T93" fmla="*/ 0 h 1200"/>
              <a:gd name="T94" fmla="*/ 75 w 1200"/>
              <a:gd name="T95" fmla="*/ 0 h 1200"/>
              <a:gd name="T96" fmla="*/ 0 w 1200"/>
              <a:gd name="T97" fmla="*/ 75 h 1200"/>
              <a:gd name="T98" fmla="*/ 0 w 1200"/>
              <a:gd name="T99" fmla="*/ 450 h 1200"/>
              <a:gd name="T100" fmla="*/ 75 w 1200"/>
              <a:gd name="T101" fmla="*/ 525 h 1200"/>
              <a:gd name="T102" fmla="*/ 450 w 1200"/>
              <a:gd name="T103" fmla="*/ 525 h 1200"/>
              <a:gd name="T104" fmla="*/ 525 w 1200"/>
              <a:gd name="T105" fmla="*/ 450 h 1200"/>
              <a:gd name="T106" fmla="*/ 525 w 1200"/>
              <a:gd name="T107" fmla="*/ 75 h 1200"/>
              <a:gd name="T108" fmla="*/ 450 w 1200"/>
              <a:gd name="T109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00" h="1200">
                <a:moveTo>
                  <a:pt x="450" y="975"/>
                </a:moveTo>
                <a:lnTo>
                  <a:pt x="300" y="975"/>
                </a:lnTo>
                <a:lnTo>
                  <a:pt x="300" y="1125"/>
                </a:lnTo>
                <a:lnTo>
                  <a:pt x="225" y="1125"/>
                </a:lnTo>
                <a:lnTo>
                  <a:pt x="225" y="975"/>
                </a:lnTo>
                <a:lnTo>
                  <a:pt x="75" y="975"/>
                </a:lnTo>
                <a:lnTo>
                  <a:pt x="75" y="900"/>
                </a:lnTo>
                <a:lnTo>
                  <a:pt x="225" y="900"/>
                </a:lnTo>
                <a:lnTo>
                  <a:pt x="225" y="750"/>
                </a:lnTo>
                <a:lnTo>
                  <a:pt x="300" y="750"/>
                </a:lnTo>
                <a:lnTo>
                  <a:pt x="300" y="900"/>
                </a:lnTo>
                <a:lnTo>
                  <a:pt x="450" y="900"/>
                </a:lnTo>
                <a:lnTo>
                  <a:pt x="450" y="975"/>
                </a:lnTo>
                <a:close/>
                <a:moveTo>
                  <a:pt x="450" y="675"/>
                </a:moveTo>
                <a:lnTo>
                  <a:pt x="75" y="675"/>
                </a:lnTo>
                <a:cubicBezTo>
                  <a:pt x="34" y="675"/>
                  <a:pt x="0" y="709"/>
                  <a:pt x="0" y="750"/>
                </a:cubicBezTo>
                <a:lnTo>
                  <a:pt x="0" y="1125"/>
                </a:lnTo>
                <a:cubicBezTo>
                  <a:pt x="0" y="1166"/>
                  <a:pt x="34" y="1200"/>
                  <a:pt x="75" y="1200"/>
                </a:cubicBezTo>
                <a:lnTo>
                  <a:pt x="450" y="1200"/>
                </a:lnTo>
                <a:cubicBezTo>
                  <a:pt x="492" y="1200"/>
                  <a:pt x="525" y="1166"/>
                  <a:pt x="525" y="1125"/>
                </a:cubicBezTo>
                <a:lnTo>
                  <a:pt x="525" y="750"/>
                </a:lnTo>
                <a:cubicBezTo>
                  <a:pt x="525" y="709"/>
                  <a:pt x="492" y="675"/>
                  <a:pt x="450" y="675"/>
                </a:cubicBezTo>
                <a:close/>
                <a:moveTo>
                  <a:pt x="1125" y="525"/>
                </a:moveTo>
                <a:lnTo>
                  <a:pt x="750" y="525"/>
                </a:lnTo>
                <a:lnTo>
                  <a:pt x="750" y="450"/>
                </a:lnTo>
                <a:lnTo>
                  <a:pt x="1125" y="450"/>
                </a:lnTo>
                <a:lnTo>
                  <a:pt x="1125" y="525"/>
                </a:lnTo>
                <a:close/>
                <a:moveTo>
                  <a:pt x="1125" y="750"/>
                </a:moveTo>
                <a:lnTo>
                  <a:pt x="750" y="750"/>
                </a:lnTo>
                <a:lnTo>
                  <a:pt x="750" y="675"/>
                </a:lnTo>
                <a:lnTo>
                  <a:pt x="1125" y="675"/>
                </a:lnTo>
                <a:lnTo>
                  <a:pt x="1125" y="750"/>
                </a:lnTo>
                <a:close/>
                <a:moveTo>
                  <a:pt x="1125" y="0"/>
                </a:moveTo>
                <a:lnTo>
                  <a:pt x="750" y="0"/>
                </a:lnTo>
                <a:cubicBezTo>
                  <a:pt x="709" y="0"/>
                  <a:pt x="675" y="34"/>
                  <a:pt x="675" y="75"/>
                </a:cubicBezTo>
                <a:lnTo>
                  <a:pt x="675" y="1125"/>
                </a:lnTo>
                <a:cubicBezTo>
                  <a:pt x="675" y="1166"/>
                  <a:pt x="709" y="1200"/>
                  <a:pt x="750" y="1200"/>
                </a:cubicBezTo>
                <a:lnTo>
                  <a:pt x="1125" y="1200"/>
                </a:lnTo>
                <a:cubicBezTo>
                  <a:pt x="1167" y="1200"/>
                  <a:pt x="1200" y="1166"/>
                  <a:pt x="1200" y="1125"/>
                </a:cubicBezTo>
                <a:lnTo>
                  <a:pt x="1200" y="75"/>
                </a:lnTo>
                <a:cubicBezTo>
                  <a:pt x="1200" y="34"/>
                  <a:pt x="1167" y="0"/>
                  <a:pt x="1125" y="0"/>
                </a:cubicBezTo>
                <a:close/>
                <a:moveTo>
                  <a:pt x="450" y="300"/>
                </a:moveTo>
                <a:lnTo>
                  <a:pt x="75" y="300"/>
                </a:lnTo>
                <a:lnTo>
                  <a:pt x="75" y="225"/>
                </a:lnTo>
                <a:lnTo>
                  <a:pt x="450" y="225"/>
                </a:lnTo>
                <a:lnTo>
                  <a:pt x="450" y="300"/>
                </a:lnTo>
                <a:close/>
                <a:moveTo>
                  <a:pt x="450" y="0"/>
                </a:moveTo>
                <a:lnTo>
                  <a:pt x="75" y="0"/>
                </a:lnTo>
                <a:cubicBezTo>
                  <a:pt x="34" y="0"/>
                  <a:pt x="0" y="34"/>
                  <a:pt x="0" y="75"/>
                </a:cubicBezTo>
                <a:lnTo>
                  <a:pt x="0" y="450"/>
                </a:lnTo>
                <a:cubicBezTo>
                  <a:pt x="0" y="491"/>
                  <a:pt x="34" y="525"/>
                  <a:pt x="75" y="525"/>
                </a:cubicBezTo>
                <a:lnTo>
                  <a:pt x="450" y="525"/>
                </a:lnTo>
                <a:cubicBezTo>
                  <a:pt x="492" y="525"/>
                  <a:pt x="525" y="491"/>
                  <a:pt x="525" y="450"/>
                </a:cubicBezTo>
                <a:lnTo>
                  <a:pt x="525" y="75"/>
                </a:lnTo>
                <a:cubicBezTo>
                  <a:pt x="525" y="34"/>
                  <a:pt x="492" y="0"/>
                  <a:pt x="45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70"/>
          <p:cNvSpPr>
            <a:spLocks noChangeAspect="1" noEditPoints="1"/>
          </p:cNvSpPr>
          <p:nvPr/>
        </p:nvSpPr>
        <p:spPr bwMode="auto">
          <a:xfrm>
            <a:off x="2533369" y="2190465"/>
            <a:ext cx="362520" cy="362520"/>
          </a:xfrm>
          <a:custGeom>
            <a:avLst/>
            <a:gdLst>
              <a:gd name="T0" fmla="*/ 451 w 1200"/>
              <a:gd name="T1" fmla="*/ 0 h 1200"/>
              <a:gd name="T2" fmla="*/ 901 w 1200"/>
              <a:gd name="T3" fmla="*/ 450 h 1200"/>
              <a:gd name="T4" fmla="*/ 451 w 1200"/>
              <a:gd name="T5" fmla="*/ 901 h 1200"/>
              <a:gd name="T6" fmla="*/ 0 w 1200"/>
              <a:gd name="T7" fmla="*/ 450 h 1200"/>
              <a:gd name="T8" fmla="*/ 451 w 1200"/>
              <a:gd name="T9" fmla="*/ 0 h 1200"/>
              <a:gd name="T10" fmla="*/ 788 w 1200"/>
              <a:gd name="T11" fmla="*/ 825 h 1200"/>
              <a:gd name="T12" fmla="*/ 825 w 1200"/>
              <a:gd name="T13" fmla="*/ 788 h 1200"/>
              <a:gd name="T14" fmla="*/ 904 w 1200"/>
              <a:gd name="T15" fmla="*/ 720 h 1200"/>
              <a:gd name="T16" fmla="*/ 1174 w 1200"/>
              <a:gd name="T17" fmla="*/ 990 h 1200"/>
              <a:gd name="T18" fmla="*/ 1200 w 1200"/>
              <a:gd name="T19" fmla="*/ 1054 h 1200"/>
              <a:gd name="T20" fmla="*/ 1174 w 1200"/>
              <a:gd name="T21" fmla="*/ 1117 h 1200"/>
              <a:gd name="T22" fmla="*/ 1117 w 1200"/>
              <a:gd name="T23" fmla="*/ 1174 h 1200"/>
              <a:gd name="T24" fmla="*/ 1054 w 1200"/>
              <a:gd name="T25" fmla="*/ 1200 h 1200"/>
              <a:gd name="T26" fmla="*/ 990 w 1200"/>
              <a:gd name="T27" fmla="*/ 1174 h 1200"/>
              <a:gd name="T28" fmla="*/ 721 w 1200"/>
              <a:gd name="T29" fmla="*/ 904 h 1200"/>
              <a:gd name="T30" fmla="*/ 788 w 1200"/>
              <a:gd name="T31" fmla="*/ 825 h 1200"/>
              <a:gd name="T32" fmla="*/ 223 w 1200"/>
              <a:gd name="T33" fmla="*/ 450 h 1200"/>
              <a:gd name="T34" fmla="*/ 287 w 1200"/>
              <a:gd name="T35" fmla="*/ 386 h 1200"/>
              <a:gd name="T36" fmla="*/ 385 w 1200"/>
              <a:gd name="T37" fmla="*/ 386 h 1200"/>
              <a:gd name="T38" fmla="*/ 385 w 1200"/>
              <a:gd name="T39" fmla="*/ 288 h 1200"/>
              <a:gd name="T40" fmla="*/ 449 w 1200"/>
              <a:gd name="T41" fmla="*/ 224 h 1200"/>
              <a:gd name="T42" fmla="*/ 513 w 1200"/>
              <a:gd name="T43" fmla="*/ 288 h 1200"/>
              <a:gd name="T44" fmla="*/ 513 w 1200"/>
              <a:gd name="T45" fmla="*/ 386 h 1200"/>
              <a:gd name="T46" fmla="*/ 611 w 1200"/>
              <a:gd name="T47" fmla="*/ 386 h 1200"/>
              <a:gd name="T48" fmla="*/ 675 w 1200"/>
              <a:gd name="T49" fmla="*/ 450 h 1200"/>
              <a:gd name="T50" fmla="*/ 611 w 1200"/>
              <a:gd name="T51" fmla="*/ 514 h 1200"/>
              <a:gd name="T52" fmla="*/ 513 w 1200"/>
              <a:gd name="T53" fmla="*/ 514 h 1200"/>
              <a:gd name="T54" fmla="*/ 513 w 1200"/>
              <a:gd name="T55" fmla="*/ 612 h 1200"/>
              <a:gd name="T56" fmla="*/ 449 w 1200"/>
              <a:gd name="T57" fmla="*/ 676 h 1200"/>
              <a:gd name="T58" fmla="*/ 385 w 1200"/>
              <a:gd name="T59" fmla="*/ 612 h 1200"/>
              <a:gd name="T60" fmla="*/ 385 w 1200"/>
              <a:gd name="T61" fmla="*/ 514 h 1200"/>
              <a:gd name="T62" fmla="*/ 287 w 1200"/>
              <a:gd name="T63" fmla="*/ 514 h 1200"/>
              <a:gd name="T64" fmla="*/ 223 w 1200"/>
              <a:gd name="T65" fmla="*/ 450 h 1200"/>
              <a:gd name="T66" fmla="*/ 447 w 1200"/>
              <a:gd name="T67" fmla="*/ 147 h 1200"/>
              <a:gd name="T68" fmla="*/ 750 w 1200"/>
              <a:gd name="T69" fmla="*/ 450 h 1200"/>
              <a:gd name="T70" fmla="*/ 447 w 1200"/>
              <a:gd name="T71" fmla="*/ 753 h 1200"/>
              <a:gd name="T72" fmla="*/ 145 w 1200"/>
              <a:gd name="T73" fmla="*/ 450 h 1200"/>
              <a:gd name="T74" fmla="*/ 447 w 1200"/>
              <a:gd name="T75" fmla="*/ 147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00" h="1200">
                <a:moveTo>
                  <a:pt x="451" y="0"/>
                </a:moveTo>
                <a:cubicBezTo>
                  <a:pt x="699" y="0"/>
                  <a:pt x="901" y="202"/>
                  <a:pt x="901" y="450"/>
                </a:cubicBezTo>
                <a:cubicBezTo>
                  <a:pt x="901" y="699"/>
                  <a:pt x="699" y="901"/>
                  <a:pt x="451" y="901"/>
                </a:cubicBezTo>
                <a:cubicBezTo>
                  <a:pt x="202" y="901"/>
                  <a:pt x="0" y="699"/>
                  <a:pt x="0" y="450"/>
                </a:cubicBezTo>
                <a:cubicBezTo>
                  <a:pt x="0" y="202"/>
                  <a:pt x="202" y="0"/>
                  <a:pt x="451" y="0"/>
                </a:cubicBezTo>
                <a:close/>
                <a:moveTo>
                  <a:pt x="788" y="825"/>
                </a:moveTo>
                <a:cubicBezTo>
                  <a:pt x="800" y="813"/>
                  <a:pt x="813" y="800"/>
                  <a:pt x="825" y="788"/>
                </a:cubicBezTo>
                <a:cubicBezTo>
                  <a:pt x="860" y="753"/>
                  <a:pt x="860" y="676"/>
                  <a:pt x="904" y="720"/>
                </a:cubicBezTo>
                <a:lnTo>
                  <a:pt x="1174" y="990"/>
                </a:lnTo>
                <a:cubicBezTo>
                  <a:pt x="1192" y="1008"/>
                  <a:pt x="1200" y="1031"/>
                  <a:pt x="1200" y="1054"/>
                </a:cubicBezTo>
                <a:cubicBezTo>
                  <a:pt x="1200" y="1077"/>
                  <a:pt x="1192" y="1100"/>
                  <a:pt x="1174" y="1117"/>
                </a:cubicBezTo>
                <a:cubicBezTo>
                  <a:pt x="1155" y="1136"/>
                  <a:pt x="1136" y="1155"/>
                  <a:pt x="1117" y="1174"/>
                </a:cubicBezTo>
                <a:cubicBezTo>
                  <a:pt x="1100" y="1191"/>
                  <a:pt x="1077" y="1200"/>
                  <a:pt x="1054" y="1200"/>
                </a:cubicBezTo>
                <a:cubicBezTo>
                  <a:pt x="1031" y="1200"/>
                  <a:pt x="1008" y="1191"/>
                  <a:pt x="990" y="1174"/>
                </a:cubicBezTo>
                <a:lnTo>
                  <a:pt x="721" y="904"/>
                </a:lnTo>
                <a:cubicBezTo>
                  <a:pt x="676" y="859"/>
                  <a:pt x="753" y="860"/>
                  <a:pt x="788" y="825"/>
                </a:cubicBezTo>
                <a:close/>
                <a:moveTo>
                  <a:pt x="223" y="450"/>
                </a:moveTo>
                <a:cubicBezTo>
                  <a:pt x="223" y="415"/>
                  <a:pt x="252" y="386"/>
                  <a:pt x="287" y="386"/>
                </a:cubicBezTo>
                <a:lnTo>
                  <a:pt x="385" y="386"/>
                </a:lnTo>
                <a:lnTo>
                  <a:pt x="385" y="288"/>
                </a:lnTo>
                <a:cubicBezTo>
                  <a:pt x="385" y="253"/>
                  <a:pt x="414" y="224"/>
                  <a:pt x="449" y="224"/>
                </a:cubicBezTo>
                <a:cubicBezTo>
                  <a:pt x="484" y="224"/>
                  <a:pt x="513" y="253"/>
                  <a:pt x="513" y="288"/>
                </a:cubicBezTo>
                <a:lnTo>
                  <a:pt x="513" y="386"/>
                </a:lnTo>
                <a:lnTo>
                  <a:pt x="611" y="386"/>
                </a:lnTo>
                <a:cubicBezTo>
                  <a:pt x="646" y="386"/>
                  <a:pt x="675" y="415"/>
                  <a:pt x="675" y="450"/>
                </a:cubicBezTo>
                <a:cubicBezTo>
                  <a:pt x="675" y="486"/>
                  <a:pt x="646" y="514"/>
                  <a:pt x="611" y="514"/>
                </a:cubicBezTo>
                <a:lnTo>
                  <a:pt x="513" y="514"/>
                </a:lnTo>
                <a:lnTo>
                  <a:pt x="513" y="612"/>
                </a:lnTo>
                <a:cubicBezTo>
                  <a:pt x="513" y="648"/>
                  <a:pt x="484" y="676"/>
                  <a:pt x="449" y="676"/>
                </a:cubicBezTo>
                <a:cubicBezTo>
                  <a:pt x="414" y="676"/>
                  <a:pt x="385" y="648"/>
                  <a:pt x="385" y="612"/>
                </a:cubicBezTo>
                <a:lnTo>
                  <a:pt x="385" y="514"/>
                </a:lnTo>
                <a:lnTo>
                  <a:pt x="287" y="514"/>
                </a:lnTo>
                <a:cubicBezTo>
                  <a:pt x="252" y="514"/>
                  <a:pt x="223" y="486"/>
                  <a:pt x="223" y="450"/>
                </a:cubicBezTo>
                <a:close/>
                <a:moveTo>
                  <a:pt x="447" y="147"/>
                </a:moveTo>
                <a:cubicBezTo>
                  <a:pt x="615" y="147"/>
                  <a:pt x="750" y="283"/>
                  <a:pt x="750" y="450"/>
                </a:cubicBezTo>
                <a:cubicBezTo>
                  <a:pt x="750" y="618"/>
                  <a:pt x="615" y="753"/>
                  <a:pt x="447" y="753"/>
                </a:cubicBezTo>
                <a:cubicBezTo>
                  <a:pt x="280" y="753"/>
                  <a:pt x="145" y="618"/>
                  <a:pt x="145" y="450"/>
                </a:cubicBezTo>
                <a:cubicBezTo>
                  <a:pt x="145" y="283"/>
                  <a:pt x="280" y="147"/>
                  <a:pt x="447" y="1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6296864" y="2589152"/>
            <a:ext cx="362520" cy="416047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48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5" name="Freeform 128"/>
          <p:cNvSpPr>
            <a:spLocks noChangeAspect="1" noEditPoints="1"/>
          </p:cNvSpPr>
          <p:nvPr/>
        </p:nvSpPr>
        <p:spPr bwMode="auto">
          <a:xfrm>
            <a:off x="4368485" y="4388568"/>
            <a:ext cx="362520" cy="362520"/>
          </a:xfrm>
          <a:custGeom>
            <a:avLst/>
            <a:gdLst>
              <a:gd name="T0" fmla="*/ 1075 w 1209"/>
              <a:gd name="T1" fmla="*/ 505 h 1209"/>
              <a:gd name="T2" fmla="*/ 1022 w 1209"/>
              <a:gd name="T3" fmla="*/ 558 h 1209"/>
              <a:gd name="T4" fmla="*/ 969 w 1209"/>
              <a:gd name="T5" fmla="*/ 558 h 1209"/>
              <a:gd name="T6" fmla="*/ 651 w 1209"/>
              <a:gd name="T7" fmla="*/ 240 h 1209"/>
              <a:gd name="T8" fmla="*/ 651 w 1209"/>
              <a:gd name="T9" fmla="*/ 187 h 1209"/>
              <a:gd name="T10" fmla="*/ 704 w 1209"/>
              <a:gd name="T11" fmla="*/ 134 h 1209"/>
              <a:gd name="T12" fmla="*/ 757 w 1209"/>
              <a:gd name="T13" fmla="*/ 134 h 1209"/>
              <a:gd name="T14" fmla="*/ 1075 w 1209"/>
              <a:gd name="T15" fmla="*/ 452 h 1209"/>
              <a:gd name="T16" fmla="*/ 1075 w 1209"/>
              <a:gd name="T17" fmla="*/ 505 h 1209"/>
              <a:gd name="T18" fmla="*/ 177 w 1209"/>
              <a:gd name="T19" fmla="*/ 1010 h 1209"/>
              <a:gd name="T20" fmla="*/ 124 w 1209"/>
              <a:gd name="T21" fmla="*/ 957 h 1209"/>
              <a:gd name="T22" fmla="*/ 489 w 1209"/>
              <a:gd name="T23" fmla="*/ 592 h 1209"/>
              <a:gd name="T24" fmla="*/ 542 w 1209"/>
              <a:gd name="T25" fmla="*/ 645 h 1209"/>
              <a:gd name="T26" fmla="*/ 177 w 1209"/>
              <a:gd name="T27" fmla="*/ 1010 h 1209"/>
              <a:gd name="T28" fmla="*/ 1175 w 1209"/>
              <a:gd name="T29" fmla="*/ 377 h 1209"/>
              <a:gd name="T30" fmla="*/ 1056 w 1209"/>
              <a:gd name="T31" fmla="*/ 258 h 1209"/>
              <a:gd name="T32" fmla="*/ 951 w 1209"/>
              <a:gd name="T33" fmla="*/ 153 h 1209"/>
              <a:gd name="T34" fmla="*/ 832 w 1209"/>
              <a:gd name="T35" fmla="*/ 34 h 1209"/>
              <a:gd name="T36" fmla="*/ 717 w 1209"/>
              <a:gd name="T37" fmla="*/ 23 h 1209"/>
              <a:gd name="T38" fmla="*/ 393 w 1209"/>
              <a:gd name="T39" fmla="*/ 239 h 1209"/>
              <a:gd name="T40" fmla="*/ 364 w 1209"/>
              <a:gd name="T41" fmla="*/ 347 h 1209"/>
              <a:gd name="T42" fmla="*/ 447 w 1209"/>
              <a:gd name="T43" fmla="*/ 512 h 1209"/>
              <a:gd name="T44" fmla="*/ 456 w 1209"/>
              <a:gd name="T45" fmla="*/ 528 h 1209"/>
              <a:gd name="T46" fmla="*/ 38 w 1209"/>
              <a:gd name="T47" fmla="*/ 946 h 1209"/>
              <a:gd name="T48" fmla="*/ 0 w 1209"/>
              <a:gd name="T49" fmla="*/ 1209 h 1209"/>
              <a:gd name="T50" fmla="*/ 225 w 1209"/>
              <a:gd name="T51" fmla="*/ 1209 h 1209"/>
              <a:gd name="T52" fmla="*/ 225 w 1209"/>
              <a:gd name="T53" fmla="*/ 1134 h 1209"/>
              <a:gd name="T54" fmla="*/ 375 w 1209"/>
              <a:gd name="T55" fmla="*/ 1134 h 1209"/>
              <a:gd name="T56" fmla="*/ 375 w 1209"/>
              <a:gd name="T57" fmla="*/ 984 h 1209"/>
              <a:gd name="T58" fmla="*/ 525 w 1209"/>
              <a:gd name="T59" fmla="*/ 984 h 1209"/>
              <a:gd name="T60" fmla="*/ 525 w 1209"/>
              <a:gd name="T61" fmla="*/ 834 h 1209"/>
              <a:gd name="T62" fmla="*/ 675 w 1209"/>
              <a:gd name="T63" fmla="*/ 834 h 1209"/>
              <a:gd name="T64" fmla="*/ 675 w 1209"/>
              <a:gd name="T65" fmla="*/ 750 h 1209"/>
              <a:gd name="T66" fmla="*/ 697 w 1209"/>
              <a:gd name="T67" fmla="*/ 762 h 1209"/>
              <a:gd name="T68" fmla="*/ 862 w 1209"/>
              <a:gd name="T69" fmla="*/ 845 h 1209"/>
              <a:gd name="T70" fmla="*/ 970 w 1209"/>
              <a:gd name="T71" fmla="*/ 816 h 1209"/>
              <a:gd name="T72" fmla="*/ 1186 w 1209"/>
              <a:gd name="T73" fmla="*/ 492 h 1209"/>
              <a:gd name="T74" fmla="*/ 1175 w 1209"/>
              <a:gd name="T75" fmla="*/ 377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09" h="1209">
                <a:moveTo>
                  <a:pt x="1075" y="505"/>
                </a:moveTo>
                <a:lnTo>
                  <a:pt x="1022" y="558"/>
                </a:lnTo>
                <a:cubicBezTo>
                  <a:pt x="1007" y="573"/>
                  <a:pt x="984" y="573"/>
                  <a:pt x="969" y="558"/>
                </a:cubicBezTo>
                <a:lnTo>
                  <a:pt x="651" y="240"/>
                </a:lnTo>
                <a:cubicBezTo>
                  <a:pt x="636" y="226"/>
                  <a:pt x="636" y="202"/>
                  <a:pt x="651" y="187"/>
                </a:cubicBezTo>
                <a:lnTo>
                  <a:pt x="704" y="134"/>
                </a:lnTo>
                <a:cubicBezTo>
                  <a:pt x="718" y="119"/>
                  <a:pt x="742" y="119"/>
                  <a:pt x="757" y="134"/>
                </a:cubicBezTo>
                <a:lnTo>
                  <a:pt x="1075" y="452"/>
                </a:lnTo>
                <a:cubicBezTo>
                  <a:pt x="1090" y="467"/>
                  <a:pt x="1090" y="491"/>
                  <a:pt x="1075" y="505"/>
                </a:cubicBezTo>
                <a:close/>
                <a:moveTo>
                  <a:pt x="177" y="1010"/>
                </a:moveTo>
                <a:lnTo>
                  <a:pt x="124" y="957"/>
                </a:lnTo>
                <a:lnTo>
                  <a:pt x="489" y="592"/>
                </a:lnTo>
                <a:lnTo>
                  <a:pt x="542" y="645"/>
                </a:lnTo>
                <a:lnTo>
                  <a:pt x="177" y="1010"/>
                </a:lnTo>
                <a:close/>
                <a:moveTo>
                  <a:pt x="1175" y="377"/>
                </a:moveTo>
                <a:lnTo>
                  <a:pt x="1056" y="258"/>
                </a:lnTo>
                <a:cubicBezTo>
                  <a:pt x="1027" y="229"/>
                  <a:pt x="980" y="182"/>
                  <a:pt x="951" y="153"/>
                </a:cubicBezTo>
                <a:lnTo>
                  <a:pt x="832" y="34"/>
                </a:lnTo>
                <a:cubicBezTo>
                  <a:pt x="803" y="5"/>
                  <a:pt x="751" y="0"/>
                  <a:pt x="717" y="23"/>
                </a:cubicBezTo>
                <a:lnTo>
                  <a:pt x="393" y="239"/>
                </a:lnTo>
                <a:cubicBezTo>
                  <a:pt x="359" y="262"/>
                  <a:pt x="346" y="310"/>
                  <a:pt x="364" y="347"/>
                </a:cubicBezTo>
                <a:lnTo>
                  <a:pt x="447" y="512"/>
                </a:lnTo>
                <a:cubicBezTo>
                  <a:pt x="450" y="517"/>
                  <a:pt x="452" y="523"/>
                  <a:pt x="456" y="528"/>
                </a:cubicBezTo>
                <a:lnTo>
                  <a:pt x="38" y="946"/>
                </a:lnTo>
                <a:lnTo>
                  <a:pt x="0" y="1209"/>
                </a:lnTo>
                <a:lnTo>
                  <a:pt x="225" y="1209"/>
                </a:lnTo>
                <a:lnTo>
                  <a:pt x="225" y="1134"/>
                </a:lnTo>
                <a:lnTo>
                  <a:pt x="375" y="1134"/>
                </a:lnTo>
                <a:lnTo>
                  <a:pt x="375" y="984"/>
                </a:lnTo>
                <a:lnTo>
                  <a:pt x="525" y="984"/>
                </a:lnTo>
                <a:lnTo>
                  <a:pt x="525" y="834"/>
                </a:lnTo>
                <a:lnTo>
                  <a:pt x="675" y="834"/>
                </a:lnTo>
                <a:lnTo>
                  <a:pt x="675" y="750"/>
                </a:lnTo>
                <a:cubicBezTo>
                  <a:pt x="683" y="755"/>
                  <a:pt x="690" y="759"/>
                  <a:pt x="697" y="762"/>
                </a:cubicBezTo>
                <a:lnTo>
                  <a:pt x="862" y="845"/>
                </a:lnTo>
                <a:cubicBezTo>
                  <a:pt x="899" y="863"/>
                  <a:pt x="947" y="850"/>
                  <a:pt x="970" y="816"/>
                </a:cubicBezTo>
                <a:lnTo>
                  <a:pt x="1186" y="492"/>
                </a:lnTo>
                <a:cubicBezTo>
                  <a:pt x="1209" y="458"/>
                  <a:pt x="1204" y="406"/>
                  <a:pt x="1175" y="3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8"/>
          <p:cNvSpPr>
            <a:spLocks noChangeAspect="1" noEditPoints="1"/>
          </p:cNvSpPr>
          <p:nvPr/>
        </p:nvSpPr>
        <p:spPr bwMode="auto">
          <a:xfrm>
            <a:off x="789488" y="4789017"/>
            <a:ext cx="362520" cy="374028"/>
          </a:xfrm>
          <a:custGeom>
            <a:avLst/>
            <a:gdLst>
              <a:gd name="T0" fmla="*/ 802 w 1233"/>
              <a:gd name="T1" fmla="*/ 876 h 1267"/>
              <a:gd name="T2" fmla="*/ 765 w 1233"/>
              <a:gd name="T3" fmla="*/ 862 h 1267"/>
              <a:gd name="T4" fmla="*/ 421 w 1233"/>
              <a:gd name="T5" fmla="*/ 518 h 1267"/>
              <a:gd name="T6" fmla="*/ 407 w 1233"/>
              <a:gd name="T7" fmla="*/ 481 h 1267"/>
              <a:gd name="T8" fmla="*/ 429 w 1233"/>
              <a:gd name="T9" fmla="*/ 430 h 1267"/>
              <a:gd name="T10" fmla="*/ 480 w 1233"/>
              <a:gd name="T11" fmla="*/ 407 h 1267"/>
              <a:gd name="T12" fmla="*/ 517 w 1233"/>
              <a:gd name="T13" fmla="*/ 422 h 1267"/>
              <a:gd name="T14" fmla="*/ 861 w 1233"/>
              <a:gd name="T15" fmla="*/ 766 h 1267"/>
              <a:gd name="T16" fmla="*/ 875 w 1233"/>
              <a:gd name="T17" fmla="*/ 807 h 1267"/>
              <a:gd name="T18" fmla="*/ 853 w 1233"/>
              <a:gd name="T19" fmla="*/ 854 h 1267"/>
              <a:gd name="T20" fmla="*/ 802 w 1233"/>
              <a:gd name="T21" fmla="*/ 876 h 1267"/>
              <a:gd name="T22" fmla="*/ 1167 w 1233"/>
              <a:gd name="T23" fmla="*/ 756 h 1267"/>
              <a:gd name="T24" fmla="*/ 1020 w 1233"/>
              <a:gd name="T25" fmla="*/ 609 h 1267"/>
              <a:gd name="T26" fmla="*/ 835 w 1233"/>
              <a:gd name="T27" fmla="*/ 540 h 1267"/>
              <a:gd name="T28" fmla="*/ 747 w 1233"/>
              <a:gd name="T29" fmla="*/ 559 h 1267"/>
              <a:gd name="T30" fmla="*/ 1046 w 1233"/>
              <a:gd name="T31" fmla="*/ 859 h 1267"/>
              <a:gd name="T32" fmla="*/ 1023 w 1233"/>
              <a:gd name="T33" fmla="*/ 1023 h 1267"/>
              <a:gd name="T34" fmla="*/ 858 w 1233"/>
              <a:gd name="T35" fmla="*/ 1047 h 1267"/>
              <a:gd name="T36" fmla="*/ 559 w 1233"/>
              <a:gd name="T37" fmla="*/ 748 h 1267"/>
              <a:gd name="T38" fmla="*/ 609 w 1233"/>
              <a:gd name="T39" fmla="*/ 1021 h 1267"/>
              <a:gd name="T40" fmla="*/ 755 w 1233"/>
              <a:gd name="T41" fmla="*/ 1168 h 1267"/>
              <a:gd name="T42" fmla="*/ 1141 w 1233"/>
              <a:gd name="T43" fmla="*/ 1142 h 1267"/>
              <a:gd name="T44" fmla="*/ 1233 w 1233"/>
              <a:gd name="T45" fmla="*/ 925 h 1267"/>
              <a:gd name="T46" fmla="*/ 1167 w 1233"/>
              <a:gd name="T47" fmla="*/ 756 h 1267"/>
              <a:gd name="T48" fmla="*/ 406 w 1233"/>
              <a:gd name="T49" fmla="*/ 219 h 1267"/>
              <a:gd name="T50" fmla="*/ 705 w 1233"/>
              <a:gd name="T51" fmla="*/ 518 h 1267"/>
              <a:gd name="T52" fmla="*/ 725 w 1233"/>
              <a:gd name="T53" fmla="*/ 430 h 1267"/>
              <a:gd name="T54" fmla="*/ 656 w 1233"/>
              <a:gd name="T55" fmla="*/ 245 h 1267"/>
              <a:gd name="T56" fmla="*/ 510 w 1233"/>
              <a:gd name="T57" fmla="*/ 99 h 1267"/>
              <a:gd name="T58" fmla="*/ 125 w 1233"/>
              <a:gd name="T59" fmla="*/ 126 h 1267"/>
              <a:gd name="T60" fmla="*/ 99 w 1233"/>
              <a:gd name="T61" fmla="*/ 511 h 1267"/>
              <a:gd name="T62" fmla="*/ 244 w 1233"/>
              <a:gd name="T63" fmla="*/ 657 h 1267"/>
              <a:gd name="T64" fmla="*/ 517 w 1233"/>
              <a:gd name="T65" fmla="*/ 706 h 1267"/>
              <a:gd name="T66" fmla="*/ 218 w 1233"/>
              <a:gd name="T67" fmla="*/ 407 h 1267"/>
              <a:gd name="T68" fmla="*/ 241 w 1233"/>
              <a:gd name="T69" fmla="*/ 242 h 1267"/>
              <a:gd name="T70" fmla="*/ 406 w 1233"/>
              <a:gd name="T71" fmla="*/ 219 h 1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33" h="1267">
                <a:moveTo>
                  <a:pt x="802" y="876"/>
                </a:moveTo>
                <a:cubicBezTo>
                  <a:pt x="787" y="876"/>
                  <a:pt x="774" y="871"/>
                  <a:pt x="765" y="862"/>
                </a:cubicBezTo>
                <a:lnTo>
                  <a:pt x="421" y="518"/>
                </a:lnTo>
                <a:cubicBezTo>
                  <a:pt x="412" y="508"/>
                  <a:pt x="407" y="495"/>
                  <a:pt x="407" y="481"/>
                </a:cubicBezTo>
                <a:cubicBezTo>
                  <a:pt x="407" y="463"/>
                  <a:pt x="415" y="444"/>
                  <a:pt x="429" y="430"/>
                </a:cubicBezTo>
                <a:cubicBezTo>
                  <a:pt x="443" y="415"/>
                  <a:pt x="462" y="407"/>
                  <a:pt x="480" y="407"/>
                </a:cubicBezTo>
                <a:cubicBezTo>
                  <a:pt x="495" y="407"/>
                  <a:pt x="508" y="412"/>
                  <a:pt x="517" y="422"/>
                </a:cubicBezTo>
                <a:lnTo>
                  <a:pt x="861" y="766"/>
                </a:lnTo>
                <a:cubicBezTo>
                  <a:pt x="871" y="776"/>
                  <a:pt x="877" y="791"/>
                  <a:pt x="875" y="807"/>
                </a:cubicBezTo>
                <a:cubicBezTo>
                  <a:pt x="874" y="824"/>
                  <a:pt x="866" y="841"/>
                  <a:pt x="853" y="854"/>
                </a:cubicBezTo>
                <a:cubicBezTo>
                  <a:pt x="839" y="868"/>
                  <a:pt x="820" y="876"/>
                  <a:pt x="802" y="876"/>
                </a:cubicBezTo>
                <a:close/>
                <a:moveTo>
                  <a:pt x="1167" y="756"/>
                </a:moveTo>
                <a:lnTo>
                  <a:pt x="1020" y="609"/>
                </a:lnTo>
                <a:cubicBezTo>
                  <a:pt x="972" y="561"/>
                  <a:pt x="907" y="537"/>
                  <a:pt x="835" y="540"/>
                </a:cubicBezTo>
                <a:cubicBezTo>
                  <a:pt x="805" y="542"/>
                  <a:pt x="775" y="549"/>
                  <a:pt x="747" y="559"/>
                </a:cubicBezTo>
                <a:lnTo>
                  <a:pt x="1046" y="859"/>
                </a:lnTo>
                <a:cubicBezTo>
                  <a:pt x="1085" y="898"/>
                  <a:pt x="1071" y="976"/>
                  <a:pt x="1023" y="1023"/>
                </a:cubicBezTo>
                <a:cubicBezTo>
                  <a:pt x="975" y="1072"/>
                  <a:pt x="897" y="1086"/>
                  <a:pt x="858" y="1047"/>
                </a:cubicBezTo>
                <a:lnTo>
                  <a:pt x="559" y="748"/>
                </a:lnTo>
                <a:cubicBezTo>
                  <a:pt x="522" y="843"/>
                  <a:pt x="538" y="950"/>
                  <a:pt x="609" y="1021"/>
                </a:cubicBezTo>
                <a:lnTo>
                  <a:pt x="755" y="1168"/>
                </a:lnTo>
                <a:cubicBezTo>
                  <a:pt x="854" y="1267"/>
                  <a:pt x="1031" y="1251"/>
                  <a:pt x="1141" y="1142"/>
                </a:cubicBezTo>
                <a:cubicBezTo>
                  <a:pt x="1201" y="1082"/>
                  <a:pt x="1233" y="1002"/>
                  <a:pt x="1233" y="925"/>
                </a:cubicBezTo>
                <a:cubicBezTo>
                  <a:pt x="1233" y="862"/>
                  <a:pt x="1212" y="801"/>
                  <a:pt x="1167" y="756"/>
                </a:cubicBezTo>
                <a:close/>
                <a:moveTo>
                  <a:pt x="406" y="219"/>
                </a:moveTo>
                <a:lnTo>
                  <a:pt x="705" y="518"/>
                </a:lnTo>
                <a:cubicBezTo>
                  <a:pt x="716" y="490"/>
                  <a:pt x="723" y="460"/>
                  <a:pt x="725" y="430"/>
                </a:cubicBezTo>
                <a:cubicBezTo>
                  <a:pt x="728" y="359"/>
                  <a:pt x="704" y="293"/>
                  <a:pt x="656" y="245"/>
                </a:cubicBezTo>
                <a:lnTo>
                  <a:pt x="510" y="99"/>
                </a:lnTo>
                <a:cubicBezTo>
                  <a:pt x="412" y="0"/>
                  <a:pt x="235" y="16"/>
                  <a:pt x="125" y="126"/>
                </a:cubicBezTo>
                <a:cubicBezTo>
                  <a:pt x="16" y="236"/>
                  <a:pt x="0" y="412"/>
                  <a:pt x="99" y="511"/>
                </a:cubicBezTo>
                <a:lnTo>
                  <a:pt x="244" y="657"/>
                </a:lnTo>
                <a:cubicBezTo>
                  <a:pt x="315" y="728"/>
                  <a:pt x="422" y="743"/>
                  <a:pt x="517" y="706"/>
                </a:cubicBezTo>
                <a:lnTo>
                  <a:pt x="218" y="407"/>
                </a:lnTo>
                <a:cubicBezTo>
                  <a:pt x="179" y="368"/>
                  <a:pt x="193" y="290"/>
                  <a:pt x="241" y="242"/>
                </a:cubicBezTo>
                <a:cubicBezTo>
                  <a:pt x="289" y="194"/>
                  <a:pt x="367" y="180"/>
                  <a:pt x="406" y="2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37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25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75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4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6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3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475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9" dur="250" fill="hold"/>
                                        <p:tgtEl>
                                          <p:spTgt spid="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1" dur="250" fill="hold"/>
                                        <p:tgtEl>
                                          <p:spTgt spid="6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0" dur="250" fill="hold"/>
                                        <p:tgtEl>
                                          <p:spTgt spid="4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525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4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6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3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5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275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35" grpId="0"/>
      <p:bldP spid="36" grpId="0"/>
      <p:bldP spid="36" grpId="1"/>
      <p:bldP spid="36" grpId="2"/>
      <p:bldP spid="37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1" grpId="0"/>
      <p:bldP spid="42" grpId="0"/>
      <p:bldP spid="42" grpId="1"/>
      <p:bldP spid="42" grpId="2"/>
      <p:bldP spid="43" grpId="0"/>
      <p:bldP spid="44" grpId="0"/>
      <p:bldP spid="44" grpId="1"/>
      <p:bldP spid="44" grpId="2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服务升级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Service Upgrade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5953126" y="2174875"/>
            <a:ext cx="1590675" cy="4683125"/>
          </a:xfrm>
          <a:custGeom>
            <a:avLst/>
            <a:gdLst>
              <a:gd name="T0" fmla="*/ 469 w 2278"/>
              <a:gd name="T1" fmla="*/ 132 h 6709"/>
              <a:gd name="T2" fmla="*/ 1800 w 2278"/>
              <a:gd name="T3" fmla="*/ 132 h 6709"/>
              <a:gd name="T4" fmla="*/ 1800 w 2278"/>
              <a:gd name="T5" fmla="*/ 0 h 6709"/>
              <a:gd name="T6" fmla="*/ 2039 w 2278"/>
              <a:gd name="T7" fmla="*/ 190 h 6709"/>
              <a:gd name="T8" fmla="*/ 2278 w 2278"/>
              <a:gd name="T9" fmla="*/ 379 h 6709"/>
              <a:gd name="T10" fmla="*/ 2039 w 2278"/>
              <a:gd name="T11" fmla="*/ 569 h 6709"/>
              <a:gd name="T12" fmla="*/ 1800 w 2278"/>
              <a:gd name="T13" fmla="*/ 758 h 6709"/>
              <a:gd name="T14" fmla="*/ 1800 w 2278"/>
              <a:gd name="T15" fmla="*/ 621 h 6709"/>
              <a:gd name="T16" fmla="*/ 797 w 2278"/>
              <a:gd name="T17" fmla="*/ 621 h 6709"/>
              <a:gd name="T18" fmla="*/ 489 w 2278"/>
              <a:gd name="T19" fmla="*/ 868 h 6709"/>
              <a:gd name="T20" fmla="*/ 489 w 2278"/>
              <a:gd name="T21" fmla="*/ 6709 h 6709"/>
              <a:gd name="T22" fmla="*/ 0 w 2278"/>
              <a:gd name="T23" fmla="*/ 6709 h 6709"/>
              <a:gd name="T24" fmla="*/ 0 w 2278"/>
              <a:gd name="T25" fmla="*/ 601 h 6709"/>
              <a:gd name="T26" fmla="*/ 469 w 2278"/>
              <a:gd name="T27" fmla="*/ 132 h 6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78" h="6709">
                <a:moveTo>
                  <a:pt x="469" y="132"/>
                </a:moveTo>
                <a:lnTo>
                  <a:pt x="1800" y="132"/>
                </a:lnTo>
                <a:lnTo>
                  <a:pt x="1800" y="0"/>
                </a:lnTo>
                <a:lnTo>
                  <a:pt x="2039" y="190"/>
                </a:lnTo>
                <a:lnTo>
                  <a:pt x="2278" y="379"/>
                </a:lnTo>
                <a:lnTo>
                  <a:pt x="2039" y="569"/>
                </a:lnTo>
                <a:lnTo>
                  <a:pt x="1800" y="758"/>
                </a:lnTo>
                <a:lnTo>
                  <a:pt x="1800" y="621"/>
                </a:lnTo>
                <a:lnTo>
                  <a:pt x="797" y="621"/>
                </a:lnTo>
                <a:cubicBezTo>
                  <a:pt x="600" y="621"/>
                  <a:pt x="489" y="670"/>
                  <a:pt x="489" y="868"/>
                </a:cubicBezTo>
                <a:lnTo>
                  <a:pt x="489" y="6709"/>
                </a:lnTo>
                <a:lnTo>
                  <a:pt x="0" y="6709"/>
                </a:lnTo>
                <a:lnTo>
                  <a:pt x="0" y="601"/>
                </a:lnTo>
                <a:cubicBezTo>
                  <a:pt x="0" y="343"/>
                  <a:pt x="211" y="132"/>
                  <a:pt x="469" y="1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34" tIns="45717" rIns="91434" bIns="4571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6402389" y="3581400"/>
            <a:ext cx="1120775" cy="3276600"/>
          </a:xfrm>
          <a:custGeom>
            <a:avLst/>
            <a:gdLst>
              <a:gd name="T0" fmla="*/ 468 w 1605"/>
              <a:gd name="T1" fmla="*/ 132 h 4693"/>
              <a:gd name="T2" fmla="*/ 1127 w 1605"/>
              <a:gd name="T3" fmla="*/ 132 h 4693"/>
              <a:gd name="T4" fmla="*/ 1127 w 1605"/>
              <a:gd name="T5" fmla="*/ 0 h 4693"/>
              <a:gd name="T6" fmla="*/ 1366 w 1605"/>
              <a:gd name="T7" fmla="*/ 189 h 4693"/>
              <a:gd name="T8" fmla="*/ 1605 w 1605"/>
              <a:gd name="T9" fmla="*/ 379 h 4693"/>
              <a:gd name="T10" fmla="*/ 1366 w 1605"/>
              <a:gd name="T11" fmla="*/ 568 h 4693"/>
              <a:gd name="T12" fmla="*/ 1127 w 1605"/>
              <a:gd name="T13" fmla="*/ 758 h 4693"/>
              <a:gd name="T14" fmla="*/ 1127 w 1605"/>
              <a:gd name="T15" fmla="*/ 620 h 4693"/>
              <a:gd name="T16" fmla="*/ 796 w 1605"/>
              <a:gd name="T17" fmla="*/ 620 h 4693"/>
              <a:gd name="T18" fmla="*/ 488 w 1605"/>
              <a:gd name="T19" fmla="*/ 867 h 4693"/>
              <a:gd name="T20" fmla="*/ 488 w 1605"/>
              <a:gd name="T21" fmla="*/ 4693 h 4693"/>
              <a:gd name="T22" fmla="*/ 0 w 1605"/>
              <a:gd name="T23" fmla="*/ 4693 h 4693"/>
              <a:gd name="T24" fmla="*/ 0 w 1605"/>
              <a:gd name="T25" fmla="*/ 600 h 4693"/>
              <a:gd name="T26" fmla="*/ 468 w 1605"/>
              <a:gd name="T27" fmla="*/ 132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05" h="4693">
                <a:moveTo>
                  <a:pt x="468" y="132"/>
                </a:moveTo>
                <a:lnTo>
                  <a:pt x="1127" y="132"/>
                </a:lnTo>
                <a:lnTo>
                  <a:pt x="1127" y="0"/>
                </a:lnTo>
                <a:lnTo>
                  <a:pt x="1366" y="189"/>
                </a:lnTo>
                <a:lnTo>
                  <a:pt x="1605" y="379"/>
                </a:lnTo>
                <a:lnTo>
                  <a:pt x="1366" y="568"/>
                </a:lnTo>
                <a:lnTo>
                  <a:pt x="1127" y="758"/>
                </a:lnTo>
                <a:lnTo>
                  <a:pt x="1127" y="620"/>
                </a:lnTo>
                <a:lnTo>
                  <a:pt x="796" y="620"/>
                </a:lnTo>
                <a:cubicBezTo>
                  <a:pt x="599" y="620"/>
                  <a:pt x="488" y="670"/>
                  <a:pt x="488" y="867"/>
                </a:cubicBezTo>
                <a:lnTo>
                  <a:pt x="488" y="4693"/>
                </a:lnTo>
                <a:lnTo>
                  <a:pt x="0" y="4693"/>
                </a:lnTo>
                <a:lnTo>
                  <a:pt x="0" y="600"/>
                </a:lnTo>
                <a:cubicBezTo>
                  <a:pt x="0" y="343"/>
                  <a:pt x="210" y="132"/>
                  <a:pt x="468" y="1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34" tIns="45717" rIns="91434" bIns="4571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4240213" y="3127377"/>
            <a:ext cx="1590675" cy="3730625"/>
          </a:xfrm>
          <a:custGeom>
            <a:avLst/>
            <a:gdLst>
              <a:gd name="T0" fmla="*/ 1809 w 2278"/>
              <a:gd name="T1" fmla="*/ 132 h 5345"/>
              <a:gd name="T2" fmla="*/ 478 w 2278"/>
              <a:gd name="T3" fmla="*/ 132 h 5345"/>
              <a:gd name="T4" fmla="*/ 478 w 2278"/>
              <a:gd name="T5" fmla="*/ 0 h 5345"/>
              <a:gd name="T6" fmla="*/ 239 w 2278"/>
              <a:gd name="T7" fmla="*/ 190 h 5345"/>
              <a:gd name="T8" fmla="*/ 0 w 2278"/>
              <a:gd name="T9" fmla="*/ 379 h 5345"/>
              <a:gd name="T10" fmla="*/ 239 w 2278"/>
              <a:gd name="T11" fmla="*/ 569 h 5345"/>
              <a:gd name="T12" fmla="*/ 478 w 2278"/>
              <a:gd name="T13" fmla="*/ 758 h 5345"/>
              <a:gd name="T14" fmla="*/ 478 w 2278"/>
              <a:gd name="T15" fmla="*/ 621 h 5345"/>
              <a:gd name="T16" fmla="*/ 1481 w 2278"/>
              <a:gd name="T17" fmla="*/ 621 h 5345"/>
              <a:gd name="T18" fmla="*/ 1789 w 2278"/>
              <a:gd name="T19" fmla="*/ 868 h 5345"/>
              <a:gd name="T20" fmla="*/ 1789 w 2278"/>
              <a:gd name="T21" fmla="*/ 5345 h 5345"/>
              <a:gd name="T22" fmla="*/ 2278 w 2278"/>
              <a:gd name="T23" fmla="*/ 5345 h 5345"/>
              <a:gd name="T24" fmla="*/ 2278 w 2278"/>
              <a:gd name="T25" fmla="*/ 601 h 5345"/>
              <a:gd name="T26" fmla="*/ 1809 w 2278"/>
              <a:gd name="T27" fmla="*/ 132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78" h="5345">
                <a:moveTo>
                  <a:pt x="1809" y="132"/>
                </a:moveTo>
                <a:lnTo>
                  <a:pt x="478" y="132"/>
                </a:lnTo>
                <a:lnTo>
                  <a:pt x="478" y="0"/>
                </a:lnTo>
                <a:lnTo>
                  <a:pt x="239" y="190"/>
                </a:lnTo>
                <a:lnTo>
                  <a:pt x="0" y="379"/>
                </a:lnTo>
                <a:lnTo>
                  <a:pt x="239" y="569"/>
                </a:lnTo>
                <a:lnTo>
                  <a:pt x="478" y="758"/>
                </a:lnTo>
                <a:lnTo>
                  <a:pt x="478" y="621"/>
                </a:lnTo>
                <a:lnTo>
                  <a:pt x="1481" y="621"/>
                </a:lnTo>
                <a:cubicBezTo>
                  <a:pt x="1678" y="621"/>
                  <a:pt x="1789" y="670"/>
                  <a:pt x="1789" y="868"/>
                </a:cubicBezTo>
                <a:lnTo>
                  <a:pt x="1789" y="5345"/>
                </a:lnTo>
                <a:lnTo>
                  <a:pt x="2278" y="5345"/>
                </a:lnTo>
                <a:lnTo>
                  <a:pt x="2278" y="601"/>
                </a:lnTo>
                <a:cubicBezTo>
                  <a:pt x="2278" y="343"/>
                  <a:pt x="2067" y="132"/>
                  <a:pt x="1809" y="1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34" tIns="45717" rIns="91434" bIns="4571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2" name="Freeform 9"/>
          <p:cNvSpPr/>
          <p:nvPr/>
        </p:nvSpPr>
        <p:spPr bwMode="auto">
          <a:xfrm>
            <a:off x="4262439" y="4505325"/>
            <a:ext cx="1120775" cy="2352675"/>
          </a:xfrm>
          <a:custGeom>
            <a:avLst/>
            <a:gdLst>
              <a:gd name="T0" fmla="*/ 1137 w 1605"/>
              <a:gd name="T1" fmla="*/ 132 h 3370"/>
              <a:gd name="T2" fmla="*/ 478 w 1605"/>
              <a:gd name="T3" fmla="*/ 132 h 3370"/>
              <a:gd name="T4" fmla="*/ 478 w 1605"/>
              <a:gd name="T5" fmla="*/ 0 h 3370"/>
              <a:gd name="T6" fmla="*/ 239 w 1605"/>
              <a:gd name="T7" fmla="*/ 190 h 3370"/>
              <a:gd name="T8" fmla="*/ 0 w 1605"/>
              <a:gd name="T9" fmla="*/ 379 h 3370"/>
              <a:gd name="T10" fmla="*/ 239 w 1605"/>
              <a:gd name="T11" fmla="*/ 569 h 3370"/>
              <a:gd name="T12" fmla="*/ 478 w 1605"/>
              <a:gd name="T13" fmla="*/ 758 h 3370"/>
              <a:gd name="T14" fmla="*/ 478 w 1605"/>
              <a:gd name="T15" fmla="*/ 621 h 3370"/>
              <a:gd name="T16" fmla="*/ 809 w 1605"/>
              <a:gd name="T17" fmla="*/ 621 h 3370"/>
              <a:gd name="T18" fmla="*/ 1117 w 1605"/>
              <a:gd name="T19" fmla="*/ 868 h 3370"/>
              <a:gd name="T20" fmla="*/ 1117 w 1605"/>
              <a:gd name="T21" fmla="*/ 3370 h 3370"/>
              <a:gd name="T22" fmla="*/ 1605 w 1605"/>
              <a:gd name="T23" fmla="*/ 3370 h 3370"/>
              <a:gd name="T24" fmla="*/ 1605 w 1605"/>
              <a:gd name="T25" fmla="*/ 601 h 3370"/>
              <a:gd name="T26" fmla="*/ 1137 w 1605"/>
              <a:gd name="T27" fmla="*/ 132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05" h="3370">
                <a:moveTo>
                  <a:pt x="1137" y="132"/>
                </a:moveTo>
                <a:lnTo>
                  <a:pt x="478" y="132"/>
                </a:lnTo>
                <a:lnTo>
                  <a:pt x="478" y="0"/>
                </a:lnTo>
                <a:lnTo>
                  <a:pt x="239" y="190"/>
                </a:lnTo>
                <a:lnTo>
                  <a:pt x="0" y="379"/>
                </a:lnTo>
                <a:lnTo>
                  <a:pt x="239" y="569"/>
                </a:lnTo>
                <a:lnTo>
                  <a:pt x="478" y="758"/>
                </a:lnTo>
                <a:lnTo>
                  <a:pt x="478" y="621"/>
                </a:lnTo>
                <a:lnTo>
                  <a:pt x="809" y="621"/>
                </a:lnTo>
                <a:cubicBezTo>
                  <a:pt x="1006" y="621"/>
                  <a:pt x="1117" y="670"/>
                  <a:pt x="1117" y="868"/>
                </a:cubicBezTo>
                <a:lnTo>
                  <a:pt x="1117" y="3370"/>
                </a:lnTo>
                <a:lnTo>
                  <a:pt x="1605" y="3370"/>
                </a:lnTo>
                <a:lnTo>
                  <a:pt x="1605" y="601"/>
                </a:lnTo>
                <a:cubicBezTo>
                  <a:pt x="1605" y="343"/>
                  <a:pt x="1395" y="132"/>
                  <a:pt x="1137" y="1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34" tIns="45717" rIns="91434" bIns="4571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66042" y="2173270"/>
            <a:ext cx="2729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666039" y="1820987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7666042" y="3674367"/>
            <a:ext cx="2729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666039" y="3322084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1388678" y="3052656"/>
            <a:ext cx="2729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29" name="矩形 28"/>
          <p:cNvSpPr/>
          <p:nvPr/>
        </p:nvSpPr>
        <p:spPr>
          <a:xfrm>
            <a:off x="1388675" y="2700373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1388678" y="4657553"/>
            <a:ext cx="2729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</a:p>
        </p:txBody>
      </p:sp>
      <p:sp>
        <p:nvSpPr>
          <p:cNvPr id="31" name="矩形 30"/>
          <p:cNvSpPr/>
          <p:nvPr/>
        </p:nvSpPr>
        <p:spPr>
          <a:xfrm>
            <a:off x="1388675" y="4305270"/>
            <a:ext cx="2729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50800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75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75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825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25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8" grpId="0" animBg="1"/>
      <p:bldP spid="9" grpId="0" animBg="1"/>
      <p:bldP spid="10" grpId="0" animBg="1"/>
      <p:bldP spid="12" grpId="0" animBg="1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销售目标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Sales Target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1" name="直线1"/>
          <p:cNvCxnSpPr>
            <a:cxnSpLocks noChangeShapeType="1"/>
          </p:cNvCxnSpPr>
          <p:nvPr/>
        </p:nvCxnSpPr>
        <p:spPr bwMode="auto">
          <a:xfrm>
            <a:off x="4025243" y="3641078"/>
            <a:ext cx="1276183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线2"/>
          <p:cNvCxnSpPr>
            <a:cxnSpLocks noChangeShapeType="1"/>
          </p:cNvCxnSpPr>
          <p:nvPr/>
        </p:nvCxnSpPr>
        <p:spPr bwMode="auto">
          <a:xfrm flipV="1">
            <a:off x="5301426" y="1769539"/>
            <a:ext cx="0" cy="374160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圆2"/>
          <p:cNvSpPr>
            <a:spLocks noChangeArrowheads="1"/>
          </p:cNvSpPr>
          <p:nvPr/>
        </p:nvSpPr>
        <p:spPr bwMode="auto">
          <a:xfrm>
            <a:off x="5808363" y="2555587"/>
            <a:ext cx="842929" cy="844403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sym typeface="Arial" panose="020B0604020202020204" pitchFamily="34" charset="0"/>
            </a:endParaRPr>
          </a:p>
        </p:txBody>
      </p:sp>
      <p:cxnSp>
        <p:nvCxnSpPr>
          <p:cNvPr id="44" name="箭头2"/>
          <p:cNvCxnSpPr>
            <a:cxnSpLocks noChangeShapeType="1"/>
          </p:cNvCxnSpPr>
          <p:nvPr/>
        </p:nvCxnSpPr>
        <p:spPr bwMode="auto">
          <a:xfrm>
            <a:off x="5301426" y="2977934"/>
            <a:ext cx="394939" cy="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箭头3"/>
          <p:cNvCxnSpPr>
            <a:cxnSpLocks noChangeShapeType="1"/>
          </p:cNvCxnSpPr>
          <p:nvPr/>
        </p:nvCxnSpPr>
        <p:spPr bwMode="auto">
          <a:xfrm>
            <a:off x="5301426" y="4279169"/>
            <a:ext cx="394939" cy="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箭头1"/>
          <p:cNvCxnSpPr>
            <a:cxnSpLocks noChangeShapeType="1"/>
          </p:cNvCxnSpPr>
          <p:nvPr/>
        </p:nvCxnSpPr>
        <p:spPr bwMode="auto">
          <a:xfrm>
            <a:off x="5301426" y="1769539"/>
            <a:ext cx="394939" cy="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箭头4"/>
          <p:cNvCxnSpPr>
            <a:cxnSpLocks noChangeShapeType="1"/>
          </p:cNvCxnSpPr>
          <p:nvPr/>
        </p:nvCxnSpPr>
        <p:spPr bwMode="auto">
          <a:xfrm flipV="1">
            <a:off x="5301426" y="5511143"/>
            <a:ext cx="394939" cy="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圆3"/>
          <p:cNvSpPr>
            <a:spLocks noChangeArrowheads="1"/>
          </p:cNvSpPr>
          <p:nvPr/>
        </p:nvSpPr>
        <p:spPr bwMode="auto">
          <a:xfrm>
            <a:off x="5808363" y="3844210"/>
            <a:ext cx="842929" cy="844403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sym typeface="Arial" panose="020B0604020202020204" pitchFamily="34" charset="0"/>
            </a:endParaRPr>
          </a:p>
        </p:txBody>
      </p:sp>
      <p:sp>
        <p:nvSpPr>
          <p:cNvPr id="49" name="圆4"/>
          <p:cNvSpPr>
            <a:spLocks noChangeArrowheads="1"/>
          </p:cNvSpPr>
          <p:nvPr/>
        </p:nvSpPr>
        <p:spPr bwMode="auto">
          <a:xfrm>
            <a:off x="5808363" y="5090212"/>
            <a:ext cx="842929" cy="844403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sym typeface="Arial" panose="020B0604020202020204" pitchFamily="34" charset="0"/>
            </a:endParaRPr>
          </a:p>
        </p:txBody>
      </p:sp>
      <p:sp>
        <p:nvSpPr>
          <p:cNvPr id="50" name="圆1"/>
          <p:cNvSpPr>
            <a:spLocks noChangeArrowheads="1"/>
          </p:cNvSpPr>
          <p:nvPr/>
        </p:nvSpPr>
        <p:spPr bwMode="auto">
          <a:xfrm>
            <a:off x="5808363" y="1338351"/>
            <a:ext cx="842929" cy="84292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51" name="Freeform 31"/>
          <p:cNvSpPr>
            <a:spLocks/>
          </p:cNvSpPr>
          <p:nvPr/>
        </p:nvSpPr>
        <p:spPr bwMode="auto">
          <a:xfrm>
            <a:off x="6060467" y="1578830"/>
            <a:ext cx="338721" cy="335078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52" name="Group 18"/>
          <p:cNvGrpSpPr>
            <a:grpSpLocks noChangeAspect="1"/>
          </p:cNvGrpSpPr>
          <p:nvPr/>
        </p:nvGrpSpPr>
        <p:grpSpPr bwMode="auto">
          <a:xfrm>
            <a:off x="6068560" y="5360796"/>
            <a:ext cx="322535" cy="303235"/>
            <a:chOff x="2647" y="2985"/>
            <a:chExt cx="518" cy="487"/>
          </a:xfrm>
          <a:solidFill>
            <a:schemeClr val="bg1"/>
          </a:solidFill>
        </p:grpSpPr>
        <p:sp>
          <p:nvSpPr>
            <p:cNvPr id="53" name="Freeform 20"/>
            <p:cNvSpPr>
              <a:spLocks/>
            </p:cNvSpPr>
            <p:nvPr/>
          </p:nvSpPr>
          <p:spPr bwMode="auto">
            <a:xfrm>
              <a:off x="2852" y="2985"/>
              <a:ext cx="103" cy="382"/>
            </a:xfrm>
            <a:custGeom>
              <a:avLst/>
              <a:gdLst>
                <a:gd name="T0" fmla="*/ 43 w 43"/>
                <a:gd name="T1" fmla="*/ 160 h 160"/>
                <a:gd name="T2" fmla="*/ 0 w 43"/>
                <a:gd name="T3" fmla="*/ 160 h 160"/>
                <a:gd name="T4" fmla="*/ 0 w 43"/>
                <a:gd name="T5" fmla="*/ 0 h 160"/>
                <a:gd name="T6" fmla="*/ 43 w 43"/>
                <a:gd name="T7" fmla="*/ 0 h 160"/>
                <a:gd name="T8" fmla="*/ 43 w 43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60">
                  <a:moveTo>
                    <a:pt x="43" y="160"/>
                  </a:moveTo>
                  <a:cubicBezTo>
                    <a:pt x="29" y="160"/>
                    <a:pt x="15" y="160"/>
                    <a:pt x="0" y="160"/>
                  </a:cubicBezTo>
                  <a:cubicBezTo>
                    <a:pt x="0" y="107"/>
                    <a:pt x="0" y="53"/>
                    <a:pt x="0" y="0"/>
                  </a:cubicBezTo>
                  <a:cubicBezTo>
                    <a:pt x="15" y="0"/>
                    <a:pt x="29" y="0"/>
                    <a:pt x="43" y="0"/>
                  </a:cubicBezTo>
                  <a:cubicBezTo>
                    <a:pt x="43" y="53"/>
                    <a:pt x="43" y="107"/>
                    <a:pt x="4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"/>
            <p:cNvSpPr>
              <a:spLocks/>
            </p:cNvSpPr>
            <p:nvPr/>
          </p:nvSpPr>
          <p:spPr bwMode="auto">
            <a:xfrm>
              <a:off x="2647" y="3406"/>
              <a:ext cx="518" cy="66"/>
            </a:xfrm>
            <a:custGeom>
              <a:avLst/>
              <a:gdLst>
                <a:gd name="T0" fmla="*/ 0 w 217"/>
                <a:gd name="T1" fmla="*/ 28 h 28"/>
                <a:gd name="T2" fmla="*/ 0 w 217"/>
                <a:gd name="T3" fmla="*/ 0 h 28"/>
                <a:gd name="T4" fmla="*/ 217 w 217"/>
                <a:gd name="T5" fmla="*/ 0 h 28"/>
                <a:gd name="T6" fmla="*/ 217 w 217"/>
                <a:gd name="T7" fmla="*/ 28 h 28"/>
                <a:gd name="T8" fmla="*/ 0 w 21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8">
                  <a:moveTo>
                    <a:pt x="0" y="28"/>
                  </a:moveTo>
                  <a:cubicBezTo>
                    <a:pt x="0" y="18"/>
                    <a:pt x="0" y="9"/>
                    <a:pt x="0" y="0"/>
                  </a:cubicBezTo>
                  <a:cubicBezTo>
                    <a:pt x="72" y="0"/>
                    <a:pt x="144" y="0"/>
                    <a:pt x="217" y="0"/>
                  </a:cubicBezTo>
                  <a:cubicBezTo>
                    <a:pt x="217" y="9"/>
                    <a:pt x="217" y="18"/>
                    <a:pt x="217" y="28"/>
                  </a:cubicBezTo>
                  <a:cubicBezTo>
                    <a:pt x="144" y="28"/>
                    <a:pt x="72" y="28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2"/>
            <p:cNvSpPr>
              <a:spLocks/>
            </p:cNvSpPr>
            <p:nvPr/>
          </p:nvSpPr>
          <p:spPr bwMode="auto">
            <a:xfrm>
              <a:off x="2991" y="3093"/>
              <a:ext cx="105" cy="274"/>
            </a:xfrm>
            <a:custGeom>
              <a:avLst/>
              <a:gdLst>
                <a:gd name="T0" fmla="*/ 44 w 44"/>
                <a:gd name="T1" fmla="*/ 115 h 115"/>
                <a:gd name="T2" fmla="*/ 0 w 44"/>
                <a:gd name="T3" fmla="*/ 115 h 115"/>
                <a:gd name="T4" fmla="*/ 0 w 44"/>
                <a:gd name="T5" fmla="*/ 0 h 115"/>
                <a:gd name="T6" fmla="*/ 44 w 44"/>
                <a:gd name="T7" fmla="*/ 0 h 115"/>
                <a:gd name="T8" fmla="*/ 44 w 44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15">
                  <a:moveTo>
                    <a:pt x="44" y="115"/>
                  </a:moveTo>
                  <a:cubicBezTo>
                    <a:pt x="29" y="115"/>
                    <a:pt x="15" y="115"/>
                    <a:pt x="0" y="115"/>
                  </a:cubicBezTo>
                  <a:cubicBezTo>
                    <a:pt x="0" y="77"/>
                    <a:pt x="0" y="39"/>
                    <a:pt x="0" y="0"/>
                  </a:cubicBezTo>
                  <a:cubicBezTo>
                    <a:pt x="15" y="0"/>
                    <a:pt x="29" y="0"/>
                    <a:pt x="44" y="0"/>
                  </a:cubicBezTo>
                  <a:cubicBezTo>
                    <a:pt x="44" y="39"/>
                    <a:pt x="44" y="77"/>
                    <a:pt x="44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"/>
            <p:cNvSpPr>
              <a:spLocks/>
            </p:cNvSpPr>
            <p:nvPr/>
          </p:nvSpPr>
          <p:spPr bwMode="auto">
            <a:xfrm>
              <a:off x="2714" y="3162"/>
              <a:ext cx="102" cy="205"/>
            </a:xfrm>
            <a:custGeom>
              <a:avLst/>
              <a:gdLst>
                <a:gd name="T0" fmla="*/ 0 w 43"/>
                <a:gd name="T1" fmla="*/ 0 h 86"/>
                <a:gd name="T2" fmla="*/ 43 w 43"/>
                <a:gd name="T3" fmla="*/ 0 h 86"/>
                <a:gd name="T4" fmla="*/ 43 w 43"/>
                <a:gd name="T5" fmla="*/ 86 h 86"/>
                <a:gd name="T6" fmla="*/ 0 w 43"/>
                <a:gd name="T7" fmla="*/ 86 h 86"/>
                <a:gd name="T8" fmla="*/ 0 w 43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6">
                  <a:moveTo>
                    <a:pt x="0" y="0"/>
                  </a:moveTo>
                  <a:cubicBezTo>
                    <a:pt x="14" y="0"/>
                    <a:pt x="29" y="0"/>
                    <a:pt x="43" y="0"/>
                  </a:cubicBezTo>
                  <a:cubicBezTo>
                    <a:pt x="43" y="29"/>
                    <a:pt x="43" y="58"/>
                    <a:pt x="43" y="86"/>
                  </a:cubicBezTo>
                  <a:cubicBezTo>
                    <a:pt x="29" y="86"/>
                    <a:pt x="14" y="86"/>
                    <a:pt x="0" y="86"/>
                  </a:cubicBezTo>
                  <a:cubicBezTo>
                    <a:pt x="0" y="58"/>
                    <a:pt x="0" y="2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Group 13"/>
          <p:cNvGrpSpPr>
            <a:grpSpLocks noChangeAspect="1"/>
          </p:cNvGrpSpPr>
          <p:nvPr/>
        </p:nvGrpSpPr>
        <p:grpSpPr bwMode="auto">
          <a:xfrm>
            <a:off x="6060124" y="4093134"/>
            <a:ext cx="339408" cy="346553"/>
            <a:chOff x="1151" y="2911"/>
            <a:chExt cx="190" cy="194"/>
          </a:xfrm>
          <a:solidFill>
            <a:schemeClr val="bg1"/>
          </a:solidFill>
        </p:grpSpPr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1151" y="2911"/>
              <a:ext cx="89" cy="90"/>
            </a:xfrm>
            <a:custGeom>
              <a:avLst/>
              <a:gdLst>
                <a:gd name="T0" fmla="*/ 37 w 37"/>
                <a:gd name="T1" fmla="*/ 25 h 37"/>
                <a:gd name="T2" fmla="*/ 37 w 37"/>
                <a:gd name="T3" fmla="*/ 32 h 37"/>
                <a:gd name="T4" fmla="*/ 32 w 37"/>
                <a:gd name="T5" fmla="*/ 37 h 37"/>
                <a:gd name="T6" fmla="*/ 19 w 37"/>
                <a:gd name="T7" fmla="*/ 37 h 37"/>
                <a:gd name="T8" fmla="*/ 4 w 37"/>
                <a:gd name="T9" fmla="*/ 29 h 37"/>
                <a:gd name="T10" fmla="*/ 1 w 37"/>
                <a:gd name="T11" fmla="*/ 16 h 37"/>
                <a:gd name="T12" fmla="*/ 10 w 37"/>
                <a:gd name="T13" fmla="*/ 3 h 37"/>
                <a:gd name="T14" fmla="*/ 21 w 37"/>
                <a:gd name="T15" fmla="*/ 1 h 37"/>
                <a:gd name="T16" fmla="*/ 34 w 37"/>
                <a:gd name="T17" fmla="*/ 10 h 37"/>
                <a:gd name="T18" fmla="*/ 37 w 37"/>
                <a:gd name="T19" fmla="*/ 19 h 37"/>
                <a:gd name="T20" fmla="*/ 37 w 37"/>
                <a:gd name="T21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7">
                  <a:moveTo>
                    <a:pt x="37" y="25"/>
                  </a:moveTo>
                  <a:cubicBezTo>
                    <a:pt x="37" y="27"/>
                    <a:pt x="37" y="30"/>
                    <a:pt x="37" y="32"/>
                  </a:cubicBezTo>
                  <a:cubicBezTo>
                    <a:pt x="37" y="35"/>
                    <a:pt x="35" y="37"/>
                    <a:pt x="32" y="37"/>
                  </a:cubicBezTo>
                  <a:cubicBezTo>
                    <a:pt x="28" y="37"/>
                    <a:pt x="23" y="37"/>
                    <a:pt x="19" y="37"/>
                  </a:cubicBezTo>
                  <a:cubicBezTo>
                    <a:pt x="12" y="37"/>
                    <a:pt x="7" y="34"/>
                    <a:pt x="4" y="29"/>
                  </a:cubicBezTo>
                  <a:cubicBezTo>
                    <a:pt x="1" y="25"/>
                    <a:pt x="0" y="21"/>
                    <a:pt x="1" y="16"/>
                  </a:cubicBezTo>
                  <a:cubicBezTo>
                    <a:pt x="2" y="10"/>
                    <a:pt x="5" y="6"/>
                    <a:pt x="10" y="3"/>
                  </a:cubicBezTo>
                  <a:cubicBezTo>
                    <a:pt x="13" y="1"/>
                    <a:pt x="17" y="0"/>
                    <a:pt x="21" y="1"/>
                  </a:cubicBezTo>
                  <a:cubicBezTo>
                    <a:pt x="27" y="2"/>
                    <a:pt x="31" y="5"/>
                    <a:pt x="34" y="10"/>
                  </a:cubicBezTo>
                  <a:cubicBezTo>
                    <a:pt x="36" y="13"/>
                    <a:pt x="36" y="16"/>
                    <a:pt x="37" y="19"/>
                  </a:cubicBezTo>
                  <a:cubicBezTo>
                    <a:pt x="37" y="21"/>
                    <a:pt x="37" y="23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1151" y="3015"/>
              <a:ext cx="89" cy="87"/>
            </a:xfrm>
            <a:custGeom>
              <a:avLst/>
              <a:gdLst>
                <a:gd name="T0" fmla="*/ 25 w 37"/>
                <a:gd name="T1" fmla="*/ 0 h 36"/>
                <a:gd name="T2" fmla="*/ 32 w 37"/>
                <a:gd name="T3" fmla="*/ 0 h 36"/>
                <a:gd name="T4" fmla="*/ 37 w 37"/>
                <a:gd name="T5" fmla="*/ 4 h 36"/>
                <a:gd name="T6" fmla="*/ 37 w 37"/>
                <a:gd name="T7" fmla="*/ 18 h 36"/>
                <a:gd name="T8" fmla="*/ 29 w 37"/>
                <a:gd name="T9" fmla="*/ 33 h 36"/>
                <a:gd name="T10" fmla="*/ 16 w 37"/>
                <a:gd name="T11" fmla="*/ 36 h 36"/>
                <a:gd name="T12" fmla="*/ 3 w 37"/>
                <a:gd name="T13" fmla="*/ 27 h 36"/>
                <a:gd name="T14" fmla="*/ 1 w 37"/>
                <a:gd name="T15" fmla="*/ 15 h 36"/>
                <a:gd name="T16" fmla="*/ 10 w 37"/>
                <a:gd name="T17" fmla="*/ 2 h 36"/>
                <a:gd name="T18" fmla="*/ 19 w 37"/>
                <a:gd name="T19" fmla="*/ 0 h 36"/>
                <a:gd name="T20" fmla="*/ 25 w 37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6">
                  <a:moveTo>
                    <a:pt x="25" y="0"/>
                  </a:moveTo>
                  <a:cubicBezTo>
                    <a:pt x="27" y="0"/>
                    <a:pt x="30" y="0"/>
                    <a:pt x="32" y="0"/>
                  </a:cubicBezTo>
                  <a:cubicBezTo>
                    <a:pt x="35" y="0"/>
                    <a:pt x="37" y="1"/>
                    <a:pt x="37" y="4"/>
                  </a:cubicBezTo>
                  <a:cubicBezTo>
                    <a:pt x="37" y="9"/>
                    <a:pt x="37" y="13"/>
                    <a:pt x="37" y="18"/>
                  </a:cubicBezTo>
                  <a:cubicBezTo>
                    <a:pt x="36" y="24"/>
                    <a:pt x="34" y="29"/>
                    <a:pt x="29" y="33"/>
                  </a:cubicBezTo>
                  <a:cubicBezTo>
                    <a:pt x="25" y="35"/>
                    <a:pt x="20" y="36"/>
                    <a:pt x="16" y="36"/>
                  </a:cubicBezTo>
                  <a:cubicBezTo>
                    <a:pt x="10" y="35"/>
                    <a:pt x="6" y="32"/>
                    <a:pt x="3" y="27"/>
                  </a:cubicBezTo>
                  <a:cubicBezTo>
                    <a:pt x="1" y="23"/>
                    <a:pt x="0" y="19"/>
                    <a:pt x="1" y="15"/>
                  </a:cubicBezTo>
                  <a:cubicBezTo>
                    <a:pt x="2" y="9"/>
                    <a:pt x="5" y="5"/>
                    <a:pt x="10" y="2"/>
                  </a:cubicBezTo>
                  <a:cubicBezTo>
                    <a:pt x="12" y="0"/>
                    <a:pt x="16" y="0"/>
                    <a:pt x="19" y="0"/>
                  </a:cubicBezTo>
                  <a:cubicBezTo>
                    <a:pt x="21" y="0"/>
                    <a:pt x="23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1252" y="3015"/>
              <a:ext cx="89" cy="90"/>
            </a:xfrm>
            <a:custGeom>
              <a:avLst/>
              <a:gdLst>
                <a:gd name="T0" fmla="*/ 12 w 37"/>
                <a:gd name="T1" fmla="*/ 0 h 37"/>
                <a:gd name="T2" fmla="*/ 20 w 37"/>
                <a:gd name="T3" fmla="*/ 0 h 37"/>
                <a:gd name="T4" fmla="*/ 31 w 37"/>
                <a:gd name="T5" fmla="*/ 5 h 37"/>
                <a:gd name="T6" fmla="*/ 36 w 37"/>
                <a:gd name="T7" fmla="*/ 20 h 37"/>
                <a:gd name="T8" fmla="*/ 22 w 37"/>
                <a:gd name="T9" fmla="*/ 36 h 37"/>
                <a:gd name="T10" fmla="*/ 1 w 37"/>
                <a:gd name="T11" fmla="*/ 23 h 37"/>
                <a:gd name="T12" fmla="*/ 0 w 37"/>
                <a:gd name="T13" fmla="*/ 18 h 37"/>
                <a:gd name="T14" fmla="*/ 0 w 37"/>
                <a:gd name="T15" fmla="*/ 4 h 37"/>
                <a:gd name="T16" fmla="*/ 5 w 37"/>
                <a:gd name="T17" fmla="*/ 0 h 37"/>
                <a:gd name="T18" fmla="*/ 12 w 37"/>
                <a:gd name="T19" fmla="*/ 0 h 37"/>
                <a:gd name="T20" fmla="*/ 12 w 37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7">
                  <a:moveTo>
                    <a:pt x="12" y="0"/>
                  </a:moveTo>
                  <a:cubicBezTo>
                    <a:pt x="15" y="0"/>
                    <a:pt x="17" y="0"/>
                    <a:pt x="20" y="0"/>
                  </a:cubicBezTo>
                  <a:cubicBezTo>
                    <a:pt x="24" y="0"/>
                    <a:pt x="28" y="2"/>
                    <a:pt x="31" y="5"/>
                  </a:cubicBezTo>
                  <a:cubicBezTo>
                    <a:pt x="35" y="9"/>
                    <a:pt x="37" y="14"/>
                    <a:pt x="36" y="20"/>
                  </a:cubicBezTo>
                  <a:cubicBezTo>
                    <a:pt x="36" y="28"/>
                    <a:pt x="30" y="34"/>
                    <a:pt x="22" y="36"/>
                  </a:cubicBezTo>
                  <a:cubicBezTo>
                    <a:pt x="13" y="37"/>
                    <a:pt x="4" y="32"/>
                    <a:pt x="1" y="23"/>
                  </a:cubicBezTo>
                  <a:cubicBezTo>
                    <a:pt x="1" y="21"/>
                    <a:pt x="0" y="19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1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8"/>
            <p:cNvSpPr>
              <a:spLocks noEditPoints="1"/>
            </p:cNvSpPr>
            <p:nvPr/>
          </p:nvSpPr>
          <p:spPr bwMode="auto">
            <a:xfrm>
              <a:off x="1252" y="2911"/>
              <a:ext cx="89" cy="90"/>
            </a:xfrm>
            <a:custGeom>
              <a:avLst/>
              <a:gdLst>
                <a:gd name="T0" fmla="*/ 12 w 37"/>
                <a:gd name="T1" fmla="*/ 37 h 37"/>
                <a:gd name="T2" fmla="*/ 5 w 37"/>
                <a:gd name="T3" fmla="*/ 37 h 37"/>
                <a:gd name="T4" fmla="*/ 0 w 37"/>
                <a:gd name="T5" fmla="*/ 32 h 37"/>
                <a:gd name="T6" fmla="*/ 0 w 37"/>
                <a:gd name="T7" fmla="*/ 19 h 37"/>
                <a:gd name="T8" fmla="*/ 8 w 37"/>
                <a:gd name="T9" fmla="*/ 4 h 37"/>
                <a:gd name="T10" fmla="*/ 21 w 37"/>
                <a:gd name="T11" fmla="*/ 1 h 37"/>
                <a:gd name="T12" fmla="*/ 35 w 37"/>
                <a:gd name="T13" fmla="*/ 12 h 37"/>
                <a:gd name="T14" fmla="*/ 34 w 37"/>
                <a:gd name="T15" fmla="*/ 28 h 37"/>
                <a:gd name="T16" fmla="*/ 22 w 37"/>
                <a:gd name="T17" fmla="*/ 36 h 37"/>
                <a:gd name="T18" fmla="*/ 18 w 37"/>
                <a:gd name="T19" fmla="*/ 37 h 37"/>
                <a:gd name="T20" fmla="*/ 12 w 37"/>
                <a:gd name="T21" fmla="*/ 37 h 37"/>
                <a:gd name="T22" fmla="*/ 7 w 37"/>
                <a:gd name="T23" fmla="*/ 31 h 37"/>
                <a:gd name="T24" fmla="*/ 7 w 37"/>
                <a:gd name="T25" fmla="*/ 31 h 37"/>
                <a:gd name="T26" fmla="*/ 18 w 37"/>
                <a:gd name="T27" fmla="*/ 31 h 37"/>
                <a:gd name="T28" fmla="*/ 30 w 37"/>
                <a:gd name="T29" fmla="*/ 17 h 37"/>
                <a:gd name="T30" fmla="*/ 16 w 37"/>
                <a:gd name="T31" fmla="*/ 7 h 37"/>
                <a:gd name="T32" fmla="*/ 7 w 37"/>
                <a:gd name="T33" fmla="*/ 19 h 37"/>
                <a:gd name="T34" fmla="*/ 7 w 37"/>
                <a:gd name="T35" fmla="*/ 29 h 37"/>
                <a:gd name="T36" fmla="*/ 7 w 37"/>
                <a:gd name="T3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37">
                  <a:moveTo>
                    <a:pt x="12" y="37"/>
                  </a:moveTo>
                  <a:cubicBezTo>
                    <a:pt x="10" y="37"/>
                    <a:pt x="7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8"/>
                    <a:pt x="0" y="23"/>
                    <a:pt x="0" y="19"/>
                  </a:cubicBezTo>
                  <a:cubicBezTo>
                    <a:pt x="1" y="13"/>
                    <a:pt x="3" y="8"/>
                    <a:pt x="8" y="4"/>
                  </a:cubicBezTo>
                  <a:cubicBezTo>
                    <a:pt x="12" y="1"/>
                    <a:pt x="17" y="0"/>
                    <a:pt x="21" y="1"/>
                  </a:cubicBezTo>
                  <a:cubicBezTo>
                    <a:pt x="28" y="2"/>
                    <a:pt x="32" y="6"/>
                    <a:pt x="35" y="12"/>
                  </a:cubicBezTo>
                  <a:cubicBezTo>
                    <a:pt x="37" y="17"/>
                    <a:pt x="37" y="23"/>
                    <a:pt x="34" y="28"/>
                  </a:cubicBezTo>
                  <a:cubicBezTo>
                    <a:pt x="32" y="32"/>
                    <a:pt x="28" y="35"/>
                    <a:pt x="22" y="36"/>
                  </a:cubicBezTo>
                  <a:cubicBezTo>
                    <a:pt x="21" y="37"/>
                    <a:pt x="20" y="37"/>
                    <a:pt x="18" y="37"/>
                  </a:cubicBezTo>
                  <a:cubicBezTo>
                    <a:pt x="16" y="37"/>
                    <a:pt x="14" y="37"/>
                    <a:pt x="12" y="37"/>
                  </a:cubicBezTo>
                  <a:close/>
                  <a:moveTo>
                    <a:pt x="7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11" y="31"/>
                    <a:pt x="15" y="31"/>
                    <a:pt x="18" y="31"/>
                  </a:cubicBezTo>
                  <a:cubicBezTo>
                    <a:pt x="26" y="30"/>
                    <a:pt x="31" y="24"/>
                    <a:pt x="30" y="17"/>
                  </a:cubicBezTo>
                  <a:cubicBezTo>
                    <a:pt x="29" y="10"/>
                    <a:pt x="23" y="6"/>
                    <a:pt x="16" y="7"/>
                  </a:cubicBezTo>
                  <a:cubicBezTo>
                    <a:pt x="11" y="8"/>
                    <a:pt x="7" y="13"/>
                    <a:pt x="7" y="19"/>
                  </a:cubicBezTo>
                  <a:cubicBezTo>
                    <a:pt x="7" y="22"/>
                    <a:pt x="7" y="26"/>
                    <a:pt x="7" y="29"/>
                  </a:cubicBezTo>
                  <a:cubicBezTo>
                    <a:pt x="7" y="29"/>
                    <a:pt x="7" y="30"/>
                    <a:pt x="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Freeform 6"/>
          <p:cNvSpPr>
            <a:spLocks noEditPoints="1"/>
          </p:cNvSpPr>
          <p:nvPr/>
        </p:nvSpPr>
        <p:spPr bwMode="auto">
          <a:xfrm>
            <a:off x="6052667" y="2797918"/>
            <a:ext cx="354321" cy="332847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870866" y="1548941"/>
            <a:ext cx="3940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870866" y="1238026"/>
            <a:ext cx="272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65" name="矩形 64"/>
          <p:cNvSpPr/>
          <p:nvPr/>
        </p:nvSpPr>
        <p:spPr>
          <a:xfrm>
            <a:off x="6870866" y="2757190"/>
            <a:ext cx="3940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870866" y="2446275"/>
            <a:ext cx="272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67" name="矩形 66"/>
          <p:cNvSpPr/>
          <p:nvPr/>
        </p:nvSpPr>
        <p:spPr>
          <a:xfrm>
            <a:off x="6870866" y="4058317"/>
            <a:ext cx="3940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870866" y="3747402"/>
            <a:ext cx="272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69" name="矩形 68"/>
          <p:cNvSpPr/>
          <p:nvPr/>
        </p:nvSpPr>
        <p:spPr>
          <a:xfrm>
            <a:off x="6870866" y="5290545"/>
            <a:ext cx="3940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870866" y="4979630"/>
            <a:ext cx="272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1" name="椭圆 70"/>
          <p:cNvSpPr/>
          <p:nvPr/>
        </p:nvSpPr>
        <p:spPr>
          <a:xfrm>
            <a:off x="2469695" y="3528973"/>
            <a:ext cx="507150" cy="50715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183270" y="3242548"/>
            <a:ext cx="1080000" cy="1080000"/>
          </a:xfrm>
          <a:prstGeom prst="ellipse">
            <a:avLst/>
          </a:prstGeom>
          <a:noFill/>
          <a:ln w="190500">
            <a:solidFill>
              <a:schemeClr val="accent3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823270" y="2882548"/>
            <a:ext cx="1800000" cy="1800000"/>
          </a:xfrm>
          <a:prstGeom prst="ellipse">
            <a:avLst/>
          </a:prstGeom>
          <a:noFill/>
          <a:ln w="190500">
            <a:solidFill>
              <a:schemeClr val="accent1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463270" y="2522548"/>
            <a:ext cx="2520000" cy="2520000"/>
          </a:xfrm>
          <a:prstGeom prst="ellipse">
            <a:avLst/>
          </a:prstGeom>
          <a:noFill/>
          <a:ln w="190500">
            <a:solidFill>
              <a:schemeClr val="accent3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Freeform 5"/>
          <p:cNvSpPr>
            <a:spLocks/>
          </p:cNvSpPr>
          <p:nvPr/>
        </p:nvSpPr>
        <p:spPr bwMode="auto">
          <a:xfrm>
            <a:off x="2712592" y="1625051"/>
            <a:ext cx="1895254" cy="2167927"/>
          </a:xfrm>
          <a:custGeom>
            <a:avLst/>
            <a:gdLst>
              <a:gd name="T0" fmla="*/ 0 w 19292"/>
              <a:gd name="T1" fmla="*/ 22133 h 22133"/>
              <a:gd name="T2" fmla="*/ 4215 w 19292"/>
              <a:gd name="T3" fmla="*/ 19062 h 22133"/>
              <a:gd name="T4" fmla="*/ 3440 w 19292"/>
              <a:gd name="T5" fmla="*/ 18944 h 22133"/>
              <a:gd name="T6" fmla="*/ 11624 w 19292"/>
              <a:gd name="T7" fmla="*/ 9414 h 22133"/>
              <a:gd name="T8" fmla="*/ 14344 w 19292"/>
              <a:gd name="T9" fmla="*/ 9173 h 22133"/>
              <a:gd name="T10" fmla="*/ 19292 w 19292"/>
              <a:gd name="T11" fmla="*/ 5774 h 22133"/>
              <a:gd name="T12" fmla="*/ 13575 w 19292"/>
              <a:gd name="T13" fmla="*/ 5189 h 22133"/>
              <a:gd name="T14" fmla="*/ 11979 w 19292"/>
              <a:gd name="T15" fmla="*/ 0 h 22133"/>
              <a:gd name="T16" fmla="*/ 9706 w 19292"/>
              <a:gd name="T17" fmla="*/ 5556 h 22133"/>
              <a:gd name="T18" fmla="*/ 10045 w 19292"/>
              <a:gd name="T19" fmla="*/ 8214 h 22133"/>
              <a:gd name="T20" fmla="*/ 2646 w 19292"/>
              <a:gd name="T21" fmla="*/ 18253 h 22133"/>
              <a:gd name="T22" fmla="*/ 2391 w 19292"/>
              <a:gd name="T23" fmla="*/ 17490 h 22133"/>
              <a:gd name="T24" fmla="*/ 0 w 19292"/>
              <a:gd name="T25" fmla="*/ 22133 h 22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292" h="22133">
                <a:moveTo>
                  <a:pt x="0" y="22133"/>
                </a:moveTo>
                <a:lnTo>
                  <a:pt x="4215" y="19062"/>
                </a:lnTo>
                <a:lnTo>
                  <a:pt x="3440" y="18944"/>
                </a:lnTo>
                <a:lnTo>
                  <a:pt x="11624" y="9414"/>
                </a:lnTo>
                <a:lnTo>
                  <a:pt x="14344" y="9173"/>
                </a:lnTo>
                <a:lnTo>
                  <a:pt x="19292" y="5774"/>
                </a:lnTo>
                <a:lnTo>
                  <a:pt x="13575" y="5189"/>
                </a:lnTo>
                <a:lnTo>
                  <a:pt x="11979" y="0"/>
                </a:lnTo>
                <a:lnTo>
                  <a:pt x="9706" y="5556"/>
                </a:lnTo>
                <a:lnTo>
                  <a:pt x="10045" y="8214"/>
                </a:lnTo>
                <a:lnTo>
                  <a:pt x="2646" y="18253"/>
                </a:lnTo>
                <a:lnTo>
                  <a:pt x="2391" y="17490"/>
                </a:lnTo>
                <a:lnTo>
                  <a:pt x="0" y="221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glow rad="114300">
              <a:schemeClr val="bg1"/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46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7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7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7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7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13464 -0.3206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-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450"/>
                            </p:stCondLst>
                            <p:childTnLst>
                              <p:par>
                                <p:cTn id="7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9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4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50"/>
                            </p:stCondLst>
                            <p:childTnLst>
                              <p:par>
                                <p:cTn id="10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4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9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2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450"/>
                            </p:stCondLst>
                            <p:childTnLst>
                              <p:par>
                                <p:cTn id="1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95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950"/>
                            </p:stCondLst>
                            <p:childTnLst>
                              <p:par>
                                <p:cTn id="1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145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95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3200"/>
                            </p:stCondLst>
                            <p:childTnLst>
                              <p:par>
                                <p:cTn id="1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3450"/>
                            </p:stCondLst>
                            <p:childTnLst>
                              <p:par>
                                <p:cTn id="1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395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43" grpId="0" animBg="1"/>
      <p:bldP spid="48" grpId="0" animBg="1"/>
      <p:bldP spid="49" grpId="0" animBg="1"/>
      <p:bldP spid="50" grpId="0" animBg="1"/>
      <p:bldP spid="5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6575" y="1"/>
            <a:ext cx="14918575" cy="685799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178630" y="511631"/>
            <a:ext cx="5834742" cy="58347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1456" y="1004457"/>
            <a:ext cx="4849090" cy="4849088"/>
          </a:xfrm>
          <a:prstGeom prst="ellipse">
            <a:avLst/>
          </a:prstGeom>
          <a:solidFill>
            <a:schemeClr val="tx2">
              <a:alpha val="88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TextBox 64"/>
          <p:cNvSpPr>
            <a:spLocks noChangeArrowheads="1"/>
          </p:cNvSpPr>
          <p:nvPr/>
        </p:nvSpPr>
        <p:spPr bwMode="auto">
          <a:xfrm>
            <a:off x="4310896" y="2946398"/>
            <a:ext cx="357020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联系我们</a:t>
            </a:r>
            <a:endParaRPr lang="en-US" altLang="zh-CN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Contact Us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64"/>
          <p:cNvSpPr>
            <a:spLocks noChangeArrowheads="1"/>
          </p:cNvSpPr>
          <p:nvPr/>
        </p:nvSpPr>
        <p:spPr bwMode="auto">
          <a:xfrm>
            <a:off x="5304727" y="2022328"/>
            <a:ext cx="1582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PART 06</a:t>
            </a:r>
          </a:p>
        </p:txBody>
      </p:sp>
      <p:sp>
        <p:nvSpPr>
          <p:cNvPr id="15" name="矩形 14"/>
          <p:cNvSpPr/>
          <p:nvPr/>
        </p:nvSpPr>
        <p:spPr>
          <a:xfrm>
            <a:off x="4296001" y="2727973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6001" y="4790817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3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227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-1.48148E-6 L 0.31576 -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59259E-6 L -0.31979 2.59259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0" grpId="0" animBg="1"/>
      <p:bldP spid="10" grpId="1" animBg="1"/>
      <p:bldP spid="10" grpId="2" animBg="1"/>
      <p:bldP spid="13" grpId="0"/>
      <p:bldP spid="13" grpId="1"/>
      <p:bldP spid="13" grpId="2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关注我们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Concern Us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256865" y="1818184"/>
            <a:ext cx="1022203" cy="102220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256865" y="3165268"/>
            <a:ext cx="1022203" cy="1022203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256865" y="4512351"/>
            <a:ext cx="1022203" cy="1022203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612108" y="1818184"/>
            <a:ext cx="6323027" cy="102220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612108" y="3165268"/>
            <a:ext cx="6323027" cy="10222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3612108" y="4512351"/>
            <a:ext cx="6323027" cy="1022203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"/>
          <p:cNvSpPr>
            <a:spLocks noChangeAspect="1"/>
          </p:cNvSpPr>
          <p:nvPr/>
        </p:nvSpPr>
        <p:spPr bwMode="auto">
          <a:xfrm>
            <a:off x="2442409" y="3305055"/>
            <a:ext cx="613668" cy="678263"/>
          </a:xfrm>
          <a:custGeom>
            <a:avLst/>
            <a:gdLst>
              <a:gd name="T0" fmla="*/ 84 w 165"/>
              <a:gd name="T1" fmla="*/ 0 h 180"/>
              <a:gd name="T2" fmla="*/ 145 w 165"/>
              <a:gd name="T3" fmla="*/ 61 h 180"/>
              <a:gd name="T4" fmla="*/ 143 w 165"/>
              <a:gd name="T5" fmla="*/ 77 h 180"/>
              <a:gd name="T6" fmla="*/ 160 w 165"/>
              <a:gd name="T7" fmla="*/ 103 h 180"/>
              <a:gd name="T8" fmla="*/ 155 w 165"/>
              <a:gd name="T9" fmla="*/ 139 h 180"/>
              <a:gd name="T10" fmla="*/ 141 w 165"/>
              <a:gd name="T11" fmla="*/ 133 h 180"/>
              <a:gd name="T12" fmla="*/ 133 w 165"/>
              <a:gd name="T13" fmla="*/ 147 h 180"/>
              <a:gd name="T14" fmla="*/ 149 w 165"/>
              <a:gd name="T15" fmla="*/ 162 h 180"/>
              <a:gd name="T16" fmla="*/ 119 w 165"/>
              <a:gd name="T17" fmla="*/ 180 h 180"/>
              <a:gd name="T18" fmla="*/ 92 w 165"/>
              <a:gd name="T19" fmla="*/ 169 h 180"/>
              <a:gd name="T20" fmla="*/ 84 w 165"/>
              <a:gd name="T21" fmla="*/ 169 h 180"/>
              <a:gd name="T22" fmla="*/ 76 w 165"/>
              <a:gd name="T23" fmla="*/ 169 h 180"/>
              <a:gd name="T24" fmla="*/ 48 w 165"/>
              <a:gd name="T25" fmla="*/ 180 h 180"/>
              <a:gd name="T26" fmla="*/ 18 w 165"/>
              <a:gd name="T27" fmla="*/ 162 h 180"/>
              <a:gd name="T28" fmla="*/ 35 w 165"/>
              <a:gd name="T29" fmla="*/ 147 h 180"/>
              <a:gd name="T30" fmla="*/ 25 w 165"/>
              <a:gd name="T31" fmla="*/ 132 h 180"/>
              <a:gd name="T32" fmla="*/ 11 w 165"/>
              <a:gd name="T33" fmla="*/ 139 h 180"/>
              <a:gd name="T34" fmla="*/ 5 w 165"/>
              <a:gd name="T35" fmla="*/ 103 h 180"/>
              <a:gd name="T36" fmla="*/ 24 w 165"/>
              <a:gd name="T37" fmla="*/ 77 h 180"/>
              <a:gd name="T38" fmla="*/ 22 w 165"/>
              <a:gd name="T39" fmla="*/ 61 h 180"/>
              <a:gd name="T40" fmla="*/ 84 w 165"/>
              <a:gd name="T4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5" h="180">
                <a:moveTo>
                  <a:pt x="84" y="0"/>
                </a:moveTo>
                <a:cubicBezTo>
                  <a:pt x="117" y="0"/>
                  <a:pt x="145" y="28"/>
                  <a:pt x="145" y="61"/>
                </a:cubicBezTo>
                <a:cubicBezTo>
                  <a:pt x="145" y="67"/>
                  <a:pt x="144" y="72"/>
                  <a:pt x="143" y="77"/>
                </a:cubicBezTo>
                <a:cubicBezTo>
                  <a:pt x="149" y="81"/>
                  <a:pt x="156" y="91"/>
                  <a:pt x="160" y="103"/>
                </a:cubicBezTo>
                <a:cubicBezTo>
                  <a:pt x="165" y="120"/>
                  <a:pt x="163" y="137"/>
                  <a:pt x="155" y="139"/>
                </a:cubicBezTo>
                <a:cubicBezTo>
                  <a:pt x="151" y="141"/>
                  <a:pt x="146" y="138"/>
                  <a:pt x="141" y="133"/>
                </a:cubicBezTo>
                <a:cubicBezTo>
                  <a:pt x="139" y="138"/>
                  <a:pt x="136" y="142"/>
                  <a:pt x="133" y="147"/>
                </a:cubicBezTo>
                <a:cubicBezTo>
                  <a:pt x="142" y="149"/>
                  <a:pt x="149" y="155"/>
                  <a:pt x="149" y="162"/>
                </a:cubicBezTo>
                <a:cubicBezTo>
                  <a:pt x="149" y="172"/>
                  <a:pt x="135" y="180"/>
                  <a:pt x="119" y="180"/>
                </a:cubicBezTo>
                <a:cubicBezTo>
                  <a:pt x="107" y="180"/>
                  <a:pt x="96" y="175"/>
                  <a:pt x="92" y="169"/>
                </a:cubicBezTo>
                <a:cubicBezTo>
                  <a:pt x="89" y="169"/>
                  <a:pt x="86" y="169"/>
                  <a:pt x="84" y="169"/>
                </a:cubicBezTo>
                <a:cubicBezTo>
                  <a:pt x="81" y="169"/>
                  <a:pt x="78" y="169"/>
                  <a:pt x="76" y="169"/>
                </a:cubicBezTo>
                <a:cubicBezTo>
                  <a:pt x="71" y="175"/>
                  <a:pt x="60" y="180"/>
                  <a:pt x="48" y="180"/>
                </a:cubicBezTo>
                <a:cubicBezTo>
                  <a:pt x="32" y="180"/>
                  <a:pt x="18" y="172"/>
                  <a:pt x="18" y="162"/>
                </a:cubicBezTo>
                <a:cubicBezTo>
                  <a:pt x="18" y="155"/>
                  <a:pt x="25" y="149"/>
                  <a:pt x="35" y="147"/>
                </a:cubicBezTo>
                <a:cubicBezTo>
                  <a:pt x="31" y="142"/>
                  <a:pt x="28" y="137"/>
                  <a:pt x="25" y="132"/>
                </a:cubicBezTo>
                <a:cubicBezTo>
                  <a:pt x="21" y="138"/>
                  <a:pt x="15" y="141"/>
                  <a:pt x="11" y="139"/>
                </a:cubicBezTo>
                <a:cubicBezTo>
                  <a:pt x="2" y="137"/>
                  <a:pt x="0" y="120"/>
                  <a:pt x="5" y="103"/>
                </a:cubicBezTo>
                <a:cubicBezTo>
                  <a:pt x="10" y="90"/>
                  <a:pt x="17" y="80"/>
                  <a:pt x="24" y="77"/>
                </a:cubicBezTo>
                <a:cubicBezTo>
                  <a:pt x="23" y="72"/>
                  <a:pt x="22" y="67"/>
                  <a:pt x="22" y="61"/>
                </a:cubicBezTo>
                <a:cubicBezTo>
                  <a:pt x="22" y="28"/>
                  <a:pt x="50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6"/>
          <p:cNvSpPr>
            <a:spLocks noChangeAspect="1" noEditPoints="1"/>
          </p:cNvSpPr>
          <p:nvPr/>
        </p:nvSpPr>
        <p:spPr bwMode="auto">
          <a:xfrm>
            <a:off x="2413292" y="4747801"/>
            <a:ext cx="671902" cy="551301"/>
          </a:xfrm>
          <a:custGeom>
            <a:avLst/>
            <a:gdLst>
              <a:gd name="T0" fmla="*/ 210 w 508"/>
              <a:gd name="T1" fmla="*/ 375 h 405"/>
              <a:gd name="T2" fmla="*/ 51 w 508"/>
              <a:gd name="T3" fmla="*/ 292 h 405"/>
              <a:gd name="T4" fmla="*/ 191 w 508"/>
              <a:gd name="T5" fmla="*/ 179 h 405"/>
              <a:gd name="T6" fmla="*/ 350 w 508"/>
              <a:gd name="T7" fmla="*/ 262 h 405"/>
              <a:gd name="T8" fmla="*/ 210 w 508"/>
              <a:gd name="T9" fmla="*/ 375 h 405"/>
              <a:gd name="T10" fmla="*/ 215 w 508"/>
              <a:gd name="T11" fmla="*/ 277 h 405"/>
              <a:gd name="T12" fmla="*/ 201 w 508"/>
              <a:gd name="T13" fmla="*/ 282 h 405"/>
              <a:gd name="T14" fmla="*/ 197 w 508"/>
              <a:gd name="T15" fmla="*/ 270 h 405"/>
              <a:gd name="T16" fmla="*/ 211 w 508"/>
              <a:gd name="T17" fmla="*/ 265 h 405"/>
              <a:gd name="T18" fmla="*/ 215 w 508"/>
              <a:gd name="T19" fmla="*/ 277 h 405"/>
              <a:gd name="T20" fmla="*/ 189 w 508"/>
              <a:gd name="T21" fmla="*/ 311 h 405"/>
              <a:gd name="T22" fmla="*/ 150 w 508"/>
              <a:gd name="T23" fmla="*/ 323 h 405"/>
              <a:gd name="T24" fmla="*/ 142 w 508"/>
              <a:gd name="T25" fmla="*/ 290 h 405"/>
              <a:gd name="T26" fmla="*/ 179 w 508"/>
              <a:gd name="T27" fmla="*/ 278 h 405"/>
              <a:gd name="T28" fmla="*/ 189 w 508"/>
              <a:gd name="T29" fmla="*/ 311 h 405"/>
              <a:gd name="T30" fmla="*/ 219 w 508"/>
              <a:gd name="T31" fmla="*/ 221 h 405"/>
              <a:gd name="T32" fmla="*/ 118 w 508"/>
              <a:gd name="T33" fmla="*/ 265 h 405"/>
              <a:gd name="T34" fmla="*/ 157 w 508"/>
              <a:gd name="T35" fmla="*/ 352 h 405"/>
              <a:gd name="T36" fmla="*/ 264 w 508"/>
              <a:gd name="T37" fmla="*/ 307 h 405"/>
              <a:gd name="T38" fmla="*/ 219 w 508"/>
              <a:gd name="T39" fmla="*/ 221 h 405"/>
              <a:gd name="T40" fmla="*/ 416 w 508"/>
              <a:gd name="T41" fmla="*/ 89 h 405"/>
              <a:gd name="T42" fmla="*/ 354 w 508"/>
              <a:gd name="T43" fmla="*/ 69 h 405"/>
              <a:gd name="T44" fmla="*/ 342 w 508"/>
              <a:gd name="T45" fmla="*/ 89 h 405"/>
              <a:gd name="T46" fmla="*/ 361 w 508"/>
              <a:gd name="T47" fmla="*/ 102 h 405"/>
              <a:gd name="T48" fmla="*/ 361 w 508"/>
              <a:gd name="T49" fmla="*/ 102 h 405"/>
              <a:gd name="T50" fmla="*/ 391 w 508"/>
              <a:gd name="T51" fmla="*/ 111 h 405"/>
              <a:gd name="T52" fmla="*/ 398 w 508"/>
              <a:gd name="T53" fmla="*/ 142 h 405"/>
              <a:gd name="T54" fmla="*/ 398 w 508"/>
              <a:gd name="T55" fmla="*/ 142 h 405"/>
              <a:gd name="T56" fmla="*/ 408 w 508"/>
              <a:gd name="T57" fmla="*/ 163 h 405"/>
              <a:gd name="T58" fmla="*/ 429 w 508"/>
              <a:gd name="T59" fmla="*/ 152 h 405"/>
              <a:gd name="T60" fmla="*/ 416 w 508"/>
              <a:gd name="T61" fmla="*/ 89 h 405"/>
              <a:gd name="T62" fmla="*/ 466 w 508"/>
              <a:gd name="T63" fmla="*/ 44 h 405"/>
              <a:gd name="T64" fmla="*/ 368 w 508"/>
              <a:gd name="T65" fmla="*/ 0 h 405"/>
              <a:gd name="T66" fmla="*/ 340 w 508"/>
              <a:gd name="T67" fmla="*/ 3 h 405"/>
              <a:gd name="T68" fmla="*/ 340 w 508"/>
              <a:gd name="T69" fmla="*/ 3 h 405"/>
              <a:gd name="T70" fmla="*/ 325 w 508"/>
              <a:gd name="T71" fmla="*/ 26 h 405"/>
              <a:gd name="T72" fmla="*/ 348 w 508"/>
              <a:gd name="T73" fmla="*/ 40 h 405"/>
              <a:gd name="T74" fmla="*/ 438 w 508"/>
              <a:gd name="T75" fmla="*/ 69 h 405"/>
              <a:gd name="T76" fmla="*/ 457 w 508"/>
              <a:gd name="T77" fmla="*/ 161 h 405"/>
              <a:gd name="T78" fmla="*/ 457 w 508"/>
              <a:gd name="T79" fmla="*/ 161 h 405"/>
              <a:gd name="T80" fmla="*/ 470 w 508"/>
              <a:gd name="T81" fmla="*/ 186 h 405"/>
              <a:gd name="T82" fmla="*/ 494 w 508"/>
              <a:gd name="T83" fmla="*/ 173 h 405"/>
              <a:gd name="T84" fmla="*/ 494 w 508"/>
              <a:gd name="T85" fmla="*/ 173 h 405"/>
              <a:gd name="T86" fmla="*/ 466 w 508"/>
              <a:gd name="T87" fmla="*/ 44 h 405"/>
              <a:gd name="T88" fmla="*/ 376 w 508"/>
              <a:gd name="T89" fmla="*/ 195 h 405"/>
              <a:gd name="T90" fmla="*/ 368 w 508"/>
              <a:gd name="T91" fmla="*/ 182 h 405"/>
              <a:gd name="T92" fmla="*/ 368 w 508"/>
              <a:gd name="T93" fmla="*/ 132 h 405"/>
              <a:gd name="T94" fmla="*/ 256 w 508"/>
              <a:gd name="T95" fmla="*/ 132 h 405"/>
              <a:gd name="T96" fmla="*/ 244 w 508"/>
              <a:gd name="T97" fmla="*/ 126 h 405"/>
              <a:gd name="T98" fmla="*/ 239 w 508"/>
              <a:gd name="T99" fmla="*/ 68 h 405"/>
              <a:gd name="T100" fmla="*/ 75 w 508"/>
              <a:gd name="T101" fmla="*/ 132 h 405"/>
              <a:gd name="T102" fmla="*/ 0 w 508"/>
              <a:gd name="T103" fmla="*/ 272 h 405"/>
              <a:gd name="T104" fmla="*/ 210 w 508"/>
              <a:gd name="T105" fmla="*/ 405 h 405"/>
              <a:gd name="T106" fmla="*/ 436 w 508"/>
              <a:gd name="T107" fmla="*/ 263 h 405"/>
              <a:gd name="T108" fmla="*/ 376 w 508"/>
              <a:gd name="T109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8" h="405">
                <a:moveTo>
                  <a:pt x="210" y="375"/>
                </a:moveTo>
                <a:cubicBezTo>
                  <a:pt x="128" y="384"/>
                  <a:pt x="56" y="346"/>
                  <a:pt x="51" y="292"/>
                </a:cubicBezTo>
                <a:cubicBezTo>
                  <a:pt x="45" y="238"/>
                  <a:pt x="108" y="187"/>
                  <a:pt x="191" y="179"/>
                </a:cubicBezTo>
                <a:cubicBezTo>
                  <a:pt x="274" y="170"/>
                  <a:pt x="345" y="208"/>
                  <a:pt x="350" y="262"/>
                </a:cubicBezTo>
                <a:cubicBezTo>
                  <a:pt x="356" y="317"/>
                  <a:pt x="293" y="367"/>
                  <a:pt x="210" y="375"/>
                </a:cubicBezTo>
                <a:close/>
                <a:moveTo>
                  <a:pt x="215" y="277"/>
                </a:moveTo>
                <a:cubicBezTo>
                  <a:pt x="212" y="282"/>
                  <a:pt x="206" y="284"/>
                  <a:pt x="201" y="282"/>
                </a:cubicBezTo>
                <a:cubicBezTo>
                  <a:pt x="196" y="280"/>
                  <a:pt x="194" y="275"/>
                  <a:pt x="197" y="270"/>
                </a:cubicBezTo>
                <a:cubicBezTo>
                  <a:pt x="200" y="265"/>
                  <a:pt x="206" y="263"/>
                  <a:pt x="211" y="265"/>
                </a:cubicBezTo>
                <a:cubicBezTo>
                  <a:pt x="216" y="266"/>
                  <a:pt x="218" y="272"/>
                  <a:pt x="215" y="277"/>
                </a:cubicBezTo>
                <a:close/>
                <a:moveTo>
                  <a:pt x="189" y="311"/>
                </a:moveTo>
                <a:cubicBezTo>
                  <a:pt x="181" y="324"/>
                  <a:pt x="163" y="329"/>
                  <a:pt x="150" y="323"/>
                </a:cubicBezTo>
                <a:cubicBezTo>
                  <a:pt x="138" y="318"/>
                  <a:pt x="134" y="303"/>
                  <a:pt x="142" y="290"/>
                </a:cubicBezTo>
                <a:cubicBezTo>
                  <a:pt x="150" y="278"/>
                  <a:pt x="166" y="272"/>
                  <a:pt x="179" y="278"/>
                </a:cubicBezTo>
                <a:cubicBezTo>
                  <a:pt x="192" y="283"/>
                  <a:pt x="196" y="298"/>
                  <a:pt x="189" y="311"/>
                </a:cubicBezTo>
                <a:close/>
                <a:moveTo>
                  <a:pt x="219" y="221"/>
                </a:moveTo>
                <a:cubicBezTo>
                  <a:pt x="179" y="210"/>
                  <a:pt x="135" y="230"/>
                  <a:pt x="118" y="265"/>
                </a:cubicBezTo>
                <a:cubicBezTo>
                  <a:pt x="100" y="300"/>
                  <a:pt x="117" y="339"/>
                  <a:pt x="157" y="352"/>
                </a:cubicBezTo>
                <a:cubicBezTo>
                  <a:pt x="198" y="365"/>
                  <a:pt x="247" y="345"/>
                  <a:pt x="264" y="307"/>
                </a:cubicBezTo>
                <a:cubicBezTo>
                  <a:pt x="280" y="269"/>
                  <a:pt x="259" y="231"/>
                  <a:pt x="219" y="221"/>
                </a:cubicBezTo>
                <a:close/>
                <a:moveTo>
                  <a:pt x="416" y="89"/>
                </a:moveTo>
                <a:cubicBezTo>
                  <a:pt x="400" y="72"/>
                  <a:pt x="376" y="65"/>
                  <a:pt x="354" y="69"/>
                </a:cubicBezTo>
                <a:cubicBezTo>
                  <a:pt x="345" y="71"/>
                  <a:pt x="340" y="80"/>
                  <a:pt x="342" y="89"/>
                </a:cubicBezTo>
                <a:cubicBezTo>
                  <a:pt x="344" y="98"/>
                  <a:pt x="352" y="104"/>
                  <a:pt x="361" y="102"/>
                </a:cubicBezTo>
                <a:lnTo>
                  <a:pt x="361" y="102"/>
                </a:lnTo>
                <a:cubicBezTo>
                  <a:pt x="372" y="99"/>
                  <a:pt x="383" y="103"/>
                  <a:pt x="391" y="111"/>
                </a:cubicBezTo>
                <a:cubicBezTo>
                  <a:pt x="399" y="120"/>
                  <a:pt x="401" y="132"/>
                  <a:pt x="398" y="142"/>
                </a:cubicBezTo>
                <a:lnTo>
                  <a:pt x="398" y="142"/>
                </a:lnTo>
                <a:cubicBezTo>
                  <a:pt x="395" y="151"/>
                  <a:pt x="400" y="160"/>
                  <a:pt x="408" y="163"/>
                </a:cubicBezTo>
                <a:cubicBezTo>
                  <a:pt x="417" y="166"/>
                  <a:pt x="426" y="161"/>
                  <a:pt x="429" y="152"/>
                </a:cubicBezTo>
                <a:cubicBezTo>
                  <a:pt x="436" y="131"/>
                  <a:pt x="432" y="107"/>
                  <a:pt x="416" y="89"/>
                </a:cubicBezTo>
                <a:close/>
                <a:moveTo>
                  <a:pt x="466" y="44"/>
                </a:moveTo>
                <a:cubicBezTo>
                  <a:pt x="440" y="15"/>
                  <a:pt x="404" y="0"/>
                  <a:pt x="368" y="0"/>
                </a:cubicBezTo>
                <a:cubicBezTo>
                  <a:pt x="359" y="0"/>
                  <a:pt x="349" y="1"/>
                  <a:pt x="340" y="3"/>
                </a:cubicBezTo>
                <a:lnTo>
                  <a:pt x="340" y="3"/>
                </a:lnTo>
                <a:cubicBezTo>
                  <a:pt x="330" y="5"/>
                  <a:pt x="323" y="15"/>
                  <a:pt x="325" y="26"/>
                </a:cubicBezTo>
                <a:cubicBezTo>
                  <a:pt x="328" y="36"/>
                  <a:pt x="338" y="43"/>
                  <a:pt x="348" y="40"/>
                </a:cubicBezTo>
                <a:cubicBezTo>
                  <a:pt x="380" y="34"/>
                  <a:pt x="414" y="44"/>
                  <a:pt x="438" y="69"/>
                </a:cubicBezTo>
                <a:cubicBezTo>
                  <a:pt x="461" y="95"/>
                  <a:pt x="467" y="131"/>
                  <a:pt x="457" y="161"/>
                </a:cubicBezTo>
                <a:lnTo>
                  <a:pt x="457" y="161"/>
                </a:lnTo>
                <a:cubicBezTo>
                  <a:pt x="454" y="172"/>
                  <a:pt x="460" y="182"/>
                  <a:pt x="470" y="186"/>
                </a:cubicBezTo>
                <a:cubicBezTo>
                  <a:pt x="480" y="189"/>
                  <a:pt x="491" y="183"/>
                  <a:pt x="494" y="173"/>
                </a:cubicBezTo>
                <a:cubicBezTo>
                  <a:pt x="494" y="173"/>
                  <a:pt x="494" y="173"/>
                  <a:pt x="494" y="173"/>
                </a:cubicBezTo>
                <a:cubicBezTo>
                  <a:pt x="508" y="130"/>
                  <a:pt x="499" y="80"/>
                  <a:pt x="466" y="44"/>
                </a:cubicBezTo>
                <a:close/>
                <a:moveTo>
                  <a:pt x="376" y="195"/>
                </a:moveTo>
                <a:cubicBezTo>
                  <a:pt x="369" y="193"/>
                  <a:pt x="364" y="192"/>
                  <a:pt x="368" y="182"/>
                </a:cubicBezTo>
                <a:cubicBezTo>
                  <a:pt x="376" y="162"/>
                  <a:pt x="377" y="145"/>
                  <a:pt x="368" y="132"/>
                </a:cubicBezTo>
                <a:cubicBezTo>
                  <a:pt x="352" y="109"/>
                  <a:pt x="307" y="111"/>
                  <a:pt x="256" y="132"/>
                </a:cubicBezTo>
                <a:cubicBezTo>
                  <a:pt x="256" y="132"/>
                  <a:pt x="240" y="139"/>
                  <a:pt x="244" y="126"/>
                </a:cubicBezTo>
                <a:cubicBezTo>
                  <a:pt x="252" y="101"/>
                  <a:pt x="251" y="80"/>
                  <a:pt x="239" y="68"/>
                </a:cubicBezTo>
                <a:cubicBezTo>
                  <a:pt x="211" y="40"/>
                  <a:pt x="138" y="69"/>
                  <a:pt x="75" y="132"/>
                </a:cubicBezTo>
                <a:cubicBezTo>
                  <a:pt x="28" y="179"/>
                  <a:pt x="0" y="229"/>
                  <a:pt x="0" y="272"/>
                </a:cubicBezTo>
                <a:cubicBezTo>
                  <a:pt x="0" y="355"/>
                  <a:pt x="106" y="405"/>
                  <a:pt x="210" y="405"/>
                </a:cubicBezTo>
                <a:cubicBezTo>
                  <a:pt x="346" y="405"/>
                  <a:pt x="436" y="326"/>
                  <a:pt x="436" y="263"/>
                </a:cubicBezTo>
                <a:cubicBezTo>
                  <a:pt x="436" y="225"/>
                  <a:pt x="405" y="204"/>
                  <a:pt x="376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3"/>
          <p:cNvSpPr>
            <a:spLocks noChangeAspect="1" noEditPoints="1"/>
          </p:cNvSpPr>
          <p:nvPr/>
        </p:nvSpPr>
        <p:spPr bwMode="auto">
          <a:xfrm>
            <a:off x="2430100" y="2017707"/>
            <a:ext cx="739092" cy="623155"/>
          </a:xfrm>
          <a:custGeom>
            <a:avLst/>
            <a:gdLst>
              <a:gd name="T0" fmla="*/ 52 w 220"/>
              <a:gd name="T1" fmla="*/ 129 h 180"/>
              <a:gd name="T2" fmla="*/ 24 w 220"/>
              <a:gd name="T3" fmla="*/ 142 h 180"/>
              <a:gd name="T4" fmla="*/ 31 w 220"/>
              <a:gd name="T5" fmla="*/ 119 h 180"/>
              <a:gd name="T6" fmla="*/ 0 w 220"/>
              <a:gd name="T7" fmla="*/ 66 h 180"/>
              <a:gd name="T8" fmla="*/ 79 w 220"/>
              <a:gd name="T9" fmla="*/ 0 h 180"/>
              <a:gd name="T10" fmla="*/ 156 w 220"/>
              <a:gd name="T11" fmla="*/ 52 h 180"/>
              <a:gd name="T12" fmla="*/ 154 w 220"/>
              <a:gd name="T13" fmla="*/ 52 h 180"/>
              <a:gd name="T14" fmla="*/ 79 w 220"/>
              <a:gd name="T15" fmla="*/ 116 h 180"/>
              <a:gd name="T16" fmla="*/ 82 w 220"/>
              <a:gd name="T17" fmla="*/ 133 h 180"/>
              <a:gd name="T18" fmla="*/ 79 w 220"/>
              <a:gd name="T19" fmla="*/ 133 h 180"/>
              <a:gd name="T20" fmla="*/ 52 w 220"/>
              <a:gd name="T21" fmla="*/ 129 h 180"/>
              <a:gd name="T22" fmla="*/ 177 w 220"/>
              <a:gd name="T23" fmla="*/ 168 h 180"/>
              <a:gd name="T24" fmla="*/ 200 w 220"/>
              <a:gd name="T25" fmla="*/ 180 h 180"/>
              <a:gd name="T26" fmla="*/ 194 w 220"/>
              <a:gd name="T27" fmla="*/ 160 h 180"/>
              <a:gd name="T28" fmla="*/ 220 w 220"/>
              <a:gd name="T29" fmla="*/ 116 h 180"/>
              <a:gd name="T30" fmla="*/ 154 w 220"/>
              <a:gd name="T31" fmla="*/ 60 h 180"/>
              <a:gd name="T32" fmla="*/ 87 w 220"/>
              <a:gd name="T33" fmla="*/ 116 h 180"/>
              <a:gd name="T34" fmla="*/ 154 w 220"/>
              <a:gd name="T35" fmla="*/ 172 h 180"/>
              <a:gd name="T36" fmla="*/ 177 w 220"/>
              <a:gd name="T37" fmla="*/ 168 h 180"/>
              <a:gd name="T38" fmla="*/ 177 w 220"/>
              <a:gd name="T39" fmla="*/ 90 h 180"/>
              <a:gd name="T40" fmla="*/ 185 w 220"/>
              <a:gd name="T41" fmla="*/ 98 h 180"/>
              <a:gd name="T42" fmla="*/ 177 w 220"/>
              <a:gd name="T43" fmla="*/ 106 h 180"/>
              <a:gd name="T44" fmla="*/ 168 w 220"/>
              <a:gd name="T45" fmla="*/ 98 h 180"/>
              <a:gd name="T46" fmla="*/ 177 w 220"/>
              <a:gd name="T47" fmla="*/ 90 h 180"/>
              <a:gd name="T48" fmla="*/ 134 w 220"/>
              <a:gd name="T49" fmla="*/ 90 h 180"/>
              <a:gd name="T50" fmla="*/ 142 w 220"/>
              <a:gd name="T51" fmla="*/ 98 h 180"/>
              <a:gd name="T52" fmla="*/ 134 w 220"/>
              <a:gd name="T53" fmla="*/ 106 h 180"/>
              <a:gd name="T54" fmla="*/ 126 w 220"/>
              <a:gd name="T55" fmla="*/ 98 h 180"/>
              <a:gd name="T56" fmla="*/ 134 w 220"/>
              <a:gd name="T57" fmla="*/ 90 h 180"/>
              <a:gd name="T58" fmla="*/ 107 w 220"/>
              <a:gd name="T59" fmla="*/ 33 h 180"/>
              <a:gd name="T60" fmla="*/ 117 w 220"/>
              <a:gd name="T61" fmla="*/ 43 h 180"/>
              <a:gd name="T62" fmla="*/ 107 w 220"/>
              <a:gd name="T63" fmla="*/ 54 h 180"/>
              <a:gd name="T64" fmla="*/ 97 w 220"/>
              <a:gd name="T65" fmla="*/ 43 h 180"/>
              <a:gd name="T66" fmla="*/ 107 w 220"/>
              <a:gd name="T67" fmla="*/ 33 h 180"/>
              <a:gd name="T68" fmla="*/ 52 w 220"/>
              <a:gd name="T69" fmla="*/ 33 h 180"/>
              <a:gd name="T70" fmla="*/ 63 w 220"/>
              <a:gd name="T71" fmla="*/ 43 h 180"/>
              <a:gd name="T72" fmla="*/ 52 w 220"/>
              <a:gd name="T73" fmla="*/ 54 h 180"/>
              <a:gd name="T74" fmla="*/ 42 w 220"/>
              <a:gd name="T75" fmla="*/ 43 h 180"/>
              <a:gd name="T76" fmla="*/ 52 w 220"/>
              <a:gd name="T77" fmla="*/ 3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0" h="180">
                <a:moveTo>
                  <a:pt x="52" y="129"/>
                </a:moveTo>
                <a:lnTo>
                  <a:pt x="24" y="142"/>
                </a:lnTo>
                <a:lnTo>
                  <a:pt x="31" y="119"/>
                </a:lnTo>
                <a:cubicBezTo>
                  <a:pt x="12" y="107"/>
                  <a:pt x="0" y="88"/>
                  <a:pt x="0" y="66"/>
                </a:cubicBezTo>
                <a:cubicBezTo>
                  <a:pt x="0" y="30"/>
                  <a:pt x="36" y="0"/>
                  <a:pt x="79" y="0"/>
                </a:cubicBezTo>
                <a:cubicBezTo>
                  <a:pt x="117" y="0"/>
                  <a:pt x="148" y="23"/>
                  <a:pt x="156" y="52"/>
                </a:cubicBezTo>
                <a:lnTo>
                  <a:pt x="154" y="52"/>
                </a:lnTo>
                <a:cubicBezTo>
                  <a:pt x="112" y="52"/>
                  <a:pt x="79" y="81"/>
                  <a:pt x="79" y="116"/>
                </a:cubicBezTo>
                <a:cubicBezTo>
                  <a:pt x="79" y="122"/>
                  <a:pt x="80" y="127"/>
                  <a:pt x="82" y="133"/>
                </a:cubicBezTo>
                <a:lnTo>
                  <a:pt x="79" y="133"/>
                </a:lnTo>
                <a:cubicBezTo>
                  <a:pt x="69" y="133"/>
                  <a:pt x="60" y="131"/>
                  <a:pt x="52" y="129"/>
                </a:cubicBezTo>
                <a:close/>
                <a:moveTo>
                  <a:pt x="177" y="168"/>
                </a:moveTo>
                <a:lnTo>
                  <a:pt x="200" y="180"/>
                </a:lnTo>
                <a:lnTo>
                  <a:pt x="194" y="160"/>
                </a:lnTo>
                <a:cubicBezTo>
                  <a:pt x="210" y="150"/>
                  <a:pt x="220" y="134"/>
                  <a:pt x="220" y="116"/>
                </a:cubicBezTo>
                <a:cubicBezTo>
                  <a:pt x="220" y="85"/>
                  <a:pt x="190" y="60"/>
                  <a:pt x="154" y="60"/>
                </a:cubicBezTo>
                <a:cubicBezTo>
                  <a:pt x="117" y="60"/>
                  <a:pt x="87" y="85"/>
                  <a:pt x="87" y="116"/>
                </a:cubicBezTo>
                <a:cubicBezTo>
                  <a:pt x="87" y="146"/>
                  <a:pt x="117" y="172"/>
                  <a:pt x="154" y="172"/>
                </a:cubicBezTo>
                <a:cubicBezTo>
                  <a:pt x="162" y="172"/>
                  <a:pt x="170" y="170"/>
                  <a:pt x="177" y="168"/>
                </a:cubicBezTo>
                <a:close/>
                <a:moveTo>
                  <a:pt x="177" y="90"/>
                </a:moveTo>
                <a:cubicBezTo>
                  <a:pt x="181" y="90"/>
                  <a:pt x="185" y="94"/>
                  <a:pt x="185" y="98"/>
                </a:cubicBezTo>
                <a:cubicBezTo>
                  <a:pt x="185" y="103"/>
                  <a:pt x="181" y="106"/>
                  <a:pt x="177" y="106"/>
                </a:cubicBezTo>
                <a:cubicBezTo>
                  <a:pt x="172" y="106"/>
                  <a:pt x="168" y="103"/>
                  <a:pt x="168" y="98"/>
                </a:cubicBezTo>
                <a:cubicBezTo>
                  <a:pt x="168" y="94"/>
                  <a:pt x="172" y="90"/>
                  <a:pt x="177" y="90"/>
                </a:cubicBezTo>
                <a:close/>
                <a:moveTo>
                  <a:pt x="134" y="90"/>
                </a:moveTo>
                <a:cubicBezTo>
                  <a:pt x="138" y="90"/>
                  <a:pt x="142" y="94"/>
                  <a:pt x="142" y="98"/>
                </a:cubicBezTo>
                <a:cubicBezTo>
                  <a:pt x="142" y="103"/>
                  <a:pt x="138" y="106"/>
                  <a:pt x="134" y="106"/>
                </a:cubicBezTo>
                <a:cubicBezTo>
                  <a:pt x="129" y="106"/>
                  <a:pt x="126" y="103"/>
                  <a:pt x="126" y="98"/>
                </a:cubicBezTo>
                <a:cubicBezTo>
                  <a:pt x="126" y="94"/>
                  <a:pt x="129" y="90"/>
                  <a:pt x="134" y="90"/>
                </a:cubicBezTo>
                <a:close/>
                <a:moveTo>
                  <a:pt x="107" y="33"/>
                </a:moveTo>
                <a:cubicBezTo>
                  <a:pt x="113" y="33"/>
                  <a:pt x="117" y="38"/>
                  <a:pt x="117" y="43"/>
                </a:cubicBezTo>
                <a:cubicBezTo>
                  <a:pt x="117" y="49"/>
                  <a:pt x="113" y="54"/>
                  <a:pt x="107" y="54"/>
                </a:cubicBezTo>
                <a:cubicBezTo>
                  <a:pt x="101" y="54"/>
                  <a:pt x="97" y="49"/>
                  <a:pt x="97" y="43"/>
                </a:cubicBezTo>
                <a:cubicBezTo>
                  <a:pt x="97" y="38"/>
                  <a:pt x="101" y="33"/>
                  <a:pt x="107" y="33"/>
                </a:cubicBezTo>
                <a:close/>
                <a:moveTo>
                  <a:pt x="52" y="33"/>
                </a:moveTo>
                <a:cubicBezTo>
                  <a:pt x="58" y="33"/>
                  <a:pt x="63" y="38"/>
                  <a:pt x="63" y="43"/>
                </a:cubicBezTo>
                <a:cubicBezTo>
                  <a:pt x="63" y="49"/>
                  <a:pt x="58" y="54"/>
                  <a:pt x="52" y="54"/>
                </a:cubicBezTo>
                <a:cubicBezTo>
                  <a:pt x="47" y="54"/>
                  <a:pt x="42" y="49"/>
                  <a:pt x="42" y="43"/>
                </a:cubicBezTo>
                <a:cubicBezTo>
                  <a:pt x="42" y="38"/>
                  <a:pt x="47" y="33"/>
                  <a:pt x="52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34070" y="3459520"/>
            <a:ext cx="27414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font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5pPr>
            <a:lvl6pPr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6pPr>
            <a:lvl7pPr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7pPr>
            <a:lvl8pPr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8pPr>
            <a:lvl9pPr>
              <a:defRPr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9pPr>
          </a:lstStyle>
          <a:p>
            <a:r>
              <a:rPr lang="en-US" altLang="zh-CN" dirty="0"/>
              <a:t>1234567890</a:t>
            </a:r>
            <a:endParaRPr lang="zh-CN" altLang="en-US" dirty="0"/>
          </a:p>
        </p:txBody>
      </p:sp>
      <p:sp>
        <p:nvSpPr>
          <p:cNvPr id="18" name="Text Box 12"/>
          <p:cNvSpPr>
            <a:spLocks noChangeArrowheads="1"/>
          </p:cNvSpPr>
          <p:nvPr/>
        </p:nvSpPr>
        <p:spPr bwMode="auto">
          <a:xfrm>
            <a:off x="4034071" y="2073724"/>
            <a:ext cx="4979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fontAlgn="ctr"/>
            <a:r>
              <a:rPr lang="zh-CN" altLang="en-US" sz="2800" dirty="0">
                <a:solidFill>
                  <a:schemeClr val="bg1"/>
                </a:solidFill>
                <a:sym typeface="Calibri" panose="020F0502020204030204" pitchFamily="34" charset="0"/>
              </a:rPr>
              <a:t>官方公众账号</a:t>
            </a:r>
            <a:endParaRPr lang="en-US" sz="2800" dirty="0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sp>
        <p:nvSpPr>
          <p:cNvPr id="19" name="Text Box 19"/>
          <p:cNvSpPr>
            <a:spLocks noChangeArrowheads="1"/>
          </p:cNvSpPr>
          <p:nvPr/>
        </p:nvSpPr>
        <p:spPr bwMode="auto">
          <a:xfrm>
            <a:off x="4034071" y="4747801"/>
            <a:ext cx="44989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http://xxxxxx.weibo.com/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1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4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7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8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7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2" grpId="0" animBg="1"/>
      <p:bldP spid="2" grpId="1" animBg="1"/>
      <p:bldP spid="2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/>
      <p:bldP spid="3" grpId="1"/>
      <p:bldP spid="3" grpId="2"/>
      <p:bldP spid="18" grpId="0"/>
      <p:bldP spid="18" grpId="1"/>
      <p:bldP spid="18" grpId="2"/>
      <p:bldP spid="19" grpId="0"/>
      <p:bldP spid="19" grpId="1"/>
      <p:bldP spid="19" grpId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accent1">
                <a:lumMod val="5000"/>
                <a:lumOff val="95000"/>
              </a:schemeClr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338"/>
            <a:ext cx="12192000" cy="57356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88" y="379739"/>
            <a:ext cx="3038475" cy="1409700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475831" y="230760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379288" y="2789244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019288" y="227463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557023" y="3088595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261179" y="1905224"/>
            <a:ext cx="1464646" cy="1464646"/>
            <a:chOff x="2947081" y="1102526"/>
            <a:chExt cx="1464646" cy="1464646"/>
          </a:xfrm>
        </p:grpSpPr>
        <p:sp>
          <p:nvSpPr>
            <p:cNvPr id="46" name="椭圆 45"/>
            <p:cNvSpPr/>
            <p:nvPr/>
          </p:nvSpPr>
          <p:spPr>
            <a:xfrm>
              <a:off x="2947081" y="1102526"/>
              <a:ext cx="1464646" cy="14646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049404" y="1204849"/>
              <a:ext cx="1260000" cy="1260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163878" y="1266057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872243" y="1905224"/>
            <a:ext cx="1464646" cy="1464646"/>
            <a:chOff x="4558145" y="1102526"/>
            <a:chExt cx="1464646" cy="1464646"/>
          </a:xfrm>
        </p:grpSpPr>
        <p:sp>
          <p:nvSpPr>
            <p:cNvPr id="53" name="椭圆 52"/>
            <p:cNvSpPr/>
            <p:nvPr/>
          </p:nvSpPr>
          <p:spPr>
            <a:xfrm>
              <a:off x="4558145" y="1102526"/>
              <a:ext cx="1464646" cy="14646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660468" y="1204849"/>
              <a:ext cx="1260000" cy="126000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787361" y="1310516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483307" y="1905224"/>
            <a:ext cx="1464646" cy="1464646"/>
            <a:chOff x="6169209" y="1102526"/>
            <a:chExt cx="1464646" cy="1464646"/>
          </a:xfrm>
        </p:grpSpPr>
        <p:sp>
          <p:nvSpPr>
            <p:cNvPr id="57" name="椭圆 56"/>
            <p:cNvSpPr/>
            <p:nvPr/>
          </p:nvSpPr>
          <p:spPr>
            <a:xfrm>
              <a:off x="6169209" y="1102526"/>
              <a:ext cx="1464646" cy="14646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6271532" y="1204849"/>
              <a:ext cx="1260000" cy="126000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463417" y="1310516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聆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94371" y="1905224"/>
            <a:ext cx="1464646" cy="1464646"/>
            <a:chOff x="7780273" y="1102526"/>
            <a:chExt cx="1464646" cy="1464646"/>
          </a:xfrm>
        </p:grpSpPr>
        <p:sp>
          <p:nvSpPr>
            <p:cNvPr id="62" name="椭圆 61"/>
            <p:cNvSpPr/>
            <p:nvPr/>
          </p:nvSpPr>
          <p:spPr>
            <a:xfrm>
              <a:off x="7780273" y="1102526"/>
              <a:ext cx="1464646" cy="14646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7882596" y="1204849"/>
              <a:ext cx="1260000" cy="126000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524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048071" y="1310516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</a:t>
              </a:r>
            </a:p>
          </p:txBody>
        </p:sp>
      </p:grpSp>
      <p:sp>
        <p:nvSpPr>
          <p:cNvPr id="65" name="椭圆 64"/>
          <p:cNvSpPr/>
          <p:nvPr/>
        </p:nvSpPr>
        <p:spPr>
          <a:xfrm>
            <a:off x="4213126" y="3217977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728354" y="1891934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068516" y="1768902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968584" y="2980595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200535" y="721613"/>
            <a:ext cx="2433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152400" dir="2700000" algn="tl" rotWithShape="0">
                  <a:prstClr val="black">
                    <a:alpha val="6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94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31576 -7.40741E-7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7.40741E-7 L 0.31576 -7.40741E-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7.40741E-7 L 0.31576 -7.40741E-7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7.40741E-7 L 0.31575 -7.40741E-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50"/>
                            </p:stCondLst>
                            <p:childTnLst>
                              <p:par>
                                <p:cTn id="5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3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9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3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-1.85185E-6 L 0.17813 0.19931 " pathEditMode="relative" rAng="0" ptsTypes="AA">
                                      <p:cBhvr>
                                        <p:cTn id="88" dur="2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65" grpId="0" animBg="1"/>
      <p:bldP spid="66" grpId="0" animBg="1"/>
      <p:bldP spid="67" grpId="0" animBg="1"/>
      <p:bldP spid="68" grpId="0" animBg="1"/>
      <p:bldP spid="60" grpId="0"/>
      <p:bldP spid="60" grpId="1"/>
      <p:bldP spid="6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地理位置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Position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0" b="9654"/>
          <a:stretch/>
        </p:blipFill>
        <p:spPr>
          <a:xfrm>
            <a:off x="746142" y="1803400"/>
            <a:ext cx="10699716" cy="3717470"/>
          </a:xfrm>
          <a:prstGeom prst="rect">
            <a:avLst/>
          </a:prstGeo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</p:pic>
      <p:sp>
        <p:nvSpPr>
          <p:cNvPr id="17" name="任意多边形 16"/>
          <p:cNvSpPr>
            <a:spLocks noChangeArrowheads="1"/>
          </p:cNvSpPr>
          <p:nvPr/>
        </p:nvSpPr>
        <p:spPr bwMode="auto">
          <a:xfrm>
            <a:off x="3750604" y="2951539"/>
            <a:ext cx="580205" cy="914563"/>
          </a:xfrm>
          <a:custGeom>
            <a:avLst/>
            <a:gdLst>
              <a:gd name="connsiteX0" fmla="*/ 290103 w 580205"/>
              <a:gd name="connsiteY0" fmla="*/ 202977 h 914563"/>
              <a:gd name="connsiteX1" fmla="*/ 378239 w 580205"/>
              <a:gd name="connsiteY1" fmla="*/ 291554 h 914563"/>
              <a:gd name="connsiteX2" fmla="*/ 290103 w 580205"/>
              <a:gd name="connsiteY2" fmla="*/ 380131 h 914563"/>
              <a:gd name="connsiteX3" fmla="*/ 201967 w 580205"/>
              <a:gd name="connsiteY3" fmla="*/ 291554 h 914563"/>
              <a:gd name="connsiteX4" fmla="*/ 290103 w 580205"/>
              <a:gd name="connsiteY4" fmla="*/ 202977 h 914563"/>
              <a:gd name="connsiteX5" fmla="*/ 290103 w 580205"/>
              <a:gd name="connsiteY5" fmla="*/ 145777 h 914563"/>
              <a:gd name="connsiteX6" fmla="*/ 145051 w 580205"/>
              <a:gd name="connsiteY6" fmla="*/ 291554 h 914563"/>
              <a:gd name="connsiteX7" fmla="*/ 233646 w 580205"/>
              <a:gd name="connsiteY7" fmla="*/ 425873 h 914563"/>
              <a:gd name="connsiteX8" fmla="*/ 266163 w 580205"/>
              <a:gd name="connsiteY8" fmla="*/ 432472 h 914563"/>
              <a:gd name="connsiteX9" fmla="*/ 314042 w 580205"/>
              <a:gd name="connsiteY9" fmla="*/ 432472 h 914563"/>
              <a:gd name="connsiteX10" fmla="*/ 346559 w 580205"/>
              <a:gd name="connsiteY10" fmla="*/ 425873 h 914563"/>
              <a:gd name="connsiteX11" fmla="*/ 435154 w 580205"/>
              <a:gd name="connsiteY11" fmla="*/ 291554 h 914563"/>
              <a:gd name="connsiteX12" fmla="*/ 290103 w 580205"/>
              <a:gd name="connsiteY12" fmla="*/ 145777 h 914563"/>
              <a:gd name="connsiteX13" fmla="*/ 290103 w 580205"/>
              <a:gd name="connsiteY13" fmla="*/ 0 h 914563"/>
              <a:gd name="connsiteX14" fmla="*/ 580205 w 580205"/>
              <a:gd name="connsiteY14" fmla="*/ 291554 h 914563"/>
              <a:gd name="connsiteX15" fmla="*/ 557409 w 580205"/>
              <a:gd name="connsiteY15" fmla="*/ 405043 h 914563"/>
              <a:gd name="connsiteX16" fmla="*/ 542596 w 580205"/>
              <a:gd name="connsiteY16" fmla="*/ 432472 h 914563"/>
              <a:gd name="connsiteX17" fmla="*/ 545669 w 580205"/>
              <a:gd name="connsiteY17" fmla="*/ 432472 h 914563"/>
              <a:gd name="connsiteX18" fmla="*/ 290102 w 580205"/>
              <a:gd name="connsiteY18" fmla="*/ 914563 h 914563"/>
              <a:gd name="connsiteX19" fmla="*/ 34536 w 580205"/>
              <a:gd name="connsiteY19" fmla="*/ 432472 h 914563"/>
              <a:gd name="connsiteX20" fmla="*/ 37610 w 580205"/>
              <a:gd name="connsiteY20" fmla="*/ 432472 h 914563"/>
              <a:gd name="connsiteX21" fmla="*/ 22796 w 580205"/>
              <a:gd name="connsiteY21" fmla="*/ 405043 h 914563"/>
              <a:gd name="connsiteX22" fmla="*/ 0 w 580205"/>
              <a:gd name="connsiteY22" fmla="*/ 291554 h 914563"/>
              <a:gd name="connsiteX23" fmla="*/ 290103 w 580205"/>
              <a:gd name="connsiteY23" fmla="*/ 0 h 9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205" h="914563">
                <a:moveTo>
                  <a:pt x="290103" y="202977"/>
                </a:moveTo>
                <a:cubicBezTo>
                  <a:pt x="338779" y="202977"/>
                  <a:pt x="378239" y="242634"/>
                  <a:pt x="378239" y="291554"/>
                </a:cubicBezTo>
                <a:cubicBezTo>
                  <a:pt x="378239" y="340474"/>
                  <a:pt x="338779" y="380131"/>
                  <a:pt x="290103" y="380131"/>
                </a:cubicBezTo>
                <a:cubicBezTo>
                  <a:pt x="241427" y="380131"/>
                  <a:pt x="201967" y="340474"/>
                  <a:pt x="201967" y="291554"/>
                </a:cubicBezTo>
                <a:cubicBezTo>
                  <a:pt x="201967" y="242634"/>
                  <a:pt x="241427" y="202977"/>
                  <a:pt x="290103" y="202977"/>
                </a:cubicBezTo>
                <a:close/>
                <a:moveTo>
                  <a:pt x="290103" y="145777"/>
                </a:moveTo>
                <a:cubicBezTo>
                  <a:pt x="210002" y="145777"/>
                  <a:pt x="145051" y="211052"/>
                  <a:pt x="145051" y="291554"/>
                </a:cubicBezTo>
                <a:cubicBezTo>
                  <a:pt x="145051" y="351930"/>
                  <a:pt x="181586" y="403741"/>
                  <a:pt x="233646" y="425873"/>
                </a:cubicBezTo>
                <a:lnTo>
                  <a:pt x="266163" y="432472"/>
                </a:lnTo>
                <a:lnTo>
                  <a:pt x="314042" y="432472"/>
                </a:lnTo>
                <a:lnTo>
                  <a:pt x="346559" y="425873"/>
                </a:lnTo>
                <a:cubicBezTo>
                  <a:pt x="398619" y="403741"/>
                  <a:pt x="435154" y="351930"/>
                  <a:pt x="435154" y="291554"/>
                </a:cubicBezTo>
                <a:cubicBezTo>
                  <a:pt x="435154" y="211052"/>
                  <a:pt x="370203" y="145777"/>
                  <a:pt x="290103" y="145777"/>
                </a:cubicBezTo>
                <a:close/>
                <a:moveTo>
                  <a:pt x="290103" y="0"/>
                </a:moveTo>
                <a:cubicBezTo>
                  <a:pt x="450331" y="0"/>
                  <a:pt x="580205" y="130524"/>
                  <a:pt x="580205" y="291554"/>
                </a:cubicBezTo>
                <a:cubicBezTo>
                  <a:pt x="580205" y="331811"/>
                  <a:pt x="572088" y="370162"/>
                  <a:pt x="557409" y="405043"/>
                </a:cubicBezTo>
                <a:lnTo>
                  <a:pt x="542596" y="432472"/>
                </a:lnTo>
                <a:lnTo>
                  <a:pt x="545669" y="432472"/>
                </a:lnTo>
                <a:lnTo>
                  <a:pt x="290102" y="914563"/>
                </a:lnTo>
                <a:lnTo>
                  <a:pt x="34536" y="432472"/>
                </a:lnTo>
                <a:lnTo>
                  <a:pt x="37610" y="432472"/>
                </a:lnTo>
                <a:lnTo>
                  <a:pt x="22796" y="405043"/>
                </a:lnTo>
                <a:cubicBezTo>
                  <a:pt x="8117" y="370162"/>
                  <a:pt x="0" y="331811"/>
                  <a:pt x="0" y="291554"/>
                </a:cubicBezTo>
                <a:cubicBezTo>
                  <a:pt x="0" y="130524"/>
                  <a:pt x="129874" y="0"/>
                  <a:pt x="29010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2908905" y="2319091"/>
            <a:ext cx="229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我们在这里</a:t>
            </a:r>
          </a:p>
        </p:txBody>
      </p:sp>
      <p:sp>
        <p:nvSpPr>
          <p:cNvPr id="6" name="矩形 5"/>
          <p:cNvSpPr/>
          <p:nvPr/>
        </p:nvSpPr>
        <p:spPr>
          <a:xfrm>
            <a:off x="6361611" y="2319091"/>
            <a:ext cx="4728755" cy="101257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文本框 253"/>
          <p:cNvSpPr txBox="1"/>
          <p:nvPr/>
        </p:nvSpPr>
        <p:spPr>
          <a:xfrm>
            <a:off x="6742336" y="2456048"/>
            <a:ext cx="3967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在这里输入您的文字内容，或者将您的文字内容复制在这里。在这里输入您的文字内容，或者将您的文字内容复制在这里。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2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25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17" grpId="0" animBg="1"/>
      <p:bldP spid="17" grpId="1" animBg="1"/>
      <p:bldP spid="17" grpId="2" animBg="1"/>
      <p:bldP spid="253" grpId="0"/>
      <p:bldP spid="253" grpId="1"/>
      <p:bldP spid="253" grpId="2"/>
      <p:bldP spid="6" grpId="0" animBg="1"/>
      <p:bldP spid="6" grpId="1" animBg="1"/>
      <p:bldP spid="6" grpId="2" animBg="1"/>
      <p:bldP spid="2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分支机构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Branch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6545" y="1413387"/>
            <a:ext cx="5645446" cy="4664683"/>
            <a:chOff x="1166545" y="1413387"/>
            <a:chExt cx="5645446" cy="466468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37009" y="1465371"/>
              <a:ext cx="2474431" cy="2110544"/>
            </a:xfrm>
            <a:custGeom>
              <a:avLst/>
              <a:gdLst>
                <a:gd name="T0" fmla="*/ 1322 w 1428"/>
                <a:gd name="T1" fmla="*/ 106 h 1218"/>
                <a:gd name="T2" fmla="*/ 1262 w 1428"/>
                <a:gd name="T3" fmla="*/ 116 h 1218"/>
                <a:gd name="T4" fmla="*/ 1216 w 1428"/>
                <a:gd name="T5" fmla="*/ 60 h 1218"/>
                <a:gd name="T6" fmla="*/ 1168 w 1428"/>
                <a:gd name="T7" fmla="*/ 58 h 1218"/>
                <a:gd name="T8" fmla="*/ 1136 w 1428"/>
                <a:gd name="T9" fmla="*/ 8 h 1218"/>
                <a:gd name="T10" fmla="*/ 1142 w 1428"/>
                <a:gd name="T11" fmla="*/ 44 h 1218"/>
                <a:gd name="T12" fmla="*/ 1118 w 1428"/>
                <a:gd name="T13" fmla="*/ 154 h 1218"/>
                <a:gd name="T14" fmla="*/ 1106 w 1428"/>
                <a:gd name="T15" fmla="*/ 244 h 1218"/>
                <a:gd name="T16" fmla="*/ 1014 w 1428"/>
                <a:gd name="T17" fmla="*/ 280 h 1218"/>
                <a:gd name="T18" fmla="*/ 974 w 1428"/>
                <a:gd name="T19" fmla="*/ 430 h 1218"/>
                <a:gd name="T20" fmla="*/ 1106 w 1428"/>
                <a:gd name="T21" fmla="*/ 400 h 1218"/>
                <a:gd name="T22" fmla="*/ 1192 w 1428"/>
                <a:gd name="T23" fmla="*/ 480 h 1218"/>
                <a:gd name="T24" fmla="*/ 1084 w 1428"/>
                <a:gd name="T25" fmla="*/ 512 h 1218"/>
                <a:gd name="T26" fmla="*/ 996 w 1428"/>
                <a:gd name="T27" fmla="*/ 606 h 1218"/>
                <a:gd name="T28" fmla="*/ 910 w 1428"/>
                <a:gd name="T29" fmla="*/ 664 h 1218"/>
                <a:gd name="T30" fmla="*/ 790 w 1428"/>
                <a:gd name="T31" fmla="*/ 662 h 1218"/>
                <a:gd name="T32" fmla="*/ 794 w 1428"/>
                <a:gd name="T33" fmla="*/ 748 h 1218"/>
                <a:gd name="T34" fmla="*/ 750 w 1428"/>
                <a:gd name="T35" fmla="*/ 786 h 1218"/>
                <a:gd name="T36" fmla="*/ 688 w 1428"/>
                <a:gd name="T37" fmla="*/ 864 h 1218"/>
                <a:gd name="T38" fmla="*/ 450 w 1428"/>
                <a:gd name="T39" fmla="*/ 914 h 1218"/>
                <a:gd name="T40" fmla="*/ 350 w 1428"/>
                <a:gd name="T41" fmla="*/ 922 h 1218"/>
                <a:gd name="T42" fmla="*/ 214 w 1428"/>
                <a:gd name="T43" fmla="*/ 856 h 1218"/>
                <a:gd name="T44" fmla="*/ 0 w 1428"/>
                <a:gd name="T45" fmla="*/ 844 h 1218"/>
                <a:gd name="T46" fmla="*/ 24 w 1428"/>
                <a:gd name="T47" fmla="*/ 908 h 1218"/>
                <a:gd name="T48" fmla="*/ 54 w 1428"/>
                <a:gd name="T49" fmla="*/ 994 h 1218"/>
                <a:gd name="T50" fmla="*/ 150 w 1428"/>
                <a:gd name="T51" fmla="*/ 984 h 1218"/>
                <a:gd name="T52" fmla="*/ 148 w 1428"/>
                <a:gd name="T53" fmla="*/ 1052 h 1218"/>
                <a:gd name="T54" fmla="*/ 192 w 1428"/>
                <a:gd name="T55" fmla="*/ 1092 h 1218"/>
                <a:gd name="T56" fmla="*/ 250 w 1428"/>
                <a:gd name="T57" fmla="*/ 1124 h 1218"/>
                <a:gd name="T58" fmla="*/ 334 w 1428"/>
                <a:gd name="T59" fmla="*/ 1080 h 1218"/>
                <a:gd name="T60" fmla="*/ 378 w 1428"/>
                <a:gd name="T61" fmla="*/ 1084 h 1218"/>
                <a:gd name="T62" fmla="*/ 366 w 1428"/>
                <a:gd name="T63" fmla="*/ 1142 h 1218"/>
                <a:gd name="T64" fmla="*/ 418 w 1428"/>
                <a:gd name="T65" fmla="*/ 1210 h 1218"/>
                <a:gd name="T66" fmla="*/ 458 w 1428"/>
                <a:gd name="T67" fmla="*/ 1148 h 1218"/>
                <a:gd name="T68" fmla="*/ 536 w 1428"/>
                <a:gd name="T69" fmla="*/ 1102 h 1218"/>
                <a:gd name="T70" fmla="*/ 552 w 1428"/>
                <a:gd name="T71" fmla="*/ 1180 h 1218"/>
                <a:gd name="T72" fmla="*/ 638 w 1428"/>
                <a:gd name="T73" fmla="*/ 1204 h 1218"/>
                <a:gd name="T74" fmla="*/ 712 w 1428"/>
                <a:gd name="T75" fmla="*/ 1098 h 1218"/>
                <a:gd name="T76" fmla="*/ 754 w 1428"/>
                <a:gd name="T77" fmla="*/ 1066 h 1218"/>
                <a:gd name="T78" fmla="*/ 826 w 1428"/>
                <a:gd name="T79" fmla="*/ 1016 h 1218"/>
                <a:gd name="T80" fmla="*/ 876 w 1428"/>
                <a:gd name="T81" fmla="*/ 986 h 1218"/>
                <a:gd name="T82" fmla="*/ 914 w 1428"/>
                <a:gd name="T83" fmla="*/ 940 h 1218"/>
                <a:gd name="T84" fmla="*/ 958 w 1428"/>
                <a:gd name="T85" fmla="*/ 840 h 1218"/>
                <a:gd name="T86" fmla="*/ 990 w 1428"/>
                <a:gd name="T87" fmla="*/ 896 h 1218"/>
                <a:gd name="T88" fmla="*/ 1068 w 1428"/>
                <a:gd name="T89" fmla="*/ 848 h 1218"/>
                <a:gd name="T90" fmla="*/ 1124 w 1428"/>
                <a:gd name="T91" fmla="*/ 796 h 1218"/>
                <a:gd name="T92" fmla="*/ 1162 w 1428"/>
                <a:gd name="T93" fmla="*/ 834 h 1218"/>
                <a:gd name="T94" fmla="*/ 1208 w 1428"/>
                <a:gd name="T95" fmla="*/ 892 h 1218"/>
                <a:gd name="T96" fmla="*/ 1266 w 1428"/>
                <a:gd name="T97" fmla="*/ 832 h 1218"/>
                <a:gd name="T98" fmla="*/ 1356 w 1428"/>
                <a:gd name="T99" fmla="*/ 756 h 1218"/>
                <a:gd name="T100" fmla="*/ 1396 w 1428"/>
                <a:gd name="T101" fmla="*/ 700 h 1218"/>
                <a:gd name="T102" fmla="*/ 1362 w 1428"/>
                <a:gd name="T103" fmla="*/ 636 h 1218"/>
                <a:gd name="T104" fmla="*/ 1314 w 1428"/>
                <a:gd name="T105" fmla="*/ 588 h 1218"/>
                <a:gd name="T106" fmla="*/ 1290 w 1428"/>
                <a:gd name="T107" fmla="*/ 508 h 1218"/>
                <a:gd name="T108" fmla="*/ 1344 w 1428"/>
                <a:gd name="T109" fmla="*/ 464 h 1218"/>
                <a:gd name="T110" fmla="*/ 1314 w 1428"/>
                <a:gd name="T111" fmla="*/ 378 h 1218"/>
                <a:gd name="T112" fmla="*/ 1358 w 1428"/>
                <a:gd name="T113" fmla="*/ 320 h 1218"/>
                <a:gd name="T114" fmla="*/ 1388 w 1428"/>
                <a:gd name="T115" fmla="*/ 260 h 1218"/>
                <a:gd name="T116" fmla="*/ 1402 w 1428"/>
                <a:gd name="T117" fmla="*/ 16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8" y="58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28" y="22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58" y="408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84"/>
                  </a:lnTo>
                  <a:lnTo>
                    <a:pt x="150" y="98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48" y="1052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2" y="1096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82" y="1124"/>
                  </a:lnTo>
                  <a:lnTo>
                    <a:pt x="382" y="1124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474" y="1104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22" y="109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574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4" y="1004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88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38" y="820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300" y="546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44" y="336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58" y="320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204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062223" y="2893194"/>
              <a:ext cx="1580309" cy="1337718"/>
            </a:xfrm>
            <a:custGeom>
              <a:avLst/>
              <a:gdLst>
                <a:gd name="T0" fmla="*/ 536 w 912"/>
                <a:gd name="T1" fmla="*/ 308 h 772"/>
                <a:gd name="T2" fmla="*/ 516 w 912"/>
                <a:gd name="T3" fmla="*/ 320 h 772"/>
                <a:gd name="T4" fmla="*/ 456 w 912"/>
                <a:gd name="T5" fmla="*/ 264 h 772"/>
                <a:gd name="T6" fmla="*/ 424 w 912"/>
                <a:gd name="T7" fmla="*/ 242 h 772"/>
                <a:gd name="T8" fmla="*/ 390 w 912"/>
                <a:gd name="T9" fmla="*/ 204 h 772"/>
                <a:gd name="T10" fmla="*/ 396 w 912"/>
                <a:gd name="T11" fmla="*/ 156 h 772"/>
                <a:gd name="T12" fmla="*/ 334 w 912"/>
                <a:gd name="T13" fmla="*/ 178 h 772"/>
                <a:gd name="T14" fmla="*/ 304 w 912"/>
                <a:gd name="T15" fmla="*/ 142 h 772"/>
                <a:gd name="T16" fmla="*/ 276 w 912"/>
                <a:gd name="T17" fmla="*/ 48 h 772"/>
                <a:gd name="T18" fmla="*/ 256 w 912"/>
                <a:gd name="T19" fmla="*/ 14 h 772"/>
                <a:gd name="T20" fmla="*/ 210 w 912"/>
                <a:gd name="T21" fmla="*/ 56 h 772"/>
                <a:gd name="T22" fmla="*/ 168 w 912"/>
                <a:gd name="T23" fmla="*/ 70 h 772"/>
                <a:gd name="T24" fmla="*/ 108 w 912"/>
                <a:gd name="T25" fmla="*/ 86 h 772"/>
                <a:gd name="T26" fmla="*/ 60 w 912"/>
                <a:gd name="T27" fmla="*/ 132 h 772"/>
                <a:gd name="T28" fmla="*/ 8 w 912"/>
                <a:gd name="T29" fmla="*/ 158 h 772"/>
                <a:gd name="T30" fmla="*/ 40 w 912"/>
                <a:gd name="T31" fmla="*/ 236 h 772"/>
                <a:gd name="T32" fmla="*/ 112 w 912"/>
                <a:gd name="T33" fmla="*/ 254 h 772"/>
                <a:gd name="T34" fmla="*/ 220 w 912"/>
                <a:gd name="T35" fmla="*/ 278 h 772"/>
                <a:gd name="T36" fmla="*/ 302 w 912"/>
                <a:gd name="T37" fmla="*/ 284 h 772"/>
                <a:gd name="T38" fmla="*/ 372 w 912"/>
                <a:gd name="T39" fmla="*/ 312 h 772"/>
                <a:gd name="T40" fmla="*/ 430 w 912"/>
                <a:gd name="T41" fmla="*/ 336 h 772"/>
                <a:gd name="T42" fmla="*/ 524 w 912"/>
                <a:gd name="T43" fmla="*/ 406 h 772"/>
                <a:gd name="T44" fmla="*/ 560 w 912"/>
                <a:gd name="T45" fmla="*/ 494 h 772"/>
                <a:gd name="T46" fmla="*/ 528 w 912"/>
                <a:gd name="T47" fmla="*/ 598 h 772"/>
                <a:gd name="T48" fmla="*/ 508 w 912"/>
                <a:gd name="T49" fmla="*/ 630 h 772"/>
                <a:gd name="T50" fmla="*/ 488 w 912"/>
                <a:gd name="T51" fmla="*/ 658 h 772"/>
                <a:gd name="T52" fmla="*/ 498 w 912"/>
                <a:gd name="T53" fmla="*/ 706 h 772"/>
                <a:gd name="T54" fmla="*/ 524 w 912"/>
                <a:gd name="T55" fmla="*/ 696 h 772"/>
                <a:gd name="T56" fmla="*/ 528 w 912"/>
                <a:gd name="T57" fmla="*/ 668 h 772"/>
                <a:gd name="T58" fmla="*/ 554 w 912"/>
                <a:gd name="T59" fmla="*/ 642 h 772"/>
                <a:gd name="T60" fmla="*/ 596 w 912"/>
                <a:gd name="T61" fmla="*/ 684 h 772"/>
                <a:gd name="T62" fmla="*/ 666 w 912"/>
                <a:gd name="T63" fmla="*/ 724 h 772"/>
                <a:gd name="T64" fmla="*/ 670 w 912"/>
                <a:gd name="T65" fmla="*/ 760 h 772"/>
                <a:gd name="T66" fmla="*/ 730 w 912"/>
                <a:gd name="T67" fmla="*/ 744 h 772"/>
                <a:gd name="T68" fmla="*/ 728 w 912"/>
                <a:gd name="T69" fmla="*/ 712 h 772"/>
                <a:gd name="T70" fmla="*/ 780 w 912"/>
                <a:gd name="T71" fmla="*/ 688 h 772"/>
                <a:gd name="T72" fmla="*/ 766 w 912"/>
                <a:gd name="T73" fmla="*/ 626 h 772"/>
                <a:gd name="T74" fmla="*/ 796 w 912"/>
                <a:gd name="T75" fmla="*/ 580 h 772"/>
                <a:gd name="T76" fmla="*/ 838 w 912"/>
                <a:gd name="T77" fmla="*/ 586 h 772"/>
                <a:gd name="T78" fmla="*/ 876 w 912"/>
                <a:gd name="T79" fmla="*/ 556 h 772"/>
                <a:gd name="T80" fmla="*/ 906 w 912"/>
                <a:gd name="T81" fmla="*/ 512 h 772"/>
                <a:gd name="T82" fmla="*/ 868 w 912"/>
                <a:gd name="T83" fmla="*/ 472 h 772"/>
                <a:gd name="T84" fmla="*/ 810 w 912"/>
                <a:gd name="T85" fmla="*/ 436 h 772"/>
                <a:gd name="T86" fmla="*/ 808 w 912"/>
                <a:gd name="T87" fmla="*/ 496 h 772"/>
                <a:gd name="T88" fmla="*/ 812 w 912"/>
                <a:gd name="T89" fmla="*/ 538 h 772"/>
                <a:gd name="T90" fmla="*/ 792 w 912"/>
                <a:gd name="T91" fmla="*/ 544 h 772"/>
                <a:gd name="T92" fmla="*/ 776 w 912"/>
                <a:gd name="T93" fmla="*/ 580 h 772"/>
                <a:gd name="T94" fmla="*/ 746 w 912"/>
                <a:gd name="T95" fmla="*/ 566 h 772"/>
                <a:gd name="T96" fmla="*/ 712 w 912"/>
                <a:gd name="T97" fmla="*/ 538 h 772"/>
                <a:gd name="T98" fmla="*/ 716 w 912"/>
                <a:gd name="T99" fmla="*/ 506 h 772"/>
                <a:gd name="T100" fmla="*/ 688 w 912"/>
                <a:gd name="T101" fmla="*/ 434 h 772"/>
                <a:gd name="T102" fmla="*/ 624 w 912"/>
                <a:gd name="T103" fmla="*/ 402 h 772"/>
                <a:gd name="T104" fmla="*/ 598 w 912"/>
                <a:gd name="T105" fmla="*/ 376 h 772"/>
                <a:gd name="T106" fmla="*/ 604 w 912"/>
                <a:gd name="T107" fmla="*/ 324 h 772"/>
                <a:gd name="T108" fmla="*/ 648 w 912"/>
                <a:gd name="T109" fmla="*/ 276 h 772"/>
                <a:gd name="T110" fmla="*/ 592 w 912"/>
                <a:gd name="T111" fmla="*/ 28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2" y="296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406" y="228"/>
                  </a:lnTo>
                  <a:lnTo>
                    <a:pt x="406" y="228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56" y="14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38" y="420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4" y="696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0" y="676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2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36" y="70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48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08" y="496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6" y="512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12" y="540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2" y="512"/>
                  </a:lnTo>
                  <a:lnTo>
                    <a:pt x="712" y="512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8" y="376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2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4" y="324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185073" y="3357582"/>
              <a:ext cx="318835" cy="526770"/>
            </a:xfrm>
            <a:custGeom>
              <a:avLst/>
              <a:gdLst>
                <a:gd name="T0" fmla="*/ 92 w 184"/>
                <a:gd name="T1" fmla="*/ 58 h 304"/>
                <a:gd name="T2" fmla="*/ 92 w 184"/>
                <a:gd name="T3" fmla="*/ 86 h 304"/>
                <a:gd name="T4" fmla="*/ 84 w 184"/>
                <a:gd name="T5" fmla="*/ 108 h 304"/>
                <a:gd name="T6" fmla="*/ 84 w 184"/>
                <a:gd name="T7" fmla="*/ 112 h 304"/>
                <a:gd name="T8" fmla="*/ 80 w 184"/>
                <a:gd name="T9" fmla="*/ 120 h 304"/>
                <a:gd name="T10" fmla="*/ 76 w 184"/>
                <a:gd name="T11" fmla="*/ 124 h 304"/>
                <a:gd name="T12" fmla="*/ 74 w 184"/>
                <a:gd name="T13" fmla="*/ 122 h 304"/>
                <a:gd name="T14" fmla="*/ 44 w 184"/>
                <a:gd name="T15" fmla="*/ 130 h 304"/>
                <a:gd name="T16" fmla="*/ 12 w 184"/>
                <a:gd name="T17" fmla="*/ 134 h 304"/>
                <a:gd name="T18" fmla="*/ 8 w 184"/>
                <a:gd name="T19" fmla="*/ 140 h 304"/>
                <a:gd name="T20" fmla="*/ 38 w 184"/>
                <a:gd name="T21" fmla="*/ 144 h 304"/>
                <a:gd name="T22" fmla="*/ 40 w 184"/>
                <a:gd name="T23" fmla="*/ 144 h 304"/>
                <a:gd name="T24" fmla="*/ 48 w 184"/>
                <a:gd name="T25" fmla="*/ 162 h 304"/>
                <a:gd name="T26" fmla="*/ 56 w 184"/>
                <a:gd name="T27" fmla="*/ 168 h 304"/>
                <a:gd name="T28" fmla="*/ 60 w 184"/>
                <a:gd name="T29" fmla="*/ 184 h 304"/>
                <a:gd name="T30" fmla="*/ 70 w 184"/>
                <a:gd name="T31" fmla="*/ 216 h 304"/>
                <a:gd name="T32" fmla="*/ 72 w 184"/>
                <a:gd name="T33" fmla="*/ 216 h 304"/>
                <a:gd name="T34" fmla="*/ 76 w 184"/>
                <a:gd name="T35" fmla="*/ 232 h 304"/>
                <a:gd name="T36" fmla="*/ 72 w 184"/>
                <a:gd name="T37" fmla="*/ 248 h 304"/>
                <a:gd name="T38" fmla="*/ 72 w 184"/>
                <a:gd name="T39" fmla="*/ 264 h 304"/>
                <a:gd name="T40" fmla="*/ 82 w 184"/>
                <a:gd name="T41" fmla="*/ 270 h 304"/>
                <a:gd name="T42" fmla="*/ 100 w 184"/>
                <a:gd name="T43" fmla="*/ 280 h 304"/>
                <a:gd name="T44" fmla="*/ 106 w 184"/>
                <a:gd name="T45" fmla="*/ 292 h 304"/>
                <a:gd name="T46" fmla="*/ 116 w 184"/>
                <a:gd name="T47" fmla="*/ 302 h 304"/>
                <a:gd name="T48" fmla="*/ 124 w 184"/>
                <a:gd name="T49" fmla="*/ 304 h 304"/>
                <a:gd name="T50" fmla="*/ 122 w 184"/>
                <a:gd name="T51" fmla="*/ 288 h 304"/>
                <a:gd name="T52" fmla="*/ 122 w 184"/>
                <a:gd name="T53" fmla="*/ 278 h 304"/>
                <a:gd name="T54" fmla="*/ 126 w 184"/>
                <a:gd name="T55" fmla="*/ 274 h 304"/>
                <a:gd name="T56" fmla="*/ 140 w 184"/>
                <a:gd name="T57" fmla="*/ 268 h 304"/>
                <a:gd name="T58" fmla="*/ 142 w 184"/>
                <a:gd name="T59" fmla="*/ 268 h 304"/>
                <a:gd name="T60" fmla="*/ 144 w 184"/>
                <a:gd name="T61" fmla="*/ 268 h 304"/>
                <a:gd name="T62" fmla="*/ 156 w 184"/>
                <a:gd name="T63" fmla="*/ 266 h 304"/>
                <a:gd name="T64" fmla="*/ 158 w 184"/>
                <a:gd name="T65" fmla="*/ 244 h 304"/>
                <a:gd name="T66" fmla="*/ 148 w 184"/>
                <a:gd name="T67" fmla="*/ 232 h 304"/>
                <a:gd name="T68" fmla="*/ 138 w 184"/>
                <a:gd name="T69" fmla="*/ 232 h 304"/>
                <a:gd name="T70" fmla="*/ 132 w 184"/>
                <a:gd name="T71" fmla="*/ 210 h 304"/>
                <a:gd name="T72" fmla="*/ 136 w 184"/>
                <a:gd name="T73" fmla="*/ 168 h 304"/>
                <a:gd name="T74" fmla="*/ 164 w 184"/>
                <a:gd name="T75" fmla="*/ 160 h 304"/>
                <a:gd name="T76" fmla="*/ 184 w 184"/>
                <a:gd name="T77" fmla="*/ 108 h 304"/>
                <a:gd name="T78" fmla="*/ 180 w 184"/>
                <a:gd name="T79" fmla="*/ 100 h 304"/>
                <a:gd name="T80" fmla="*/ 168 w 184"/>
                <a:gd name="T81" fmla="*/ 96 h 304"/>
                <a:gd name="T82" fmla="*/ 166 w 184"/>
                <a:gd name="T83" fmla="*/ 96 h 304"/>
                <a:gd name="T84" fmla="*/ 152 w 184"/>
                <a:gd name="T85" fmla="*/ 96 h 304"/>
                <a:gd name="T86" fmla="*/ 144 w 184"/>
                <a:gd name="T87" fmla="*/ 84 h 304"/>
                <a:gd name="T88" fmla="*/ 142 w 184"/>
                <a:gd name="T89" fmla="*/ 84 h 304"/>
                <a:gd name="T90" fmla="*/ 146 w 184"/>
                <a:gd name="T91" fmla="*/ 52 h 304"/>
                <a:gd name="T92" fmla="*/ 148 w 184"/>
                <a:gd name="T93" fmla="*/ 48 h 304"/>
                <a:gd name="T94" fmla="*/ 152 w 184"/>
                <a:gd name="T95" fmla="*/ 36 h 304"/>
                <a:gd name="T96" fmla="*/ 156 w 184"/>
                <a:gd name="T97" fmla="*/ 20 h 304"/>
                <a:gd name="T98" fmla="*/ 128 w 184"/>
                <a:gd name="T9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166545" y="1971347"/>
              <a:ext cx="2259564" cy="1708536"/>
            </a:xfrm>
            <a:custGeom>
              <a:avLst/>
              <a:gdLst>
                <a:gd name="T0" fmla="*/ 1262 w 1304"/>
                <a:gd name="T1" fmla="*/ 442 h 986"/>
                <a:gd name="T2" fmla="*/ 1222 w 1304"/>
                <a:gd name="T3" fmla="*/ 404 h 986"/>
                <a:gd name="T4" fmla="*/ 1178 w 1304"/>
                <a:gd name="T5" fmla="*/ 360 h 986"/>
                <a:gd name="T6" fmla="*/ 1084 w 1304"/>
                <a:gd name="T7" fmla="*/ 334 h 986"/>
                <a:gd name="T8" fmla="*/ 1026 w 1304"/>
                <a:gd name="T9" fmla="*/ 300 h 986"/>
                <a:gd name="T10" fmla="*/ 1048 w 1304"/>
                <a:gd name="T11" fmla="*/ 180 h 986"/>
                <a:gd name="T12" fmla="*/ 996 w 1304"/>
                <a:gd name="T13" fmla="*/ 100 h 986"/>
                <a:gd name="T14" fmla="*/ 964 w 1304"/>
                <a:gd name="T15" fmla="*/ 74 h 986"/>
                <a:gd name="T16" fmla="*/ 938 w 1304"/>
                <a:gd name="T17" fmla="*/ 48 h 986"/>
                <a:gd name="T18" fmla="*/ 876 w 1304"/>
                <a:gd name="T19" fmla="*/ 36 h 986"/>
                <a:gd name="T20" fmla="*/ 816 w 1304"/>
                <a:gd name="T21" fmla="*/ 66 h 986"/>
                <a:gd name="T22" fmla="*/ 798 w 1304"/>
                <a:gd name="T23" fmla="*/ 130 h 986"/>
                <a:gd name="T24" fmla="*/ 750 w 1304"/>
                <a:gd name="T25" fmla="*/ 144 h 986"/>
                <a:gd name="T26" fmla="*/ 618 w 1304"/>
                <a:gd name="T27" fmla="*/ 224 h 986"/>
                <a:gd name="T28" fmla="*/ 602 w 1304"/>
                <a:gd name="T29" fmla="*/ 236 h 986"/>
                <a:gd name="T30" fmla="*/ 548 w 1304"/>
                <a:gd name="T31" fmla="*/ 220 h 986"/>
                <a:gd name="T32" fmla="*/ 482 w 1304"/>
                <a:gd name="T33" fmla="*/ 234 h 986"/>
                <a:gd name="T34" fmla="*/ 490 w 1304"/>
                <a:gd name="T35" fmla="*/ 336 h 986"/>
                <a:gd name="T36" fmla="*/ 466 w 1304"/>
                <a:gd name="T37" fmla="*/ 396 h 986"/>
                <a:gd name="T38" fmla="*/ 458 w 1304"/>
                <a:gd name="T39" fmla="*/ 382 h 986"/>
                <a:gd name="T40" fmla="*/ 426 w 1304"/>
                <a:gd name="T41" fmla="*/ 432 h 986"/>
                <a:gd name="T42" fmla="*/ 332 w 1304"/>
                <a:gd name="T43" fmla="*/ 468 h 986"/>
                <a:gd name="T44" fmla="*/ 254 w 1304"/>
                <a:gd name="T45" fmla="*/ 470 h 986"/>
                <a:gd name="T46" fmla="*/ 184 w 1304"/>
                <a:gd name="T47" fmla="*/ 506 h 986"/>
                <a:gd name="T48" fmla="*/ 104 w 1304"/>
                <a:gd name="T49" fmla="*/ 494 h 986"/>
                <a:gd name="T50" fmla="*/ 60 w 1304"/>
                <a:gd name="T51" fmla="*/ 482 h 986"/>
                <a:gd name="T52" fmla="*/ 10 w 1304"/>
                <a:gd name="T53" fmla="*/ 528 h 986"/>
                <a:gd name="T54" fmla="*/ 14 w 1304"/>
                <a:gd name="T55" fmla="*/ 562 h 986"/>
                <a:gd name="T56" fmla="*/ 30 w 1304"/>
                <a:gd name="T57" fmla="*/ 580 h 986"/>
                <a:gd name="T58" fmla="*/ 42 w 1304"/>
                <a:gd name="T59" fmla="*/ 712 h 986"/>
                <a:gd name="T60" fmla="*/ 12 w 1304"/>
                <a:gd name="T61" fmla="*/ 724 h 986"/>
                <a:gd name="T62" fmla="*/ 72 w 1304"/>
                <a:gd name="T63" fmla="*/ 764 h 986"/>
                <a:gd name="T64" fmla="*/ 120 w 1304"/>
                <a:gd name="T65" fmla="*/ 834 h 986"/>
                <a:gd name="T66" fmla="*/ 174 w 1304"/>
                <a:gd name="T67" fmla="*/ 888 h 986"/>
                <a:gd name="T68" fmla="*/ 210 w 1304"/>
                <a:gd name="T69" fmla="*/ 980 h 986"/>
                <a:gd name="T70" fmla="*/ 260 w 1304"/>
                <a:gd name="T71" fmla="*/ 984 h 986"/>
                <a:gd name="T72" fmla="*/ 278 w 1304"/>
                <a:gd name="T73" fmla="*/ 948 h 986"/>
                <a:gd name="T74" fmla="*/ 298 w 1304"/>
                <a:gd name="T75" fmla="*/ 926 h 986"/>
                <a:gd name="T76" fmla="*/ 412 w 1304"/>
                <a:gd name="T77" fmla="*/ 944 h 986"/>
                <a:gd name="T78" fmla="*/ 460 w 1304"/>
                <a:gd name="T79" fmla="*/ 930 h 986"/>
                <a:gd name="T80" fmla="*/ 502 w 1304"/>
                <a:gd name="T81" fmla="*/ 960 h 986"/>
                <a:gd name="T82" fmla="*/ 634 w 1304"/>
                <a:gd name="T83" fmla="*/ 958 h 986"/>
                <a:gd name="T84" fmla="*/ 736 w 1304"/>
                <a:gd name="T85" fmla="*/ 934 h 986"/>
                <a:gd name="T86" fmla="*/ 830 w 1304"/>
                <a:gd name="T87" fmla="*/ 944 h 986"/>
                <a:gd name="T88" fmla="*/ 892 w 1304"/>
                <a:gd name="T89" fmla="*/ 968 h 986"/>
                <a:gd name="T90" fmla="*/ 940 w 1304"/>
                <a:gd name="T91" fmla="*/ 940 h 986"/>
                <a:gd name="T92" fmla="*/ 954 w 1304"/>
                <a:gd name="T93" fmla="*/ 920 h 986"/>
                <a:gd name="T94" fmla="*/ 956 w 1304"/>
                <a:gd name="T95" fmla="*/ 888 h 986"/>
                <a:gd name="T96" fmla="*/ 922 w 1304"/>
                <a:gd name="T97" fmla="*/ 856 h 986"/>
                <a:gd name="T98" fmla="*/ 966 w 1304"/>
                <a:gd name="T99" fmla="*/ 796 h 986"/>
                <a:gd name="T100" fmla="*/ 1056 w 1304"/>
                <a:gd name="T101" fmla="*/ 780 h 986"/>
                <a:gd name="T102" fmla="*/ 1086 w 1304"/>
                <a:gd name="T103" fmla="*/ 748 h 986"/>
                <a:gd name="T104" fmla="*/ 1094 w 1304"/>
                <a:gd name="T105" fmla="*/ 686 h 986"/>
                <a:gd name="T106" fmla="*/ 1132 w 1304"/>
                <a:gd name="T107" fmla="*/ 676 h 986"/>
                <a:gd name="T108" fmla="*/ 1188 w 1304"/>
                <a:gd name="T109" fmla="*/ 612 h 986"/>
                <a:gd name="T110" fmla="*/ 1246 w 1304"/>
                <a:gd name="T111" fmla="*/ 598 h 986"/>
                <a:gd name="T112" fmla="*/ 1296 w 1304"/>
                <a:gd name="T113" fmla="*/ 580 h 986"/>
                <a:gd name="T114" fmla="*/ 1302 w 1304"/>
                <a:gd name="T115" fmla="*/ 53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22" y="404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6" y="226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2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0" y="932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892" y="968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298" y="538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32489" y="3312530"/>
              <a:ext cx="1407030" cy="1008487"/>
            </a:xfrm>
            <a:custGeom>
              <a:avLst/>
              <a:gdLst>
                <a:gd name="T0" fmla="*/ 482 w 812"/>
                <a:gd name="T1" fmla="*/ 58 h 582"/>
                <a:gd name="T2" fmla="*/ 436 w 812"/>
                <a:gd name="T3" fmla="*/ 74 h 582"/>
                <a:gd name="T4" fmla="*/ 356 w 812"/>
                <a:gd name="T5" fmla="*/ 18 h 582"/>
                <a:gd name="T6" fmla="*/ 314 w 812"/>
                <a:gd name="T7" fmla="*/ 6 h 582"/>
                <a:gd name="T8" fmla="*/ 248 w 812"/>
                <a:gd name="T9" fmla="*/ 6 h 582"/>
                <a:gd name="T10" fmla="*/ 196 w 812"/>
                <a:gd name="T11" fmla="*/ 20 h 582"/>
                <a:gd name="T12" fmla="*/ 158 w 812"/>
                <a:gd name="T13" fmla="*/ 28 h 582"/>
                <a:gd name="T14" fmla="*/ 82 w 812"/>
                <a:gd name="T15" fmla="*/ 40 h 582"/>
                <a:gd name="T16" fmla="*/ 98 w 812"/>
                <a:gd name="T17" fmla="*/ 90 h 582"/>
                <a:gd name="T18" fmla="*/ 120 w 812"/>
                <a:gd name="T19" fmla="*/ 118 h 582"/>
                <a:gd name="T20" fmla="*/ 102 w 812"/>
                <a:gd name="T21" fmla="*/ 166 h 582"/>
                <a:gd name="T22" fmla="*/ 112 w 812"/>
                <a:gd name="T23" fmla="*/ 204 h 582"/>
                <a:gd name="T24" fmla="*/ 96 w 812"/>
                <a:gd name="T25" fmla="*/ 216 h 582"/>
                <a:gd name="T26" fmla="*/ 44 w 812"/>
                <a:gd name="T27" fmla="*/ 202 h 582"/>
                <a:gd name="T28" fmla="*/ 16 w 812"/>
                <a:gd name="T29" fmla="*/ 248 h 582"/>
                <a:gd name="T30" fmla="*/ 4 w 812"/>
                <a:gd name="T31" fmla="*/ 262 h 582"/>
                <a:gd name="T32" fmla="*/ 18 w 812"/>
                <a:gd name="T33" fmla="*/ 310 h 582"/>
                <a:gd name="T34" fmla="*/ 0 w 812"/>
                <a:gd name="T35" fmla="*/ 370 h 582"/>
                <a:gd name="T36" fmla="*/ 40 w 812"/>
                <a:gd name="T37" fmla="*/ 422 h 582"/>
                <a:gd name="T38" fmla="*/ 76 w 812"/>
                <a:gd name="T39" fmla="*/ 418 h 582"/>
                <a:gd name="T40" fmla="*/ 92 w 812"/>
                <a:gd name="T41" fmla="*/ 426 h 582"/>
                <a:gd name="T42" fmla="*/ 126 w 812"/>
                <a:gd name="T43" fmla="*/ 458 h 582"/>
                <a:gd name="T44" fmla="*/ 160 w 812"/>
                <a:gd name="T45" fmla="*/ 474 h 582"/>
                <a:gd name="T46" fmla="*/ 232 w 812"/>
                <a:gd name="T47" fmla="*/ 498 h 582"/>
                <a:gd name="T48" fmla="*/ 304 w 812"/>
                <a:gd name="T49" fmla="*/ 496 h 582"/>
                <a:gd name="T50" fmla="*/ 340 w 812"/>
                <a:gd name="T51" fmla="*/ 536 h 582"/>
                <a:gd name="T52" fmla="*/ 350 w 812"/>
                <a:gd name="T53" fmla="*/ 554 h 582"/>
                <a:gd name="T54" fmla="*/ 366 w 812"/>
                <a:gd name="T55" fmla="*/ 578 h 582"/>
                <a:gd name="T56" fmla="*/ 404 w 812"/>
                <a:gd name="T57" fmla="*/ 554 h 582"/>
                <a:gd name="T58" fmla="*/ 444 w 812"/>
                <a:gd name="T59" fmla="*/ 554 h 582"/>
                <a:gd name="T60" fmla="*/ 452 w 812"/>
                <a:gd name="T61" fmla="*/ 522 h 582"/>
                <a:gd name="T62" fmla="*/ 484 w 812"/>
                <a:gd name="T63" fmla="*/ 458 h 582"/>
                <a:gd name="T64" fmla="*/ 480 w 812"/>
                <a:gd name="T65" fmla="*/ 418 h 582"/>
                <a:gd name="T66" fmla="*/ 532 w 812"/>
                <a:gd name="T67" fmla="*/ 414 h 582"/>
                <a:gd name="T68" fmla="*/ 560 w 812"/>
                <a:gd name="T69" fmla="*/ 452 h 582"/>
                <a:gd name="T70" fmla="*/ 580 w 812"/>
                <a:gd name="T71" fmla="*/ 468 h 582"/>
                <a:gd name="T72" fmla="*/ 598 w 812"/>
                <a:gd name="T73" fmla="*/ 498 h 582"/>
                <a:gd name="T74" fmla="*/ 650 w 812"/>
                <a:gd name="T75" fmla="*/ 518 h 582"/>
                <a:gd name="T76" fmla="*/ 664 w 812"/>
                <a:gd name="T77" fmla="*/ 522 h 582"/>
                <a:gd name="T78" fmla="*/ 700 w 812"/>
                <a:gd name="T79" fmla="*/ 508 h 582"/>
                <a:gd name="T80" fmla="*/ 698 w 812"/>
                <a:gd name="T81" fmla="*/ 480 h 582"/>
                <a:gd name="T82" fmla="*/ 696 w 812"/>
                <a:gd name="T83" fmla="*/ 460 h 582"/>
                <a:gd name="T84" fmla="*/ 690 w 812"/>
                <a:gd name="T85" fmla="*/ 406 h 582"/>
                <a:gd name="T86" fmla="*/ 746 w 812"/>
                <a:gd name="T87" fmla="*/ 392 h 582"/>
                <a:gd name="T88" fmla="*/ 728 w 812"/>
                <a:gd name="T89" fmla="*/ 374 h 582"/>
                <a:gd name="T90" fmla="*/ 782 w 812"/>
                <a:gd name="T91" fmla="*/ 314 h 582"/>
                <a:gd name="T92" fmla="*/ 800 w 812"/>
                <a:gd name="T93" fmla="*/ 256 h 582"/>
                <a:gd name="T94" fmla="*/ 778 w 812"/>
                <a:gd name="T95" fmla="*/ 182 h 582"/>
                <a:gd name="T96" fmla="*/ 736 w 812"/>
                <a:gd name="T97" fmla="*/ 158 h 582"/>
                <a:gd name="T98" fmla="*/ 664 w 812"/>
                <a:gd name="T99" fmla="*/ 94 h 582"/>
                <a:gd name="T100" fmla="*/ 644 w 812"/>
                <a:gd name="T101" fmla="*/ 106 h 582"/>
                <a:gd name="T102" fmla="*/ 596 w 812"/>
                <a:gd name="T103" fmla="*/ 62 h 582"/>
                <a:gd name="T104" fmla="*/ 560 w 812"/>
                <a:gd name="T105" fmla="*/ 52 h 582"/>
                <a:gd name="T106" fmla="*/ 542 w 812"/>
                <a:gd name="T107" fmla="*/ 5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436" y="7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60" y="210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16" y="512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66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52" y="522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68" y="462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598" y="498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92" y="458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60" y="52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530" y="58"/>
                  </a:lnTo>
                  <a:lnTo>
                    <a:pt x="484" y="30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439972" y="4019510"/>
              <a:ext cx="1216422" cy="1067402"/>
            </a:xfrm>
            <a:custGeom>
              <a:avLst/>
              <a:gdLst>
                <a:gd name="T0" fmla="*/ 20 w 702"/>
                <a:gd name="T1" fmla="*/ 28 h 616"/>
                <a:gd name="T2" fmla="*/ 6 w 702"/>
                <a:gd name="T3" fmla="*/ 94 h 616"/>
                <a:gd name="T4" fmla="*/ 38 w 702"/>
                <a:gd name="T5" fmla="*/ 138 h 616"/>
                <a:gd name="T6" fmla="*/ 56 w 702"/>
                <a:gd name="T7" fmla="*/ 178 h 616"/>
                <a:gd name="T8" fmla="*/ 70 w 702"/>
                <a:gd name="T9" fmla="*/ 196 h 616"/>
                <a:gd name="T10" fmla="*/ 82 w 702"/>
                <a:gd name="T11" fmla="*/ 258 h 616"/>
                <a:gd name="T12" fmla="*/ 90 w 702"/>
                <a:gd name="T13" fmla="*/ 286 h 616"/>
                <a:gd name="T14" fmla="*/ 88 w 702"/>
                <a:gd name="T15" fmla="*/ 320 h 616"/>
                <a:gd name="T16" fmla="*/ 100 w 702"/>
                <a:gd name="T17" fmla="*/ 350 h 616"/>
                <a:gd name="T18" fmla="*/ 86 w 702"/>
                <a:gd name="T19" fmla="*/ 418 h 616"/>
                <a:gd name="T20" fmla="*/ 102 w 702"/>
                <a:gd name="T21" fmla="*/ 442 h 616"/>
                <a:gd name="T22" fmla="*/ 110 w 702"/>
                <a:gd name="T23" fmla="*/ 462 h 616"/>
                <a:gd name="T24" fmla="*/ 122 w 702"/>
                <a:gd name="T25" fmla="*/ 444 h 616"/>
                <a:gd name="T26" fmla="*/ 126 w 702"/>
                <a:gd name="T27" fmla="*/ 420 h 616"/>
                <a:gd name="T28" fmla="*/ 156 w 702"/>
                <a:gd name="T29" fmla="*/ 440 h 616"/>
                <a:gd name="T30" fmla="*/ 170 w 702"/>
                <a:gd name="T31" fmla="*/ 474 h 616"/>
                <a:gd name="T32" fmla="*/ 200 w 702"/>
                <a:gd name="T33" fmla="*/ 470 h 616"/>
                <a:gd name="T34" fmla="*/ 238 w 702"/>
                <a:gd name="T35" fmla="*/ 558 h 616"/>
                <a:gd name="T36" fmla="*/ 246 w 702"/>
                <a:gd name="T37" fmla="*/ 598 h 616"/>
                <a:gd name="T38" fmla="*/ 262 w 702"/>
                <a:gd name="T39" fmla="*/ 592 h 616"/>
                <a:gd name="T40" fmla="*/ 270 w 702"/>
                <a:gd name="T41" fmla="*/ 614 h 616"/>
                <a:gd name="T42" fmla="*/ 306 w 702"/>
                <a:gd name="T43" fmla="*/ 586 h 616"/>
                <a:gd name="T44" fmla="*/ 330 w 702"/>
                <a:gd name="T45" fmla="*/ 546 h 616"/>
                <a:gd name="T46" fmla="*/ 332 w 702"/>
                <a:gd name="T47" fmla="*/ 518 h 616"/>
                <a:gd name="T48" fmla="*/ 374 w 702"/>
                <a:gd name="T49" fmla="*/ 470 h 616"/>
                <a:gd name="T50" fmla="*/ 402 w 702"/>
                <a:gd name="T51" fmla="*/ 426 h 616"/>
                <a:gd name="T52" fmla="*/ 442 w 702"/>
                <a:gd name="T53" fmla="*/ 472 h 616"/>
                <a:gd name="T54" fmla="*/ 458 w 702"/>
                <a:gd name="T55" fmla="*/ 474 h 616"/>
                <a:gd name="T56" fmla="*/ 480 w 702"/>
                <a:gd name="T57" fmla="*/ 466 h 616"/>
                <a:gd name="T58" fmla="*/ 498 w 702"/>
                <a:gd name="T59" fmla="*/ 494 h 616"/>
                <a:gd name="T60" fmla="*/ 556 w 702"/>
                <a:gd name="T61" fmla="*/ 472 h 616"/>
                <a:gd name="T62" fmla="*/ 528 w 702"/>
                <a:gd name="T63" fmla="*/ 458 h 616"/>
                <a:gd name="T64" fmla="*/ 530 w 702"/>
                <a:gd name="T65" fmla="*/ 416 h 616"/>
                <a:gd name="T66" fmla="*/ 550 w 702"/>
                <a:gd name="T67" fmla="*/ 414 h 616"/>
                <a:gd name="T68" fmla="*/ 516 w 702"/>
                <a:gd name="T69" fmla="*/ 372 h 616"/>
                <a:gd name="T70" fmla="*/ 606 w 702"/>
                <a:gd name="T71" fmla="*/ 288 h 616"/>
                <a:gd name="T72" fmla="*/ 654 w 702"/>
                <a:gd name="T73" fmla="*/ 242 h 616"/>
                <a:gd name="T74" fmla="*/ 674 w 702"/>
                <a:gd name="T75" fmla="*/ 214 h 616"/>
                <a:gd name="T76" fmla="*/ 702 w 702"/>
                <a:gd name="T77" fmla="*/ 158 h 616"/>
                <a:gd name="T78" fmla="*/ 638 w 702"/>
                <a:gd name="T79" fmla="*/ 146 h 616"/>
                <a:gd name="T80" fmla="*/ 624 w 702"/>
                <a:gd name="T81" fmla="*/ 142 h 616"/>
                <a:gd name="T82" fmla="*/ 608 w 702"/>
                <a:gd name="T83" fmla="*/ 146 h 616"/>
                <a:gd name="T84" fmla="*/ 596 w 702"/>
                <a:gd name="T85" fmla="*/ 126 h 616"/>
                <a:gd name="T86" fmla="*/ 576 w 702"/>
                <a:gd name="T87" fmla="*/ 124 h 616"/>
                <a:gd name="T88" fmla="*/ 526 w 702"/>
                <a:gd name="T89" fmla="*/ 116 h 616"/>
                <a:gd name="T90" fmla="*/ 506 w 702"/>
                <a:gd name="T91" fmla="*/ 118 h 616"/>
                <a:gd name="T92" fmla="*/ 452 w 702"/>
                <a:gd name="T93" fmla="*/ 118 h 616"/>
                <a:gd name="T94" fmla="*/ 442 w 702"/>
                <a:gd name="T95" fmla="*/ 80 h 616"/>
                <a:gd name="T96" fmla="*/ 360 w 702"/>
                <a:gd name="T97" fmla="*/ 32 h 616"/>
                <a:gd name="T98" fmla="*/ 338 w 702"/>
                <a:gd name="T99" fmla="*/ 0 h 616"/>
                <a:gd name="T100" fmla="*/ 320 w 702"/>
                <a:gd name="T101" fmla="*/ 62 h 616"/>
                <a:gd name="T102" fmla="*/ 306 w 702"/>
                <a:gd name="T103" fmla="*/ 70 h 616"/>
                <a:gd name="T104" fmla="*/ 262 w 702"/>
                <a:gd name="T105" fmla="*/ 82 h 616"/>
                <a:gd name="T106" fmla="*/ 240 w 702"/>
                <a:gd name="T107" fmla="*/ 88 h 616"/>
                <a:gd name="T108" fmla="*/ 242 w 702"/>
                <a:gd name="T109" fmla="*/ 116 h 616"/>
                <a:gd name="T110" fmla="*/ 188 w 702"/>
                <a:gd name="T111" fmla="*/ 134 h 616"/>
                <a:gd name="T112" fmla="*/ 146 w 702"/>
                <a:gd name="T113" fmla="*/ 106 h 616"/>
                <a:gd name="T114" fmla="*/ 118 w 702"/>
                <a:gd name="T115" fmla="*/ 84 h 616"/>
                <a:gd name="T116" fmla="*/ 98 w 702"/>
                <a:gd name="T117" fmla="*/ 62 h 616"/>
                <a:gd name="T118" fmla="*/ 78 w 702"/>
                <a:gd name="T119" fmla="*/ 1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0" y="474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28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6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419533" y="3586312"/>
              <a:ext cx="2176390" cy="1323855"/>
            </a:xfrm>
            <a:custGeom>
              <a:avLst/>
              <a:gdLst>
                <a:gd name="T0" fmla="*/ 138 w 1256"/>
                <a:gd name="T1" fmla="*/ 22 h 764"/>
                <a:gd name="T2" fmla="*/ 122 w 1256"/>
                <a:gd name="T3" fmla="*/ 56 h 764"/>
                <a:gd name="T4" fmla="*/ 66 w 1256"/>
                <a:gd name="T5" fmla="*/ 58 h 764"/>
                <a:gd name="T6" fmla="*/ 48 w 1256"/>
                <a:gd name="T7" fmla="*/ 92 h 764"/>
                <a:gd name="T8" fmla="*/ 56 w 1256"/>
                <a:gd name="T9" fmla="*/ 150 h 764"/>
                <a:gd name="T10" fmla="*/ 56 w 1256"/>
                <a:gd name="T11" fmla="*/ 196 h 764"/>
                <a:gd name="T12" fmla="*/ 16 w 1256"/>
                <a:gd name="T13" fmla="*/ 232 h 764"/>
                <a:gd name="T14" fmla="*/ 2 w 1256"/>
                <a:gd name="T15" fmla="*/ 262 h 764"/>
                <a:gd name="T16" fmla="*/ 28 w 1256"/>
                <a:gd name="T17" fmla="*/ 300 h 764"/>
                <a:gd name="T18" fmla="*/ 60 w 1256"/>
                <a:gd name="T19" fmla="*/ 332 h 764"/>
                <a:gd name="T20" fmla="*/ 138 w 1256"/>
                <a:gd name="T21" fmla="*/ 408 h 764"/>
                <a:gd name="T22" fmla="*/ 182 w 1256"/>
                <a:gd name="T23" fmla="*/ 394 h 764"/>
                <a:gd name="T24" fmla="*/ 240 w 1256"/>
                <a:gd name="T25" fmla="*/ 464 h 764"/>
                <a:gd name="T26" fmla="*/ 294 w 1256"/>
                <a:gd name="T27" fmla="*/ 504 h 764"/>
                <a:gd name="T28" fmla="*/ 376 w 1256"/>
                <a:gd name="T29" fmla="*/ 586 h 764"/>
                <a:gd name="T30" fmla="*/ 426 w 1256"/>
                <a:gd name="T31" fmla="*/ 628 h 764"/>
                <a:gd name="T32" fmla="*/ 524 w 1256"/>
                <a:gd name="T33" fmla="*/ 648 h 764"/>
                <a:gd name="T34" fmla="*/ 590 w 1256"/>
                <a:gd name="T35" fmla="*/ 644 h 764"/>
                <a:gd name="T36" fmla="*/ 588 w 1256"/>
                <a:gd name="T37" fmla="*/ 670 h 764"/>
                <a:gd name="T38" fmla="*/ 592 w 1256"/>
                <a:gd name="T39" fmla="*/ 698 h 764"/>
                <a:gd name="T40" fmla="*/ 616 w 1256"/>
                <a:gd name="T41" fmla="*/ 676 h 764"/>
                <a:gd name="T42" fmla="*/ 660 w 1256"/>
                <a:gd name="T43" fmla="*/ 638 h 764"/>
                <a:gd name="T44" fmla="*/ 772 w 1256"/>
                <a:gd name="T45" fmla="*/ 682 h 764"/>
                <a:gd name="T46" fmla="*/ 808 w 1256"/>
                <a:gd name="T47" fmla="*/ 762 h 764"/>
                <a:gd name="T48" fmla="*/ 928 w 1256"/>
                <a:gd name="T49" fmla="*/ 716 h 764"/>
                <a:gd name="T50" fmla="*/ 1024 w 1256"/>
                <a:gd name="T51" fmla="*/ 680 h 764"/>
                <a:gd name="T52" fmla="*/ 1122 w 1256"/>
                <a:gd name="T53" fmla="*/ 712 h 764"/>
                <a:gd name="T54" fmla="*/ 1138 w 1256"/>
                <a:gd name="T55" fmla="*/ 716 h 764"/>
                <a:gd name="T56" fmla="*/ 1144 w 1256"/>
                <a:gd name="T57" fmla="*/ 674 h 764"/>
                <a:gd name="T58" fmla="*/ 1182 w 1256"/>
                <a:gd name="T59" fmla="*/ 682 h 764"/>
                <a:gd name="T60" fmla="*/ 1214 w 1256"/>
                <a:gd name="T61" fmla="*/ 686 h 764"/>
                <a:gd name="T62" fmla="*/ 1214 w 1256"/>
                <a:gd name="T63" fmla="*/ 660 h 764"/>
                <a:gd name="T64" fmla="*/ 1256 w 1256"/>
                <a:gd name="T65" fmla="*/ 598 h 764"/>
                <a:gd name="T66" fmla="*/ 1248 w 1256"/>
                <a:gd name="T67" fmla="*/ 540 h 764"/>
                <a:gd name="T68" fmla="*/ 1232 w 1256"/>
                <a:gd name="T69" fmla="*/ 498 h 764"/>
                <a:gd name="T70" fmla="*/ 1228 w 1256"/>
                <a:gd name="T71" fmla="*/ 448 h 764"/>
                <a:gd name="T72" fmla="*/ 1200 w 1256"/>
                <a:gd name="T73" fmla="*/ 412 h 764"/>
                <a:gd name="T74" fmla="*/ 1162 w 1256"/>
                <a:gd name="T75" fmla="*/ 366 h 764"/>
                <a:gd name="T76" fmla="*/ 1152 w 1256"/>
                <a:gd name="T77" fmla="*/ 418 h 764"/>
                <a:gd name="T78" fmla="*/ 1074 w 1256"/>
                <a:gd name="T79" fmla="*/ 436 h 764"/>
                <a:gd name="T80" fmla="*/ 1024 w 1256"/>
                <a:gd name="T81" fmla="*/ 380 h 764"/>
                <a:gd name="T82" fmla="*/ 974 w 1256"/>
                <a:gd name="T83" fmla="*/ 350 h 764"/>
                <a:gd name="T84" fmla="*/ 860 w 1256"/>
                <a:gd name="T85" fmla="*/ 324 h 764"/>
                <a:gd name="T86" fmla="*/ 820 w 1256"/>
                <a:gd name="T87" fmla="*/ 308 h 764"/>
                <a:gd name="T88" fmla="*/ 788 w 1256"/>
                <a:gd name="T89" fmla="*/ 272 h 764"/>
                <a:gd name="T90" fmla="*/ 760 w 1256"/>
                <a:gd name="T91" fmla="*/ 280 h 764"/>
                <a:gd name="T92" fmla="*/ 736 w 1256"/>
                <a:gd name="T93" fmla="*/ 272 h 764"/>
                <a:gd name="T94" fmla="*/ 704 w 1256"/>
                <a:gd name="T95" fmla="*/ 232 h 764"/>
                <a:gd name="T96" fmla="*/ 692 w 1256"/>
                <a:gd name="T97" fmla="*/ 196 h 764"/>
                <a:gd name="T98" fmla="*/ 694 w 1256"/>
                <a:gd name="T99" fmla="*/ 118 h 764"/>
                <a:gd name="T100" fmla="*/ 708 w 1256"/>
                <a:gd name="T101" fmla="*/ 84 h 764"/>
                <a:gd name="T102" fmla="*/ 712 w 1256"/>
                <a:gd name="T103" fmla="*/ 62 h 764"/>
                <a:gd name="T104" fmla="*/ 710 w 1256"/>
                <a:gd name="T105" fmla="*/ 42 h 764"/>
                <a:gd name="T106" fmla="*/ 692 w 1256"/>
                <a:gd name="T107" fmla="*/ 30 h 764"/>
                <a:gd name="T108" fmla="*/ 608 w 1256"/>
                <a:gd name="T109" fmla="*/ 4 h 764"/>
                <a:gd name="T110" fmla="*/ 532 w 1256"/>
                <a:gd name="T111" fmla="*/ 16 h 764"/>
                <a:gd name="T112" fmla="*/ 472 w 1256"/>
                <a:gd name="T113" fmla="*/ 40 h 764"/>
                <a:gd name="T114" fmla="*/ 438 w 1256"/>
                <a:gd name="T115" fmla="*/ 36 h 764"/>
                <a:gd name="T116" fmla="*/ 356 w 1256"/>
                <a:gd name="T117" fmla="*/ 36 h 764"/>
                <a:gd name="T118" fmla="*/ 318 w 1256"/>
                <a:gd name="T119" fmla="*/ 20 h 764"/>
                <a:gd name="T120" fmla="*/ 296 w 1256"/>
                <a:gd name="T121" fmla="*/ 8 h 764"/>
                <a:gd name="T122" fmla="*/ 226 w 1256"/>
                <a:gd name="T123" fmla="*/ 20 h 764"/>
                <a:gd name="T124" fmla="*/ 152 w 1256"/>
                <a:gd name="T125" fmla="*/ 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0" y="332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4" y="602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44" y="644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38" y="716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4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692" y="19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62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10" y="42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92" y="3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401851" y="4688369"/>
              <a:ext cx="984227" cy="1025814"/>
            </a:xfrm>
            <a:custGeom>
              <a:avLst/>
              <a:gdLst>
                <a:gd name="T0" fmla="*/ 20 w 568"/>
                <a:gd name="T1" fmla="*/ 364 h 592"/>
                <a:gd name="T2" fmla="*/ 74 w 568"/>
                <a:gd name="T3" fmla="*/ 378 h 592"/>
                <a:gd name="T4" fmla="*/ 136 w 568"/>
                <a:gd name="T5" fmla="*/ 442 h 592"/>
                <a:gd name="T6" fmla="*/ 110 w 568"/>
                <a:gd name="T7" fmla="*/ 506 h 592"/>
                <a:gd name="T8" fmla="*/ 144 w 568"/>
                <a:gd name="T9" fmla="*/ 520 h 592"/>
                <a:gd name="T10" fmla="*/ 236 w 568"/>
                <a:gd name="T11" fmla="*/ 562 h 592"/>
                <a:gd name="T12" fmla="*/ 252 w 568"/>
                <a:gd name="T13" fmla="*/ 586 h 592"/>
                <a:gd name="T14" fmla="*/ 262 w 568"/>
                <a:gd name="T15" fmla="*/ 522 h 592"/>
                <a:gd name="T16" fmla="*/ 320 w 568"/>
                <a:gd name="T17" fmla="*/ 470 h 592"/>
                <a:gd name="T18" fmla="*/ 362 w 568"/>
                <a:gd name="T19" fmla="*/ 490 h 592"/>
                <a:gd name="T20" fmla="*/ 438 w 568"/>
                <a:gd name="T21" fmla="*/ 466 h 592"/>
                <a:gd name="T22" fmla="*/ 528 w 568"/>
                <a:gd name="T23" fmla="*/ 426 h 592"/>
                <a:gd name="T24" fmla="*/ 540 w 568"/>
                <a:gd name="T25" fmla="*/ 432 h 592"/>
                <a:gd name="T26" fmla="*/ 566 w 568"/>
                <a:gd name="T27" fmla="*/ 386 h 592"/>
                <a:gd name="T28" fmla="*/ 534 w 568"/>
                <a:gd name="T29" fmla="*/ 392 h 592"/>
                <a:gd name="T30" fmla="*/ 504 w 568"/>
                <a:gd name="T31" fmla="*/ 360 h 592"/>
                <a:gd name="T32" fmla="*/ 468 w 568"/>
                <a:gd name="T33" fmla="*/ 364 h 592"/>
                <a:gd name="T34" fmla="*/ 468 w 568"/>
                <a:gd name="T35" fmla="*/ 310 h 592"/>
                <a:gd name="T36" fmla="*/ 452 w 568"/>
                <a:gd name="T37" fmla="*/ 272 h 592"/>
                <a:gd name="T38" fmla="*/ 440 w 568"/>
                <a:gd name="T39" fmla="*/ 190 h 592"/>
                <a:gd name="T40" fmla="*/ 400 w 568"/>
                <a:gd name="T41" fmla="*/ 168 h 592"/>
                <a:gd name="T42" fmla="*/ 412 w 568"/>
                <a:gd name="T43" fmla="*/ 132 h 592"/>
                <a:gd name="T44" fmla="*/ 472 w 568"/>
                <a:gd name="T45" fmla="*/ 126 h 592"/>
                <a:gd name="T46" fmla="*/ 512 w 568"/>
                <a:gd name="T47" fmla="*/ 112 h 592"/>
                <a:gd name="T48" fmla="*/ 478 w 568"/>
                <a:gd name="T49" fmla="*/ 100 h 592"/>
                <a:gd name="T50" fmla="*/ 454 w 568"/>
                <a:gd name="T51" fmla="*/ 90 h 592"/>
                <a:gd name="T52" fmla="*/ 454 w 568"/>
                <a:gd name="T53" fmla="*/ 66 h 592"/>
                <a:gd name="T54" fmla="*/ 404 w 568"/>
                <a:gd name="T55" fmla="*/ 82 h 592"/>
                <a:gd name="T56" fmla="*/ 386 w 568"/>
                <a:gd name="T57" fmla="*/ 124 h 592"/>
                <a:gd name="T58" fmla="*/ 364 w 568"/>
                <a:gd name="T59" fmla="*/ 170 h 592"/>
                <a:gd name="T60" fmla="*/ 356 w 568"/>
                <a:gd name="T61" fmla="*/ 208 h 592"/>
                <a:gd name="T62" fmla="*/ 346 w 568"/>
                <a:gd name="T63" fmla="*/ 214 h 592"/>
                <a:gd name="T64" fmla="*/ 316 w 568"/>
                <a:gd name="T65" fmla="*/ 214 h 592"/>
                <a:gd name="T66" fmla="*/ 288 w 568"/>
                <a:gd name="T67" fmla="*/ 240 h 592"/>
                <a:gd name="T68" fmla="*/ 276 w 568"/>
                <a:gd name="T69" fmla="*/ 224 h 592"/>
                <a:gd name="T70" fmla="*/ 264 w 568"/>
                <a:gd name="T71" fmla="*/ 222 h 592"/>
                <a:gd name="T72" fmla="*/ 252 w 568"/>
                <a:gd name="T73" fmla="*/ 176 h 592"/>
                <a:gd name="T74" fmla="*/ 220 w 568"/>
                <a:gd name="T75" fmla="*/ 116 h 592"/>
                <a:gd name="T76" fmla="*/ 212 w 568"/>
                <a:gd name="T77" fmla="*/ 92 h 592"/>
                <a:gd name="T78" fmla="*/ 188 w 568"/>
                <a:gd name="T79" fmla="*/ 96 h 592"/>
                <a:gd name="T80" fmla="*/ 172 w 568"/>
                <a:gd name="T81" fmla="*/ 70 h 592"/>
                <a:gd name="T82" fmla="*/ 156 w 568"/>
                <a:gd name="T83" fmla="*/ 50 h 592"/>
                <a:gd name="T84" fmla="*/ 142 w 568"/>
                <a:gd name="T85" fmla="*/ 78 h 592"/>
                <a:gd name="T86" fmla="*/ 124 w 568"/>
                <a:gd name="T87" fmla="*/ 84 h 592"/>
                <a:gd name="T88" fmla="*/ 116 w 568"/>
                <a:gd name="T89" fmla="*/ 62 h 592"/>
                <a:gd name="T90" fmla="*/ 104 w 568"/>
                <a:gd name="T91" fmla="*/ 6 h 592"/>
                <a:gd name="T92" fmla="*/ 82 w 568"/>
                <a:gd name="T93" fmla="*/ 36 h 592"/>
                <a:gd name="T94" fmla="*/ 72 w 568"/>
                <a:gd name="T95" fmla="*/ 60 h 592"/>
                <a:gd name="T96" fmla="*/ 54 w 568"/>
                <a:gd name="T97" fmla="*/ 104 h 592"/>
                <a:gd name="T98" fmla="*/ 72 w 568"/>
                <a:gd name="T99" fmla="*/ 106 h 592"/>
                <a:gd name="T100" fmla="*/ 92 w 568"/>
                <a:gd name="T101" fmla="*/ 140 h 592"/>
                <a:gd name="T102" fmla="*/ 68 w 568"/>
                <a:gd name="T103" fmla="*/ 254 h 592"/>
                <a:gd name="T104" fmla="*/ 22 w 568"/>
                <a:gd name="T105" fmla="*/ 298 h 592"/>
                <a:gd name="T106" fmla="*/ 4 w 568"/>
                <a:gd name="T107" fmla="*/ 32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36" y="564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40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8" y="388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1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9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56" y="208"/>
                  </a:lnTo>
                  <a:lnTo>
                    <a:pt x="356" y="208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108831" y="4674507"/>
              <a:ext cx="665393" cy="575287"/>
            </a:xfrm>
            <a:custGeom>
              <a:avLst/>
              <a:gdLst>
                <a:gd name="T0" fmla="*/ 284 w 384"/>
                <a:gd name="T1" fmla="*/ 14 h 332"/>
                <a:gd name="T2" fmla="*/ 272 w 384"/>
                <a:gd name="T3" fmla="*/ 26 h 332"/>
                <a:gd name="T4" fmla="*/ 262 w 384"/>
                <a:gd name="T5" fmla="*/ 20 h 332"/>
                <a:gd name="T6" fmla="*/ 260 w 384"/>
                <a:gd name="T7" fmla="*/ 10 h 332"/>
                <a:gd name="T8" fmla="*/ 250 w 384"/>
                <a:gd name="T9" fmla="*/ 8 h 332"/>
                <a:gd name="T10" fmla="*/ 240 w 384"/>
                <a:gd name="T11" fmla="*/ 34 h 332"/>
                <a:gd name="T12" fmla="*/ 216 w 384"/>
                <a:gd name="T13" fmla="*/ 34 h 332"/>
                <a:gd name="T14" fmla="*/ 208 w 384"/>
                <a:gd name="T15" fmla="*/ 44 h 332"/>
                <a:gd name="T16" fmla="*/ 188 w 384"/>
                <a:gd name="T17" fmla="*/ 58 h 332"/>
                <a:gd name="T18" fmla="*/ 182 w 384"/>
                <a:gd name="T19" fmla="*/ 58 h 332"/>
                <a:gd name="T20" fmla="*/ 160 w 384"/>
                <a:gd name="T21" fmla="*/ 54 h 332"/>
                <a:gd name="T22" fmla="*/ 160 w 384"/>
                <a:gd name="T23" fmla="*/ 50 h 332"/>
                <a:gd name="T24" fmla="*/ 148 w 384"/>
                <a:gd name="T25" fmla="*/ 74 h 332"/>
                <a:gd name="T26" fmla="*/ 170 w 384"/>
                <a:gd name="T27" fmla="*/ 82 h 332"/>
                <a:gd name="T28" fmla="*/ 176 w 384"/>
                <a:gd name="T29" fmla="*/ 110 h 332"/>
                <a:gd name="T30" fmla="*/ 160 w 384"/>
                <a:gd name="T31" fmla="*/ 122 h 332"/>
                <a:gd name="T32" fmla="*/ 124 w 384"/>
                <a:gd name="T33" fmla="*/ 130 h 332"/>
                <a:gd name="T34" fmla="*/ 114 w 384"/>
                <a:gd name="T35" fmla="*/ 126 h 332"/>
                <a:gd name="T36" fmla="*/ 104 w 384"/>
                <a:gd name="T37" fmla="*/ 134 h 332"/>
                <a:gd name="T38" fmla="*/ 78 w 384"/>
                <a:gd name="T39" fmla="*/ 148 h 332"/>
                <a:gd name="T40" fmla="*/ 16 w 384"/>
                <a:gd name="T41" fmla="*/ 146 h 332"/>
                <a:gd name="T42" fmla="*/ 0 w 384"/>
                <a:gd name="T43" fmla="*/ 172 h 332"/>
                <a:gd name="T44" fmla="*/ 18 w 384"/>
                <a:gd name="T45" fmla="*/ 196 h 332"/>
                <a:gd name="T46" fmla="*/ 28 w 384"/>
                <a:gd name="T47" fmla="*/ 190 h 332"/>
                <a:gd name="T48" fmla="*/ 44 w 384"/>
                <a:gd name="T49" fmla="*/ 188 h 332"/>
                <a:gd name="T50" fmla="*/ 66 w 384"/>
                <a:gd name="T51" fmla="*/ 220 h 332"/>
                <a:gd name="T52" fmla="*/ 58 w 384"/>
                <a:gd name="T53" fmla="*/ 246 h 332"/>
                <a:gd name="T54" fmla="*/ 62 w 384"/>
                <a:gd name="T55" fmla="*/ 286 h 332"/>
                <a:gd name="T56" fmla="*/ 68 w 384"/>
                <a:gd name="T57" fmla="*/ 320 h 332"/>
                <a:gd name="T58" fmla="*/ 78 w 384"/>
                <a:gd name="T59" fmla="*/ 326 h 332"/>
                <a:gd name="T60" fmla="*/ 110 w 384"/>
                <a:gd name="T61" fmla="*/ 320 h 332"/>
                <a:gd name="T62" fmla="*/ 168 w 384"/>
                <a:gd name="T63" fmla="*/ 320 h 332"/>
                <a:gd name="T64" fmla="*/ 196 w 384"/>
                <a:gd name="T65" fmla="*/ 302 h 332"/>
                <a:gd name="T66" fmla="*/ 216 w 384"/>
                <a:gd name="T67" fmla="*/ 290 h 332"/>
                <a:gd name="T68" fmla="*/ 248 w 384"/>
                <a:gd name="T69" fmla="*/ 282 h 332"/>
                <a:gd name="T70" fmla="*/ 256 w 384"/>
                <a:gd name="T71" fmla="*/ 292 h 332"/>
                <a:gd name="T72" fmla="*/ 276 w 384"/>
                <a:gd name="T73" fmla="*/ 292 h 332"/>
                <a:gd name="T74" fmla="*/ 294 w 384"/>
                <a:gd name="T75" fmla="*/ 296 h 332"/>
                <a:gd name="T76" fmla="*/ 296 w 384"/>
                <a:gd name="T77" fmla="*/ 288 h 332"/>
                <a:gd name="T78" fmla="*/ 312 w 384"/>
                <a:gd name="T79" fmla="*/ 276 h 332"/>
                <a:gd name="T80" fmla="*/ 322 w 384"/>
                <a:gd name="T81" fmla="*/ 276 h 332"/>
                <a:gd name="T82" fmla="*/ 330 w 384"/>
                <a:gd name="T83" fmla="*/ 262 h 332"/>
                <a:gd name="T84" fmla="*/ 348 w 384"/>
                <a:gd name="T85" fmla="*/ 252 h 332"/>
                <a:gd name="T86" fmla="*/ 352 w 384"/>
                <a:gd name="T87" fmla="*/ 248 h 332"/>
                <a:gd name="T88" fmla="*/ 374 w 384"/>
                <a:gd name="T89" fmla="*/ 244 h 332"/>
                <a:gd name="T90" fmla="*/ 384 w 384"/>
                <a:gd name="T91" fmla="*/ 228 h 332"/>
                <a:gd name="T92" fmla="*/ 372 w 384"/>
                <a:gd name="T93" fmla="*/ 206 h 332"/>
                <a:gd name="T94" fmla="*/ 372 w 384"/>
                <a:gd name="T95" fmla="*/ 204 h 332"/>
                <a:gd name="T96" fmla="*/ 380 w 384"/>
                <a:gd name="T97" fmla="*/ 174 h 332"/>
                <a:gd name="T98" fmla="*/ 372 w 384"/>
                <a:gd name="T99" fmla="*/ 156 h 332"/>
                <a:gd name="T100" fmla="*/ 350 w 384"/>
                <a:gd name="T101" fmla="*/ 136 h 332"/>
                <a:gd name="T102" fmla="*/ 366 w 384"/>
                <a:gd name="T103" fmla="*/ 92 h 332"/>
                <a:gd name="T104" fmla="*/ 372 w 384"/>
                <a:gd name="T105" fmla="*/ 68 h 332"/>
                <a:gd name="T106" fmla="*/ 356 w 384"/>
                <a:gd name="T107" fmla="*/ 76 h 332"/>
                <a:gd name="T108" fmla="*/ 346 w 384"/>
                <a:gd name="T109" fmla="*/ 82 h 332"/>
                <a:gd name="T110" fmla="*/ 336 w 384"/>
                <a:gd name="T111" fmla="*/ 76 h 332"/>
                <a:gd name="T112" fmla="*/ 332 w 384"/>
                <a:gd name="T113" fmla="*/ 60 h 332"/>
                <a:gd name="T114" fmla="*/ 316 w 384"/>
                <a:gd name="T115" fmla="*/ 60 h 332"/>
                <a:gd name="T116" fmla="*/ 304 w 384"/>
                <a:gd name="T117" fmla="*/ 1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68" y="32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48" y="282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296" y="288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2" y="276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6"/>
                  </a:lnTo>
                  <a:lnTo>
                    <a:pt x="372" y="206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0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6264" y="5027997"/>
              <a:ext cx="869863" cy="661928"/>
            </a:xfrm>
            <a:custGeom>
              <a:avLst/>
              <a:gdLst>
                <a:gd name="T0" fmla="*/ 394 w 502"/>
                <a:gd name="T1" fmla="*/ 28 h 382"/>
                <a:gd name="T2" fmla="*/ 376 w 502"/>
                <a:gd name="T3" fmla="*/ 36 h 382"/>
                <a:gd name="T4" fmla="*/ 344 w 502"/>
                <a:gd name="T5" fmla="*/ 44 h 382"/>
                <a:gd name="T6" fmla="*/ 322 w 502"/>
                <a:gd name="T7" fmla="*/ 42 h 382"/>
                <a:gd name="T8" fmla="*/ 322 w 502"/>
                <a:gd name="T9" fmla="*/ 42 h 382"/>
                <a:gd name="T10" fmla="*/ 282 w 502"/>
                <a:gd name="T11" fmla="*/ 60 h 382"/>
                <a:gd name="T12" fmla="*/ 270 w 502"/>
                <a:gd name="T13" fmla="*/ 70 h 382"/>
                <a:gd name="T14" fmla="*/ 254 w 502"/>
                <a:gd name="T15" fmla="*/ 80 h 382"/>
                <a:gd name="T16" fmla="*/ 238 w 502"/>
                <a:gd name="T17" fmla="*/ 100 h 382"/>
                <a:gd name="T18" fmla="*/ 210 w 502"/>
                <a:gd name="T19" fmla="*/ 96 h 382"/>
                <a:gd name="T20" fmla="*/ 190 w 502"/>
                <a:gd name="T21" fmla="*/ 96 h 382"/>
                <a:gd name="T22" fmla="*/ 162 w 502"/>
                <a:gd name="T23" fmla="*/ 92 h 382"/>
                <a:gd name="T24" fmla="*/ 148 w 502"/>
                <a:gd name="T25" fmla="*/ 100 h 382"/>
                <a:gd name="T26" fmla="*/ 126 w 502"/>
                <a:gd name="T27" fmla="*/ 116 h 382"/>
                <a:gd name="T28" fmla="*/ 70 w 502"/>
                <a:gd name="T29" fmla="*/ 134 h 382"/>
                <a:gd name="T30" fmla="*/ 20 w 502"/>
                <a:gd name="T31" fmla="*/ 130 h 382"/>
                <a:gd name="T32" fmla="*/ 10 w 502"/>
                <a:gd name="T33" fmla="*/ 132 h 382"/>
                <a:gd name="T34" fmla="*/ 4 w 502"/>
                <a:gd name="T35" fmla="*/ 158 h 382"/>
                <a:gd name="T36" fmla="*/ 40 w 502"/>
                <a:gd name="T37" fmla="*/ 158 h 382"/>
                <a:gd name="T38" fmla="*/ 46 w 502"/>
                <a:gd name="T39" fmla="*/ 188 h 382"/>
                <a:gd name="T40" fmla="*/ 76 w 502"/>
                <a:gd name="T41" fmla="*/ 184 h 382"/>
                <a:gd name="T42" fmla="*/ 100 w 502"/>
                <a:gd name="T43" fmla="*/ 178 h 382"/>
                <a:gd name="T44" fmla="*/ 106 w 502"/>
                <a:gd name="T45" fmla="*/ 218 h 382"/>
                <a:gd name="T46" fmla="*/ 74 w 502"/>
                <a:gd name="T47" fmla="*/ 242 h 382"/>
                <a:gd name="T48" fmla="*/ 106 w 502"/>
                <a:gd name="T49" fmla="*/ 256 h 382"/>
                <a:gd name="T50" fmla="*/ 152 w 502"/>
                <a:gd name="T51" fmla="*/ 264 h 382"/>
                <a:gd name="T52" fmla="*/ 154 w 502"/>
                <a:gd name="T53" fmla="*/ 286 h 382"/>
                <a:gd name="T54" fmla="*/ 142 w 502"/>
                <a:gd name="T55" fmla="*/ 320 h 382"/>
                <a:gd name="T56" fmla="*/ 194 w 502"/>
                <a:gd name="T57" fmla="*/ 356 h 382"/>
                <a:gd name="T58" fmla="*/ 216 w 502"/>
                <a:gd name="T59" fmla="*/ 348 h 382"/>
                <a:gd name="T60" fmla="*/ 254 w 502"/>
                <a:gd name="T61" fmla="*/ 360 h 382"/>
                <a:gd name="T62" fmla="*/ 270 w 502"/>
                <a:gd name="T63" fmla="*/ 360 h 382"/>
                <a:gd name="T64" fmla="*/ 312 w 502"/>
                <a:gd name="T65" fmla="*/ 370 h 382"/>
                <a:gd name="T66" fmla="*/ 320 w 502"/>
                <a:gd name="T67" fmla="*/ 380 h 382"/>
                <a:gd name="T68" fmla="*/ 358 w 502"/>
                <a:gd name="T69" fmla="*/ 356 h 382"/>
                <a:gd name="T70" fmla="*/ 372 w 502"/>
                <a:gd name="T71" fmla="*/ 328 h 382"/>
                <a:gd name="T72" fmla="*/ 400 w 502"/>
                <a:gd name="T73" fmla="*/ 306 h 382"/>
                <a:gd name="T74" fmla="*/ 410 w 502"/>
                <a:gd name="T75" fmla="*/ 286 h 382"/>
                <a:gd name="T76" fmla="*/ 416 w 502"/>
                <a:gd name="T77" fmla="*/ 274 h 382"/>
                <a:gd name="T78" fmla="*/ 456 w 502"/>
                <a:gd name="T79" fmla="*/ 230 h 382"/>
                <a:gd name="T80" fmla="*/ 466 w 502"/>
                <a:gd name="T81" fmla="*/ 210 h 382"/>
                <a:gd name="T82" fmla="*/ 490 w 502"/>
                <a:gd name="T83" fmla="*/ 168 h 382"/>
                <a:gd name="T84" fmla="*/ 502 w 502"/>
                <a:gd name="T85" fmla="*/ 146 h 382"/>
                <a:gd name="T86" fmla="*/ 496 w 502"/>
                <a:gd name="T87" fmla="*/ 120 h 382"/>
                <a:gd name="T88" fmla="*/ 472 w 502"/>
                <a:gd name="T89" fmla="*/ 128 h 382"/>
                <a:gd name="T90" fmla="*/ 454 w 502"/>
                <a:gd name="T91" fmla="*/ 122 h 382"/>
                <a:gd name="T92" fmla="*/ 446 w 502"/>
                <a:gd name="T93" fmla="*/ 98 h 382"/>
                <a:gd name="T94" fmla="*/ 428 w 502"/>
                <a:gd name="T95" fmla="*/ 114 h 382"/>
                <a:gd name="T96" fmla="*/ 422 w 502"/>
                <a:gd name="T97" fmla="*/ 108 h 382"/>
                <a:gd name="T98" fmla="*/ 424 w 502"/>
                <a:gd name="T99" fmla="*/ 88 h 382"/>
                <a:gd name="T100" fmla="*/ 444 w 502"/>
                <a:gd name="T101" fmla="*/ 58 h 382"/>
                <a:gd name="T102" fmla="*/ 442 w 502"/>
                <a:gd name="T103" fmla="*/ 28 h 382"/>
                <a:gd name="T104" fmla="*/ 440 w 502"/>
                <a:gd name="T105" fmla="*/ 8 h 382"/>
                <a:gd name="T106" fmla="*/ 432 w 502"/>
                <a:gd name="T107" fmla="*/ 2 h 382"/>
                <a:gd name="T108" fmla="*/ 422 w 502"/>
                <a:gd name="T109" fmla="*/ 10 h 382"/>
                <a:gd name="T110" fmla="*/ 402 w 502"/>
                <a:gd name="T111" fmla="*/ 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6" y="256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58" y="356"/>
                  </a:lnTo>
                  <a:lnTo>
                    <a:pt x="358" y="356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78" y="18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337559" y="4300223"/>
              <a:ext cx="492114" cy="499045"/>
            </a:xfrm>
            <a:custGeom>
              <a:avLst/>
              <a:gdLst>
                <a:gd name="T0" fmla="*/ 268 w 284"/>
                <a:gd name="T1" fmla="*/ 32 h 288"/>
                <a:gd name="T2" fmla="*/ 258 w 284"/>
                <a:gd name="T3" fmla="*/ 28 h 288"/>
                <a:gd name="T4" fmla="*/ 250 w 284"/>
                <a:gd name="T5" fmla="*/ 24 h 288"/>
                <a:gd name="T6" fmla="*/ 234 w 284"/>
                <a:gd name="T7" fmla="*/ 28 h 288"/>
                <a:gd name="T8" fmla="*/ 222 w 284"/>
                <a:gd name="T9" fmla="*/ 22 h 288"/>
                <a:gd name="T10" fmla="*/ 220 w 284"/>
                <a:gd name="T11" fmla="*/ 20 h 288"/>
                <a:gd name="T12" fmla="*/ 204 w 284"/>
                <a:gd name="T13" fmla="*/ 4 h 288"/>
                <a:gd name="T14" fmla="*/ 176 w 284"/>
                <a:gd name="T15" fmla="*/ 16 h 288"/>
                <a:gd name="T16" fmla="*/ 172 w 284"/>
                <a:gd name="T17" fmla="*/ 40 h 288"/>
                <a:gd name="T18" fmla="*/ 162 w 284"/>
                <a:gd name="T19" fmla="*/ 60 h 288"/>
                <a:gd name="T20" fmla="*/ 144 w 284"/>
                <a:gd name="T21" fmla="*/ 86 h 288"/>
                <a:gd name="T22" fmla="*/ 124 w 284"/>
                <a:gd name="T23" fmla="*/ 104 h 288"/>
                <a:gd name="T24" fmla="*/ 114 w 284"/>
                <a:gd name="T25" fmla="*/ 120 h 288"/>
                <a:gd name="T26" fmla="*/ 88 w 284"/>
                <a:gd name="T27" fmla="*/ 144 h 288"/>
                <a:gd name="T28" fmla="*/ 72 w 284"/>
                <a:gd name="T29" fmla="*/ 164 h 288"/>
                <a:gd name="T30" fmla="*/ 8 w 284"/>
                <a:gd name="T31" fmla="*/ 160 h 288"/>
                <a:gd name="T32" fmla="*/ 6 w 284"/>
                <a:gd name="T33" fmla="*/ 208 h 288"/>
                <a:gd name="T34" fmla="*/ 32 w 284"/>
                <a:gd name="T35" fmla="*/ 234 h 288"/>
                <a:gd name="T36" fmla="*/ 32 w 284"/>
                <a:gd name="T37" fmla="*/ 234 h 288"/>
                <a:gd name="T38" fmla="*/ 42 w 284"/>
                <a:gd name="T39" fmla="*/ 262 h 288"/>
                <a:gd name="T40" fmla="*/ 44 w 284"/>
                <a:gd name="T41" fmla="*/ 268 h 288"/>
                <a:gd name="T42" fmla="*/ 62 w 284"/>
                <a:gd name="T43" fmla="*/ 262 h 288"/>
                <a:gd name="T44" fmla="*/ 70 w 284"/>
                <a:gd name="T45" fmla="*/ 266 h 288"/>
                <a:gd name="T46" fmla="*/ 76 w 284"/>
                <a:gd name="T47" fmla="*/ 246 h 288"/>
                <a:gd name="T48" fmla="*/ 80 w 284"/>
                <a:gd name="T49" fmla="*/ 242 h 288"/>
                <a:gd name="T50" fmla="*/ 110 w 284"/>
                <a:gd name="T51" fmla="*/ 232 h 288"/>
                <a:gd name="T52" fmla="*/ 112 w 284"/>
                <a:gd name="T53" fmla="*/ 212 h 288"/>
                <a:gd name="T54" fmla="*/ 120 w 284"/>
                <a:gd name="T55" fmla="*/ 206 h 288"/>
                <a:gd name="T56" fmla="*/ 122 w 284"/>
                <a:gd name="T57" fmla="*/ 206 h 288"/>
                <a:gd name="T58" fmla="*/ 136 w 284"/>
                <a:gd name="T59" fmla="*/ 220 h 288"/>
                <a:gd name="T60" fmla="*/ 140 w 284"/>
                <a:gd name="T61" fmla="*/ 232 h 288"/>
                <a:gd name="T62" fmla="*/ 152 w 284"/>
                <a:gd name="T63" fmla="*/ 216 h 288"/>
                <a:gd name="T64" fmla="*/ 162 w 284"/>
                <a:gd name="T65" fmla="*/ 212 h 288"/>
                <a:gd name="T66" fmla="*/ 174 w 284"/>
                <a:gd name="T67" fmla="*/ 214 h 288"/>
                <a:gd name="T68" fmla="*/ 180 w 284"/>
                <a:gd name="T69" fmla="*/ 236 h 288"/>
                <a:gd name="T70" fmla="*/ 188 w 284"/>
                <a:gd name="T71" fmla="*/ 254 h 288"/>
                <a:gd name="T72" fmla="*/ 194 w 284"/>
                <a:gd name="T73" fmla="*/ 270 h 288"/>
                <a:gd name="T74" fmla="*/ 208 w 284"/>
                <a:gd name="T75" fmla="*/ 270 h 288"/>
                <a:gd name="T76" fmla="*/ 208 w 284"/>
                <a:gd name="T77" fmla="*/ 272 h 288"/>
                <a:gd name="T78" fmla="*/ 216 w 284"/>
                <a:gd name="T79" fmla="*/ 288 h 288"/>
                <a:gd name="T80" fmla="*/ 220 w 284"/>
                <a:gd name="T81" fmla="*/ 276 h 288"/>
                <a:gd name="T82" fmla="*/ 224 w 284"/>
                <a:gd name="T83" fmla="*/ 274 h 288"/>
                <a:gd name="T84" fmla="*/ 230 w 284"/>
                <a:gd name="T85" fmla="*/ 270 h 288"/>
                <a:gd name="T86" fmla="*/ 236 w 284"/>
                <a:gd name="T87" fmla="*/ 264 h 288"/>
                <a:gd name="T88" fmla="*/ 188 w 284"/>
                <a:gd name="T89" fmla="*/ 168 h 288"/>
                <a:gd name="T90" fmla="*/ 176 w 284"/>
                <a:gd name="T91" fmla="*/ 128 h 288"/>
                <a:gd name="T92" fmla="*/ 174 w 284"/>
                <a:gd name="T93" fmla="*/ 128 h 288"/>
                <a:gd name="T94" fmla="*/ 182 w 284"/>
                <a:gd name="T95" fmla="*/ 104 h 288"/>
                <a:gd name="T96" fmla="*/ 260 w 284"/>
                <a:gd name="T97" fmla="*/ 88 h 288"/>
                <a:gd name="T98" fmla="*/ 262 w 284"/>
                <a:gd name="T99" fmla="*/ 86 h 288"/>
                <a:gd name="T100" fmla="*/ 280 w 284"/>
                <a:gd name="T101" fmla="*/ 76 h 288"/>
                <a:gd name="T102" fmla="*/ 284 w 284"/>
                <a:gd name="T103" fmla="*/ 5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72" y="40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72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0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337559" y="3329858"/>
              <a:ext cx="561425" cy="1001556"/>
            </a:xfrm>
            <a:custGeom>
              <a:avLst/>
              <a:gdLst>
                <a:gd name="T0" fmla="*/ 108 w 324"/>
                <a:gd name="T1" fmla="*/ 196 h 578"/>
                <a:gd name="T2" fmla="*/ 124 w 324"/>
                <a:gd name="T3" fmla="*/ 202 h 578"/>
                <a:gd name="T4" fmla="*/ 176 w 324"/>
                <a:gd name="T5" fmla="*/ 228 h 578"/>
                <a:gd name="T6" fmla="*/ 186 w 324"/>
                <a:gd name="T7" fmla="*/ 244 h 578"/>
                <a:gd name="T8" fmla="*/ 178 w 324"/>
                <a:gd name="T9" fmla="*/ 260 h 578"/>
                <a:gd name="T10" fmla="*/ 178 w 324"/>
                <a:gd name="T11" fmla="*/ 286 h 578"/>
                <a:gd name="T12" fmla="*/ 168 w 324"/>
                <a:gd name="T13" fmla="*/ 316 h 578"/>
                <a:gd name="T14" fmla="*/ 140 w 324"/>
                <a:gd name="T15" fmla="*/ 312 h 578"/>
                <a:gd name="T16" fmla="*/ 130 w 324"/>
                <a:gd name="T17" fmla="*/ 340 h 578"/>
                <a:gd name="T18" fmla="*/ 116 w 324"/>
                <a:gd name="T19" fmla="*/ 354 h 578"/>
                <a:gd name="T20" fmla="*/ 88 w 324"/>
                <a:gd name="T21" fmla="*/ 348 h 578"/>
                <a:gd name="T22" fmla="*/ 40 w 324"/>
                <a:gd name="T23" fmla="*/ 376 h 578"/>
                <a:gd name="T24" fmla="*/ 48 w 324"/>
                <a:gd name="T25" fmla="*/ 408 h 578"/>
                <a:gd name="T26" fmla="*/ 52 w 324"/>
                <a:gd name="T27" fmla="*/ 440 h 578"/>
                <a:gd name="T28" fmla="*/ 16 w 324"/>
                <a:gd name="T29" fmla="*/ 446 h 578"/>
                <a:gd name="T30" fmla="*/ 6 w 324"/>
                <a:gd name="T31" fmla="*/ 486 h 578"/>
                <a:gd name="T32" fmla="*/ 30 w 324"/>
                <a:gd name="T33" fmla="*/ 518 h 578"/>
                <a:gd name="T34" fmla="*/ 80 w 324"/>
                <a:gd name="T35" fmla="*/ 504 h 578"/>
                <a:gd name="T36" fmla="*/ 94 w 324"/>
                <a:gd name="T37" fmla="*/ 532 h 578"/>
                <a:gd name="T38" fmla="*/ 104 w 324"/>
                <a:gd name="T39" fmla="*/ 530 h 578"/>
                <a:gd name="T40" fmla="*/ 152 w 324"/>
                <a:gd name="T41" fmla="*/ 546 h 578"/>
                <a:gd name="T42" fmla="*/ 196 w 324"/>
                <a:gd name="T43" fmla="*/ 548 h 578"/>
                <a:gd name="T44" fmla="*/ 208 w 324"/>
                <a:gd name="T45" fmla="*/ 556 h 578"/>
                <a:gd name="T46" fmla="*/ 226 w 324"/>
                <a:gd name="T47" fmla="*/ 574 h 578"/>
                <a:gd name="T48" fmla="*/ 240 w 324"/>
                <a:gd name="T49" fmla="*/ 548 h 578"/>
                <a:gd name="T50" fmla="*/ 246 w 324"/>
                <a:gd name="T51" fmla="*/ 516 h 578"/>
                <a:gd name="T52" fmla="*/ 268 w 324"/>
                <a:gd name="T53" fmla="*/ 512 h 578"/>
                <a:gd name="T54" fmla="*/ 236 w 324"/>
                <a:gd name="T55" fmla="*/ 476 h 578"/>
                <a:gd name="T56" fmla="*/ 242 w 324"/>
                <a:gd name="T57" fmla="*/ 460 h 578"/>
                <a:gd name="T58" fmla="*/ 302 w 324"/>
                <a:gd name="T59" fmla="*/ 466 h 578"/>
                <a:gd name="T60" fmla="*/ 320 w 324"/>
                <a:gd name="T61" fmla="*/ 438 h 578"/>
                <a:gd name="T62" fmla="*/ 296 w 324"/>
                <a:gd name="T63" fmla="*/ 420 h 578"/>
                <a:gd name="T64" fmla="*/ 276 w 324"/>
                <a:gd name="T65" fmla="*/ 368 h 578"/>
                <a:gd name="T66" fmla="*/ 274 w 324"/>
                <a:gd name="T67" fmla="*/ 364 h 578"/>
                <a:gd name="T68" fmla="*/ 280 w 324"/>
                <a:gd name="T69" fmla="*/ 232 h 578"/>
                <a:gd name="T70" fmla="*/ 278 w 324"/>
                <a:gd name="T71" fmla="*/ 162 h 578"/>
                <a:gd name="T72" fmla="*/ 296 w 324"/>
                <a:gd name="T73" fmla="*/ 136 h 578"/>
                <a:gd name="T74" fmla="*/ 280 w 324"/>
                <a:gd name="T75" fmla="*/ 110 h 578"/>
                <a:gd name="T76" fmla="*/ 276 w 324"/>
                <a:gd name="T77" fmla="*/ 88 h 578"/>
                <a:gd name="T78" fmla="*/ 298 w 324"/>
                <a:gd name="T79" fmla="*/ 60 h 578"/>
                <a:gd name="T80" fmla="*/ 290 w 324"/>
                <a:gd name="T81" fmla="*/ 34 h 578"/>
                <a:gd name="T82" fmla="*/ 312 w 324"/>
                <a:gd name="T83" fmla="*/ 12 h 578"/>
                <a:gd name="T84" fmla="*/ 292 w 324"/>
                <a:gd name="T85" fmla="*/ 18 h 578"/>
                <a:gd name="T86" fmla="*/ 260 w 324"/>
                <a:gd name="T87" fmla="*/ 28 h 578"/>
                <a:gd name="T88" fmla="*/ 210 w 324"/>
                <a:gd name="T89" fmla="*/ 56 h 578"/>
                <a:gd name="T90" fmla="*/ 192 w 324"/>
                <a:gd name="T91" fmla="*/ 88 h 578"/>
                <a:gd name="T92" fmla="*/ 184 w 324"/>
                <a:gd name="T93" fmla="*/ 130 h 578"/>
                <a:gd name="T94" fmla="*/ 174 w 324"/>
                <a:gd name="T95" fmla="*/ 144 h 578"/>
                <a:gd name="T96" fmla="*/ 172 w 324"/>
                <a:gd name="T97" fmla="*/ 146 h 578"/>
                <a:gd name="T98" fmla="*/ 152 w 324"/>
                <a:gd name="T99" fmla="*/ 148 h 578"/>
                <a:gd name="T100" fmla="*/ 108 w 324"/>
                <a:gd name="T101" fmla="*/ 13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2" y="200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28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88" y="348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48" y="408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6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40" y="548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22743" y="3142716"/>
              <a:ext cx="374283" cy="821345"/>
            </a:xfrm>
            <a:custGeom>
              <a:avLst/>
              <a:gdLst>
                <a:gd name="T0" fmla="*/ 200 w 216"/>
                <a:gd name="T1" fmla="*/ 8 h 474"/>
                <a:gd name="T2" fmla="*/ 188 w 216"/>
                <a:gd name="T3" fmla="*/ 12 h 474"/>
                <a:gd name="T4" fmla="*/ 176 w 216"/>
                <a:gd name="T5" fmla="*/ 24 h 474"/>
                <a:gd name="T6" fmla="*/ 174 w 216"/>
                <a:gd name="T7" fmla="*/ 24 h 474"/>
                <a:gd name="T8" fmla="*/ 136 w 216"/>
                <a:gd name="T9" fmla="*/ 28 h 474"/>
                <a:gd name="T10" fmla="*/ 122 w 216"/>
                <a:gd name="T11" fmla="*/ 40 h 474"/>
                <a:gd name="T12" fmla="*/ 112 w 216"/>
                <a:gd name="T13" fmla="*/ 48 h 474"/>
                <a:gd name="T14" fmla="*/ 92 w 216"/>
                <a:gd name="T15" fmla="*/ 48 h 474"/>
                <a:gd name="T16" fmla="*/ 84 w 216"/>
                <a:gd name="T17" fmla="*/ 76 h 474"/>
                <a:gd name="T18" fmla="*/ 82 w 216"/>
                <a:gd name="T19" fmla="*/ 76 h 474"/>
                <a:gd name="T20" fmla="*/ 66 w 216"/>
                <a:gd name="T21" fmla="*/ 92 h 474"/>
                <a:gd name="T22" fmla="*/ 42 w 216"/>
                <a:gd name="T23" fmla="*/ 120 h 474"/>
                <a:gd name="T24" fmla="*/ 28 w 216"/>
                <a:gd name="T25" fmla="*/ 136 h 474"/>
                <a:gd name="T26" fmla="*/ 26 w 216"/>
                <a:gd name="T27" fmla="*/ 154 h 474"/>
                <a:gd name="T28" fmla="*/ 26 w 216"/>
                <a:gd name="T29" fmla="*/ 170 h 474"/>
                <a:gd name="T30" fmla="*/ 16 w 216"/>
                <a:gd name="T31" fmla="*/ 184 h 474"/>
                <a:gd name="T32" fmla="*/ 16 w 216"/>
                <a:gd name="T33" fmla="*/ 224 h 474"/>
                <a:gd name="T34" fmla="*/ 16 w 216"/>
                <a:gd name="T35" fmla="*/ 224 h 474"/>
                <a:gd name="T36" fmla="*/ 24 w 216"/>
                <a:gd name="T37" fmla="*/ 262 h 474"/>
                <a:gd name="T38" fmla="*/ 6 w 216"/>
                <a:gd name="T39" fmla="*/ 276 h 474"/>
                <a:gd name="T40" fmla="*/ 6 w 216"/>
                <a:gd name="T41" fmla="*/ 324 h 474"/>
                <a:gd name="T42" fmla="*/ 18 w 216"/>
                <a:gd name="T43" fmla="*/ 370 h 474"/>
                <a:gd name="T44" fmla="*/ 2 w 216"/>
                <a:gd name="T45" fmla="*/ 468 h 474"/>
                <a:gd name="T46" fmla="*/ 32 w 216"/>
                <a:gd name="T47" fmla="*/ 456 h 474"/>
                <a:gd name="T48" fmla="*/ 112 w 216"/>
                <a:gd name="T49" fmla="*/ 416 h 474"/>
                <a:gd name="T50" fmla="*/ 116 w 216"/>
                <a:gd name="T51" fmla="*/ 416 h 474"/>
                <a:gd name="T52" fmla="*/ 162 w 216"/>
                <a:gd name="T53" fmla="*/ 416 h 474"/>
                <a:gd name="T54" fmla="*/ 182 w 216"/>
                <a:gd name="T55" fmla="*/ 392 h 474"/>
                <a:gd name="T56" fmla="*/ 190 w 216"/>
                <a:gd name="T57" fmla="*/ 372 h 474"/>
                <a:gd name="T58" fmla="*/ 190 w 216"/>
                <a:gd name="T59" fmla="*/ 368 h 474"/>
                <a:gd name="T60" fmla="*/ 194 w 216"/>
                <a:gd name="T61" fmla="*/ 364 h 474"/>
                <a:gd name="T62" fmla="*/ 190 w 216"/>
                <a:gd name="T63" fmla="*/ 356 h 474"/>
                <a:gd name="T64" fmla="*/ 198 w 216"/>
                <a:gd name="T65" fmla="*/ 336 h 474"/>
                <a:gd name="T66" fmla="*/ 184 w 216"/>
                <a:gd name="T67" fmla="*/ 310 h 474"/>
                <a:gd name="T68" fmla="*/ 180 w 216"/>
                <a:gd name="T69" fmla="*/ 302 h 474"/>
                <a:gd name="T70" fmla="*/ 182 w 216"/>
                <a:gd name="T71" fmla="*/ 294 h 474"/>
                <a:gd name="T72" fmla="*/ 192 w 216"/>
                <a:gd name="T73" fmla="*/ 268 h 474"/>
                <a:gd name="T74" fmla="*/ 202 w 216"/>
                <a:gd name="T75" fmla="*/ 248 h 474"/>
                <a:gd name="T76" fmla="*/ 208 w 216"/>
                <a:gd name="T77" fmla="*/ 200 h 474"/>
                <a:gd name="T78" fmla="*/ 182 w 216"/>
                <a:gd name="T79" fmla="*/ 184 h 474"/>
                <a:gd name="T80" fmla="*/ 176 w 216"/>
                <a:gd name="T81" fmla="*/ 170 h 474"/>
                <a:gd name="T82" fmla="*/ 180 w 216"/>
                <a:gd name="T83" fmla="*/ 146 h 474"/>
                <a:gd name="T84" fmla="*/ 184 w 216"/>
                <a:gd name="T85" fmla="*/ 130 h 474"/>
                <a:gd name="T86" fmla="*/ 188 w 216"/>
                <a:gd name="T87" fmla="*/ 116 h 474"/>
                <a:gd name="T88" fmla="*/ 208 w 216"/>
                <a:gd name="T89" fmla="*/ 112 h 474"/>
                <a:gd name="T90" fmla="*/ 214 w 216"/>
                <a:gd name="T91" fmla="*/ 66 h 474"/>
                <a:gd name="T92" fmla="*/ 200 w 216"/>
                <a:gd name="T93" fmla="*/ 64 h 474"/>
                <a:gd name="T94" fmla="*/ 182 w 216"/>
                <a:gd name="T95" fmla="*/ 52 h 474"/>
                <a:gd name="T96" fmla="*/ 180 w 216"/>
                <a:gd name="T97" fmla="*/ 3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6" y="24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0" y="368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0" y="146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725706" y="4542814"/>
              <a:ext cx="596082" cy="693118"/>
            </a:xfrm>
            <a:custGeom>
              <a:avLst/>
              <a:gdLst>
                <a:gd name="T0" fmla="*/ 300 w 344"/>
                <a:gd name="T1" fmla="*/ 66 h 400"/>
                <a:gd name="T2" fmla="*/ 294 w 344"/>
                <a:gd name="T3" fmla="*/ 32 h 400"/>
                <a:gd name="T4" fmla="*/ 282 w 344"/>
                <a:gd name="T5" fmla="*/ 24 h 400"/>
                <a:gd name="T6" fmla="*/ 252 w 344"/>
                <a:gd name="T7" fmla="*/ 44 h 400"/>
                <a:gd name="T8" fmla="*/ 250 w 344"/>
                <a:gd name="T9" fmla="*/ 14 h 400"/>
                <a:gd name="T10" fmla="*/ 244 w 344"/>
                <a:gd name="T11" fmla="*/ 20 h 400"/>
                <a:gd name="T12" fmla="*/ 216 w 344"/>
                <a:gd name="T13" fmla="*/ 44 h 400"/>
                <a:gd name="T14" fmla="*/ 198 w 344"/>
                <a:gd name="T15" fmla="*/ 32 h 400"/>
                <a:gd name="T16" fmla="*/ 176 w 344"/>
                <a:gd name="T17" fmla="*/ 20 h 400"/>
                <a:gd name="T18" fmla="*/ 132 w 344"/>
                <a:gd name="T19" fmla="*/ 6 h 400"/>
                <a:gd name="T20" fmla="*/ 94 w 344"/>
                <a:gd name="T21" fmla="*/ 0 h 400"/>
                <a:gd name="T22" fmla="*/ 70 w 344"/>
                <a:gd name="T23" fmla="*/ 32 h 400"/>
                <a:gd name="T24" fmla="*/ 44 w 344"/>
                <a:gd name="T25" fmla="*/ 32 h 400"/>
                <a:gd name="T26" fmla="*/ 26 w 344"/>
                <a:gd name="T27" fmla="*/ 144 h 400"/>
                <a:gd name="T28" fmla="*/ 24 w 344"/>
                <a:gd name="T29" fmla="*/ 150 h 400"/>
                <a:gd name="T30" fmla="*/ 26 w 344"/>
                <a:gd name="T31" fmla="*/ 198 h 400"/>
                <a:gd name="T32" fmla="*/ 4 w 344"/>
                <a:gd name="T33" fmla="*/ 214 h 400"/>
                <a:gd name="T34" fmla="*/ 14 w 344"/>
                <a:gd name="T35" fmla="*/ 222 h 400"/>
                <a:gd name="T36" fmla="*/ 26 w 344"/>
                <a:gd name="T37" fmla="*/ 226 h 400"/>
                <a:gd name="T38" fmla="*/ 32 w 344"/>
                <a:gd name="T39" fmla="*/ 254 h 400"/>
                <a:gd name="T40" fmla="*/ 28 w 344"/>
                <a:gd name="T41" fmla="*/ 264 h 400"/>
                <a:gd name="T42" fmla="*/ 32 w 344"/>
                <a:gd name="T43" fmla="*/ 296 h 400"/>
                <a:gd name="T44" fmla="*/ 76 w 344"/>
                <a:gd name="T45" fmla="*/ 302 h 400"/>
                <a:gd name="T46" fmla="*/ 88 w 344"/>
                <a:gd name="T47" fmla="*/ 306 h 400"/>
                <a:gd name="T48" fmla="*/ 98 w 344"/>
                <a:gd name="T49" fmla="*/ 286 h 400"/>
                <a:gd name="T50" fmla="*/ 124 w 344"/>
                <a:gd name="T51" fmla="*/ 280 h 400"/>
                <a:gd name="T52" fmla="*/ 134 w 344"/>
                <a:gd name="T53" fmla="*/ 274 h 400"/>
                <a:gd name="T54" fmla="*/ 146 w 344"/>
                <a:gd name="T55" fmla="*/ 272 h 400"/>
                <a:gd name="T56" fmla="*/ 156 w 344"/>
                <a:gd name="T57" fmla="*/ 288 h 400"/>
                <a:gd name="T58" fmla="*/ 162 w 344"/>
                <a:gd name="T59" fmla="*/ 310 h 400"/>
                <a:gd name="T60" fmla="*/ 158 w 344"/>
                <a:gd name="T61" fmla="*/ 340 h 400"/>
                <a:gd name="T62" fmla="*/ 146 w 344"/>
                <a:gd name="T63" fmla="*/ 372 h 400"/>
                <a:gd name="T64" fmla="*/ 168 w 344"/>
                <a:gd name="T65" fmla="*/ 376 h 400"/>
                <a:gd name="T66" fmla="*/ 172 w 344"/>
                <a:gd name="T67" fmla="*/ 398 h 400"/>
                <a:gd name="T68" fmla="*/ 194 w 344"/>
                <a:gd name="T69" fmla="*/ 392 h 400"/>
                <a:gd name="T70" fmla="*/ 216 w 344"/>
                <a:gd name="T71" fmla="*/ 366 h 400"/>
                <a:gd name="T72" fmla="*/ 220 w 344"/>
                <a:gd name="T73" fmla="*/ 354 h 400"/>
                <a:gd name="T74" fmla="*/ 256 w 344"/>
                <a:gd name="T75" fmla="*/ 372 h 400"/>
                <a:gd name="T76" fmla="*/ 270 w 344"/>
                <a:gd name="T77" fmla="*/ 376 h 400"/>
                <a:gd name="T78" fmla="*/ 256 w 344"/>
                <a:gd name="T79" fmla="*/ 344 h 400"/>
                <a:gd name="T80" fmla="*/ 256 w 344"/>
                <a:gd name="T81" fmla="*/ 340 h 400"/>
                <a:gd name="T82" fmla="*/ 292 w 344"/>
                <a:gd name="T83" fmla="*/ 326 h 400"/>
                <a:gd name="T84" fmla="*/ 334 w 344"/>
                <a:gd name="T85" fmla="*/ 330 h 400"/>
                <a:gd name="T86" fmla="*/ 334 w 344"/>
                <a:gd name="T87" fmla="*/ 326 h 400"/>
                <a:gd name="T88" fmla="*/ 344 w 344"/>
                <a:gd name="T89" fmla="*/ 298 h 400"/>
                <a:gd name="T90" fmla="*/ 334 w 344"/>
                <a:gd name="T91" fmla="*/ 284 h 400"/>
                <a:gd name="T92" fmla="*/ 332 w 344"/>
                <a:gd name="T93" fmla="*/ 276 h 400"/>
                <a:gd name="T94" fmla="*/ 326 w 344"/>
                <a:gd name="T95" fmla="*/ 252 h 400"/>
                <a:gd name="T96" fmla="*/ 320 w 344"/>
                <a:gd name="T97" fmla="*/ 232 h 400"/>
                <a:gd name="T98" fmla="*/ 308 w 344"/>
                <a:gd name="T99" fmla="*/ 196 h 400"/>
                <a:gd name="T100" fmla="*/ 300 w 344"/>
                <a:gd name="T101" fmla="*/ 168 h 400"/>
                <a:gd name="T102" fmla="*/ 334 w 344"/>
                <a:gd name="T103" fmla="*/ 124 h 400"/>
                <a:gd name="T104" fmla="*/ 308 w 344"/>
                <a:gd name="T105" fmla="*/ 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44" y="20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656394" y="4144271"/>
              <a:ext cx="845605" cy="530235"/>
            </a:xfrm>
            <a:custGeom>
              <a:avLst/>
              <a:gdLst>
                <a:gd name="T0" fmla="*/ 64 w 488"/>
                <a:gd name="T1" fmla="*/ 10 h 306"/>
                <a:gd name="T2" fmla="*/ 86 w 488"/>
                <a:gd name="T3" fmla="*/ 24 h 306"/>
                <a:gd name="T4" fmla="*/ 98 w 488"/>
                <a:gd name="T5" fmla="*/ 40 h 306"/>
                <a:gd name="T6" fmla="*/ 88 w 488"/>
                <a:gd name="T7" fmla="*/ 52 h 306"/>
                <a:gd name="T8" fmla="*/ 60 w 488"/>
                <a:gd name="T9" fmla="*/ 58 h 306"/>
                <a:gd name="T10" fmla="*/ 64 w 488"/>
                <a:gd name="T11" fmla="*/ 74 h 306"/>
                <a:gd name="T12" fmla="*/ 72 w 488"/>
                <a:gd name="T13" fmla="*/ 108 h 306"/>
                <a:gd name="T14" fmla="*/ 90 w 488"/>
                <a:gd name="T15" fmla="*/ 114 h 306"/>
                <a:gd name="T16" fmla="*/ 92 w 488"/>
                <a:gd name="T17" fmla="*/ 116 h 306"/>
                <a:gd name="T18" fmla="*/ 102 w 488"/>
                <a:gd name="T19" fmla="*/ 130 h 306"/>
                <a:gd name="T20" fmla="*/ 108 w 488"/>
                <a:gd name="T21" fmla="*/ 146 h 306"/>
                <a:gd name="T22" fmla="*/ 106 w 488"/>
                <a:gd name="T23" fmla="*/ 164 h 306"/>
                <a:gd name="T24" fmla="*/ 94 w 488"/>
                <a:gd name="T25" fmla="*/ 178 h 306"/>
                <a:gd name="T26" fmla="*/ 52 w 488"/>
                <a:gd name="T27" fmla="*/ 200 h 306"/>
                <a:gd name="T28" fmla="*/ 8 w 488"/>
                <a:gd name="T29" fmla="*/ 232 h 306"/>
                <a:gd name="T30" fmla="*/ 12 w 488"/>
                <a:gd name="T31" fmla="*/ 254 h 306"/>
                <a:gd name="T32" fmla="*/ 40 w 488"/>
                <a:gd name="T33" fmla="*/ 286 h 306"/>
                <a:gd name="T34" fmla="*/ 52 w 488"/>
                <a:gd name="T35" fmla="*/ 302 h 306"/>
                <a:gd name="T36" fmla="*/ 60 w 488"/>
                <a:gd name="T37" fmla="*/ 278 h 306"/>
                <a:gd name="T38" fmla="*/ 76 w 488"/>
                <a:gd name="T39" fmla="*/ 256 h 306"/>
                <a:gd name="T40" fmla="*/ 100 w 488"/>
                <a:gd name="T41" fmla="*/ 246 h 306"/>
                <a:gd name="T42" fmla="*/ 124 w 488"/>
                <a:gd name="T43" fmla="*/ 224 h 306"/>
                <a:gd name="T44" fmla="*/ 158 w 488"/>
                <a:gd name="T45" fmla="*/ 222 h 306"/>
                <a:gd name="T46" fmla="*/ 192 w 488"/>
                <a:gd name="T47" fmla="*/ 238 h 306"/>
                <a:gd name="T48" fmla="*/ 220 w 488"/>
                <a:gd name="T49" fmla="*/ 242 h 306"/>
                <a:gd name="T50" fmla="*/ 242 w 488"/>
                <a:gd name="T51" fmla="*/ 254 h 306"/>
                <a:gd name="T52" fmla="*/ 242 w 488"/>
                <a:gd name="T53" fmla="*/ 254 h 306"/>
                <a:gd name="T54" fmla="*/ 254 w 488"/>
                <a:gd name="T55" fmla="*/ 264 h 306"/>
                <a:gd name="T56" fmla="*/ 276 w 488"/>
                <a:gd name="T57" fmla="*/ 244 h 306"/>
                <a:gd name="T58" fmla="*/ 296 w 488"/>
                <a:gd name="T59" fmla="*/ 238 h 306"/>
                <a:gd name="T60" fmla="*/ 300 w 488"/>
                <a:gd name="T61" fmla="*/ 252 h 306"/>
                <a:gd name="T62" fmla="*/ 308 w 488"/>
                <a:gd name="T63" fmla="*/ 256 h 306"/>
                <a:gd name="T64" fmla="*/ 328 w 488"/>
                <a:gd name="T65" fmla="*/ 246 h 306"/>
                <a:gd name="T66" fmla="*/ 336 w 488"/>
                <a:gd name="T67" fmla="*/ 250 h 306"/>
                <a:gd name="T68" fmla="*/ 342 w 488"/>
                <a:gd name="T69" fmla="*/ 264 h 306"/>
                <a:gd name="T70" fmla="*/ 348 w 488"/>
                <a:gd name="T71" fmla="*/ 290 h 306"/>
                <a:gd name="T72" fmla="*/ 372 w 488"/>
                <a:gd name="T73" fmla="*/ 268 h 306"/>
                <a:gd name="T74" fmla="*/ 408 w 488"/>
                <a:gd name="T75" fmla="*/ 260 h 306"/>
                <a:gd name="T76" fmla="*/ 432 w 488"/>
                <a:gd name="T77" fmla="*/ 242 h 306"/>
                <a:gd name="T78" fmla="*/ 474 w 488"/>
                <a:gd name="T79" fmla="*/ 228 h 306"/>
                <a:gd name="T80" fmla="*/ 486 w 488"/>
                <a:gd name="T81" fmla="*/ 220 h 306"/>
                <a:gd name="T82" fmla="*/ 460 w 488"/>
                <a:gd name="T83" fmla="*/ 152 h 306"/>
                <a:gd name="T84" fmla="*/ 468 w 488"/>
                <a:gd name="T85" fmla="*/ 130 h 306"/>
                <a:gd name="T86" fmla="*/ 444 w 488"/>
                <a:gd name="T87" fmla="*/ 126 h 306"/>
                <a:gd name="T88" fmla="*/ 430 w 488"/>
                <a:gd name="T89" fmla="*/ 106 h 306"/>
                <a:gd name="T90" fmla="*/ 416 w 488"/>
                <a:gd name="T91" fmla="*/ 100 h 306"/>
                <a:gd name="T92" fmla="*/ 400 w 488"/>
                <a:gd name="T93" fmla="*/ 114 h 306"/>
                <a:gd name="T94" fmla="*/ 388 w 488"/>
                <a:gd name="T95" fmla="*/ 110 h 306"/>
                <a:gd name="T96" fmla="*/ 366 w 488"/>
                <a:gd name="T97" fmla="*/ 86 h 306"/>
                <a:gd name="T98" fmla="*/ 352 w 488"/>
                <a:gd name="T99" fmla="*/ 90 h 306"/>
                <a:gd name="T100" fmla="*/ 328 w 488"/>
                <a:gd name="T101" fmla="*/ 94 h 306"/>
                <a:gd name="T102" fmla="*/ 322 w 488"/>
                <a:gd name="T103" fmla="*/ 90 h 306"/>
                <a:gd name="T104" fmla="*/ 320 w 488"/>
                <a:gd name="T105" fmla="*/ 70 h 306"/>
                <a:gd name="T106" fmla="*/ 216 w 488"/>
                <a:gd name="T107" fmla="*/ 50 h 306"/>
                <a:gd name="T108" fmla="*/ 194 w 488"/>
                <a:gd name="T109" fmla="*/ 38 h 306"/>
                <a:gd name="T110" fmla="*/ 172 w 488"/>
                <a:gd name="T111" fmla="*/ 30 h 306"/>
                <a:gd name="T112" fmla="*/ 132 w 488"/>
                <a:gd name="T113" fmla="*/ 10 h 306"/>
                <a:gd name="T114" fmla="*/ 74 w 488"/>
                <a:gd name="T115" fmla="*/ 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46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40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0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843536" y="5118102"/>
              <a:ext cx="880260" cy="696583"/>
            </a:xfrm>
            <a:custGeom>
              <a:avLst/>
              <a:gdLst>
                <a:gd name="T0" fmla="*/ 488 w 508"/>
                <a:gd name="T1" fmla="*/ 130 h 402"/>
                <a:gd name="T2" fmla="*/ 508 w 508"/>
                <a:gd name="T3" fmla="*/ 126 h 402"/>
                <a:gd name="T4" fmla="*/ 496 w 508"/>
                <a:gd name="T5" fmla="*/ 110 h 402"/>
                <a:gd name="T6" fmla="*/ 446 w 508"/>
                <a:gd name="T7" fmla="*/ 44 h 402"/>
                <a:gd name="T8" fmla="*/ 402 w 508"/>
                <a:gd name="T9" fmla="*/ 44 h 402"/>
                <a:gd name="T10" fmla="*/ 400 w 508"/>
                <a:gd name="T11" fmla="*/ 58 h 402"/>
                <a:gd name="T12" fmla="*/ 372 w 508"/>
                <a:gd name="T13" fmla="*/ 50 h 402"/>
                <a:gd name="T14" fmla="*/ 332 w 508"/>
                <a:gd name="T15" fmla="*/ 64 h 402"/>
                <a:gd name="T16" fmla="*/ 310 w 508"/>
                <a:gd name="T17" fmla="*/ 70 h 402"/>
                <a:gd name="T18" fmla="*/ 298 w 508"/>
                <a:gd name="T19" fmla="*/ 76 h 402"/>
                <a:gd name="T20" fmla="*/ 286 w 508"/>
                <a:gd name="T21" fmla="*/ 58 h 402"/>
                <a:gd name="T22" fmla="*/ 314 w 508"/>
                <a:gd name="T23" fmla="*/ 22 h 402"/>
                <a:gd name="T24" fmla="*/ 312 w 508"/>
                <a:gd name="T25" fmla="*/ 12 h 402"/>
                <a:gd name="T26" fmla="*/ 288 w 508"/>
                <a:gd name="T27" fmla="*/ 26 h 402"/>
                <a:gd name="T28" fmla="*/ 278 w 508"/>
                <a:gd name="T29" fmla="*/ 20 h 402"/>
                <a:gd name="T30" fmla="*/ 252 w 508"/>
                <a:gd name="T31" fmla="*/ 18 h 402"/>
                <a:gd name="T32" fmla="*/ 236 w 508"/>
                <a:gd name="T33" fmla="*/ 8 h 402"/>
                <a:gd name="T34" fmla="*/ 208 w 508"/>
                <a:gd name="T35" fmla="*/ 2 h 402"/>
                <a:gd name="T36" fmla="*/ 204 w 508"/>
                <a:gd name="T37" fmla="*/ 24 h 402"/>
                <a:gd name="T38" fmla="*/ 210 w 508"/>
                <a:gd name="T39" fmla="*/ 48 h 402"/>
                <a:gd name="T40" fmla="*/ 200 w 508"/>
                <a:gd name="T41" fmla="*/ 54 h 402"/>
                <a:gd name="T42" fmla="*/ 182 w 508"/>
                <a:gd name="T43" fmla="*/ 46 h 402"/>
                <a:gd name="T44" fmla="*/ 156 w 508"/>
                <a:gd name="T45" fmla="*/ 32 h 402"/>
                <a:gd name="T46" fmla="*/ 144 w 508"/>
                <a:gd name="T47" fmla="*/ 80 h 402"/>
                <a:gd name="T48" fmla="*/ 136 w 508"/>
                <a:gd name="T49" fmla="*/ 120 h 402"/>
                <a:gd name="T50" fmla="*/ 104 w 508"/>
                <a:gd name="T51" fmla="*/ 204 h 402"/>
                <a:gd name="T52" fmla="*/ 64 w 508"/>
                <a:gd name="T53" fmla="*/ 248 h 402"/>
                <a:gd name="T54" fmla="*/ 42 w 508"/>
                <a:gd name="T55" fmla="*/ 264 h 402"/>
                <a:gd name="T56" fmla="*/ 10 w 508"/>
                <a:gd name="T57" fmla="*/ 292 h 402"/>
                <a:gd name="T58" fmla="*/ 6 w 508"/>
                <a:gd name="T59" fmla="*/ 368 h 402"/>
                <a:gd name="T60" fmla="*/ 16 w 508"/>
                <a:gd name="T61" fmla="*/ 402 h 402"/>
                <a:gd name="T62" fmla="*/ 44 w 508"/>
                <a:gd name="T63" fmla="*/ 398 h 402"/>
                <a:gd name="T64" fmla="*/ 34 w 508"/>
                <a:gd name="T65" fmla="*/ 372 h 402"/>
                <a:gd name="T66" fmla="*/ 24 w 508"/>
                <a:gd name="T67" fmla="*/ 346 h 402"/>
                <a:gd name="T68" fmla="*/ 64 w 508"/>
                <a:gd name="T69" fmla="*/ 324 h 402"/>
                <a:gd name="T70" fmla="*/ 140 w 508"/>
                <a:gd name="T71" fmla="*/ 288 h 402"/>
                <a:gd name="T72" fmla="*/ 152 w 508"/>
                <a:gd name="T73" fmla="*/ 294 h 402"/>
                <a:gd name="T74" fmla="*/ 192 w 508"/>
                <a:gd name="T75" fmla="*/ 274 h 402"/>
                <a:gd name="T76" fmla="*/ 214 w 508"/>
                <a:gd name="T77" fmla="*/ 266 h 402"/>
                <a:gd name="T78" fmla="*/ 250 w 508"/>
                <a:gd name="T79" fmla="*/ 252 h 402"/>
                <a:gd name="T80" fmla="*/ 260 w 508"/>
                <a:gd name="T81" fmla="*/ 188 h 402"/>
                <a:gd name="T82" fmla="*/ 286 w 508"/>
                <a:gd name="T83" fmla="*/ 230 h 402"/>
                <a:gd name="T84" fmla="*/ 314 w 508"/>
                <a:gd name="T85" fmla="*/ 208 h 402"/>
                <a:gd name="T86" fmla="*/ 332 w 508"/>
                <a:gd name="T87" fmla="*/ 198 h 402"/>
                <a:gd name="T88" fmla="*/ 350 w 508"/>
                <a:gd name="T89" fmla="*/ 190 h 402"/>
                <a:gd name="T90" fmla="*/ 376 w 508"/>
                <a:gd name="T91" fmla="*/ 194 h 402"/>
                <a:gd name="T92" fmla="*/ 392 w 508"/>
                <a:gd name="T93" fmla="*/ 186 h 402"/>
                <a:gd name="T94" fmla="*/ 406 w 508"/>
                <a:gd name="T95" fmla="*/ 182 h 402"/>
                <a:gd name="T96" fmla="*/ 414 w 508"/>
                <a:gd name="T97" fmla="*/ 188 h 402"/>
                <a:gd name="T98" fmla="*/ 432 w 508"/>
                <a:gd name="T99" fmla="*/ 180 h 402"/>
                <a:gd name="T100" fmla="*/ 464 w 508"/>
                <a:gd name="T101" fmla="*/ 14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8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5259407" y="4515089"/>
              <a:ext cx="526770" cy="717376"/>
            </a:xfrm>
            <a:custGeom>
              <a:avLst/>
              <a:gdLst>
                <a:gd name="T0" fmla="*/ 220 w 304"/>
                <a:gd name="T1" fmla="*/ 0 h 414"/>
                <a:gd name="T2" fmla="*/ 206 w 304"/>
                <a:gd name="T3" fmla="*/ 16 h 414"/>
                <a:gd name="T4" fmla="*/ 184 w 304"/>
                <a:gd name="T5" fmla="*/ 32 h 414"/>
                <a:gd name="T6" fmla="*/ 176 w 304"/>
                <a:gd name="T7" fmla="*/ 32 h 414"/>
                <a:gd name="T8" fmla="*/ 174 w 304"/>
                <a:gd name="T9" fmla="*/ 22 h 414"/>
                <a:gd name="T10" fmla="*/ 152 w 304"/>
                <a:gd name="T11" fmla="*/ 24 h 414"/>
                <a:gd name="T12" fmla="*/ 108 w 304"/>
                <a:gd name="T13" fmla="*/ 34 h 414"/>
                <a:gd name="T14" fmla="*/ 72 w 304"/>
                <a:gd name="T15" fmla="*/ 42 h 414"/>
                <a:gd name="T16" fmla="*/ 40 w 304"/>
                <a:gd name="T17" fmla="*/ 56 h 414"/>
                <a:gd name="T18" fmla="*/ 28 w 304"/>
                <a:gd name="T19" fmla="*/ 62 h 414"/>
                <a:gd name="T20" fmla="*/ 16 w 304"/>
                <a:gd name="T21" fmla="*/ 84 h 414"/>
                <a:gd name="T22" fmla="*/ 22 w 304"/>
                <a:gd name="T23" fmla="*/ 92 h 414"/>
                <a:gd name="T24" fmla="*/ 34 w 304"/>
                <a:gd name="T25" fmla="*/ 140 h 414"/>
                <a:gd name="T26" fmla="*/ 32 w 304"/>
                <a:gd name="T27" fmla="*/ 144 h 414"/>
                <a:gd name="T28" fmla="*/ 0 w 304"/>
                <a:gd name="T29" fmla="*/ 200 h 414"/>
                <a:gd name="T30" fmla="*/ 12 w 304"/>
                <a:gd name="T31" fmla="*/ 196 h 414"/>
                <a:gd name="T32" fmla="*/ 18 w 304"/>
                <a:gd name="T33" fmla="*/ 202 h 414"/>
                <a:gd name="T34" fmla="*/ 16 w 304"/>
                <a:gd name="T35" fmla="*/ 226 h 414"/>
                <a:gd name="T36" fmla="*/ 24 w 304"/>
                <a:gd name="T37" fmla="*/ 262 h 414"/>
                <a:gd name="T38" fmla="*/ 40 w 304"/>
                <a:gd name="T39" fmla="*/ 280 h 414"/>
                <a:gd name="T40" fmla="*/ 42 w 304"/>
                <a:gd name="T41" fmla="*/ 304 h 414"/>
                <a:gd name="T42" fmla="*/ 44 w 304"/>
                <a:gd name="T43" fmla="*/ 320 h 414"/>
                <a:gd name="T44" fmla="*/ 44 w 304"/>
                <a:gd name="T45" fmla="*/ 362 h 414"/>
                <a:gd name="T46" fmla="*/ 52 w 304"/>
                <a:gd name="T47" fmla="*/ 362 h 414"/>
                <a:gd name="T48" fmla="*/ 72 w 304"/>
                <a:gd name="T49" fmla="*/ 352 h 414"/>
                <a:gd name="T50" fmla="*/ 84 w 304"/>
                <a:gd name="T51" fmla="*/ 356 h 414"/>
                <a:gd name="T52" fmla="*/ 86 w 304"/>
                <a:gd name="T53" fmla="*/ 366 h 414"/>
                <a:gd name="T54" fmla="*/ 56 w 304"/>
                <a:gd name="T55" fmla="*/ 406 h 414"/>
                <a:gd name="T56" fmla="*/ 72 w 304"/>
                <a:gd name="T57" fmla="*/ 408 h 414"/>
                <a:gd name="T58" fmla="*/ 80 w 304"/>
                <a:gd name="T59" fmla="*/ 406 h 414"/>
                <a:gd name="T60" fmla="*/ 120 w 304"/>
                <a:gd name="T61" fmla="*/ 390 h 414"/>
                <a:gd name="T62" fmla="*/ 142 w 304"/>
                <a:gd name="T63" fmla="*/ 394 h 414"/>
                <a:gd name="T64" fmla="*/ 154 w 304"/>
                <a:gd name="T65" fmla="*/ 390 h 414"/>
                <a:gd name="T66" fmla="*/ 152 w 304"/>
                <a:gd name="T67" fmla="*/ 384 h 414"/>
                <a:gd name="T68" fmla="*/ 150 w 304"/>
                <a:gd name="T69" fmla="*/ 366 h 414"/>
                <a:gd name="T70" fmla="*/ 150 w 304"/>
                <a:gd name="T71" fmla="*/ 358 h 414"/>
                <a:gd name="T72" fmla="*/ 162 w 304"/>
                <a:gd name="T73" fmla="*/ 336 h 414"/>
                <a:gd name="T74" fmla="*/ 162 w 304"/>
                <a:gd name="T75" fmla="*/ 334 h 414"/>
                <a:gd name="T76" fmla="*/ 164 w 304"/>
                <a:gd name="T77" fmla="*/ 324 h 414"/>
                <a:gd name="T78" fmla="*/ 164 w 304"/>
                <a:gd name="T79" fmla="*/ 316 h 414"/>
                <a:gd name="T80" fmla="*/ 178 w 304"/>
                <a:gd name="T81" fmla="*/ 298 h 414"/>
                <a:gd name="T82" fmla="*/ 186 w 304"/>
                <a:gd name="T83" fmla="*/ 278 h 414"/>
                <a:gd name="T84" fmla="*/ 190 w 304"/>
                <a:gd name="T85" fmla="*/ 270 h 414"/>
                <a:gd name="T86" fmla="*/ 206 w 304"/>
                <a:gd name="T87" fmla="*/ 256 h 414"/>
                <a:gd name="T88" fmla="*/ 194 w 304"/>
                <a:gd name="T89" fmla="*/ 242 h 414"/>
                <a:gd name="T90" fmla="*/ 194 w 304"/>
                <a:gd name="T91" fmla="*/ 228 h 414"/>
                <a:gd name="T92" fmla="*/ 224 w 304"/>
                <a:gd name="T93" fmla="*/ 200 h 414"/>
                <a:gd name="T94" fmla="*/ 222 w 304"/>
                <a:gd name="T95" fmla="*/ 192 h 414"/>
                <a:gd name="T96" fmla="*/ 220 w 304"/>
                <a:gd name="T97" fmla="*/ 170 h 414"/>
                <a:gd name="T98" fmla="*/ 230 w 304"/>
                <a:gd name="T99" fmla="*/ 146 h 414"/>
                <a:gd name="T100" fmla="*/ 250 w 304"/>
                <a:gd name="T101" fmla="*/ 136 h 414"/>
                <a:gd name="T102" fmla="*/ 272 w 304"/>
                <a:gd name="T103" fmla="*/ 140 h 414"/>
                <a:gd name="T104" fmla="*/ 284 w 304"/>
                <a:gd name="T105" fmla="*/ 128 h 414"/>
                <a:gd name="T106" fmla="*/ 296 w 304"/>
                <a:gd name="T107" fmla="*/ 108 h 414"/>
                <a:gd name="T108" fmla="*/ 300 w 304"/>
                <a:gd name="T109" fmla="*/ 102 h 414"/>
                <a:gd name="T110" fmla="*/ 296 w 304"/>
                <a:gd name="T111" fmla="*/ 84 h 414"/>
                <a:gd name="T112" fmla="*/ 276 w 304"/>
                <a:gd name="T113" fmla="*/ 52 h 414"/>
                <a:gd name="T114" fmla="*/ 274 w 304"/>
                <a:gd name="T115" fmla="*/ 40 h 414"/>
                <a:gd name="T116" fmla="*/ 264 w 304"/>
                <a:gd name="T117" fmla="*/ 2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5533188" y="4705697"/>
              <a:ext cx="488648" cy="596082"/>
            </a:xfrm>
            <a:custGeom>
              <a:avLst/>
              <a:gdLst>
                <a:gd name="T0" fmla="*/ 132 w 282"/>
                <a:gd name="T1" fmla="*/ 24 h 344"/>
                <a:gd name="T2" fmla="*/ 118 w 282"/>
                <a:gd name="T3" fmla="*/ 40 h 344"/>
                <a:gd name="T4" fmla="*/ 92 w 282"/>
                <a:gd name="T5" fmla="*/ 34 h 344"/>
                <a:gd name="T6" fmla="*/ 78 w 282"/>
                <a:gd name="T7" fmla="*/ 42 h 344"/>
                <a:gd name="T8" fmla="*/ 70 w 282"/>
                <a:gd name="T9" fmla="*/ 74 h 344"/>
                <a:gd name="T10" fmla="*/ 74 w 282"/>
                <a:gd name="T11" fmla="*/ 92 h 344"/>
                <a:gd name="T12" fmla="*/ 46 w 282"/>
                <a:gd name="T13" fmla="*/ 116 h 344"/>
                <a:gd name="T14" fmla="*/ 48 w 282"/>
                <a:gd name="T15" fmla="*/ 134 h 344"/>
                <a:gd name="T16" fmla="*/ 56 w 282"/>
                <a:gd name="T17" fmla="*/ 142 h 344"/>
                <a:gd name="T18" fmla="*/ 56 w 282"/>
                <a:gd name="T19" fmla="*/ 148 h 344"/>
                <a:gd name="T20" fmla="*/ 36 w 282"/>
                <a:gd name="T21" fmla="*/ 166 h 344"/>
                <a:gd name="T22" fmla="*/ 36 w 282"/>
                <a:gd name="T23" fmla="*/ 186 h 344"/>
                <a:gd name="T24" fmla="*/ 30 w 282"/>
                <a:gd name="T25" fmla="*/ 190 h 344"/>
                <a:gd name="T26" fmla="*/ 14 w 282"/>
                <a:gd name="T27" fmla="*/ 208 h 344"/>
                <a:gd name="T28" fmla="*/ 16 w 282"/>
                <a:gd name="T29" fmla="*/ 216 h 344"/>
                <a:gd name="T30" fmla="*/ 16 w 282"/>
                <a:gd name="T31" fmla="*/ 236 h 344"/>
                <a:gd name="T32" fmla="*/ 6 w 282"/>
                <a:gd name="T33" fmla="*/ 250 h 344"/>
                <a:gd name="T34" fmla="*/ 0 w 282"/>
                <a:gd name="T35" fmla="*/ 254 h 344"/>
                <a:gd name="T36" fmla="*/ 6 w 282"/>
                <a:gd name="T37" fmla="*/ 272 h 344"/>
                <a:gd name="T38" fmla="*/ 52 w 282"/>
                <a:gd name="T39" fmla="*/ 272 h 344"/>
                <a:gd name="T40" fmla="*/ 70 w 282"/>
                <a:gd name="T41" fmla="*/ 292 h 344"/>
                <a:gd name="T42" fmla="*/ 102 w 282"/>
                <a:gd name="T43" fmla="*/ 342 h 344"/>
                <a:gd name="T44" fmla="*/ 132 w 282"/>
                <a:gd name="T45" fmla="*/ 340 h 344"/>
                <a:gd name="T46" fmla="*/ 152 w 282"/>
                <a:gd name="T47" fmla="*/ 290 h 344"/>
                <a:gd name="T48" fmla="*/ 172 w 282"/>
                <a:gd name="T49" fmla="*/ 292 h 344"/>
                <a:gd name="T50" fmla="*/ 170 w 282"/>
                <a:gd name="T51" fmla="*/ 276 h 344"/>
                <a:gd name="T52" fmla="*/ 194 w 282"/>
                <a:gd name="T53" fmla="*/ 276 h 344"/>
                <a:gd name="T54" fmla="*/ 208 w 282"/>
                <a:gd name="T55" fmla="*/ 256 h 344"/>
                <a:gd name="T56" fmla="*/ 222 w 282"/>
                <a:gd name="T57" fmla="*/ 226 h 344"/>
                <a:gd name="T58" fmla="*/ 218 w 282"/>
                <a:gd name="T59" fmla="*/ 208 h 344"/>
                <a:gd name="T60" fmla="*/ 236 w 282"/>
                <a:gd name="T61" fmla="*/ 194 h 344"/>
                <a:gd name="T62" fmla="*/ 238 w 282"/>
                <a:gd name="T63" fmla="*/ 182 h 344"/>
                <a:gd name="T64" fmla="*/ 244 w 282"/>
                <a:gd name="T65" fmla="*/ 172 h 344"/>
                <a:gd name="T66" fmla="*/ 238 w 282"/>
                <a:gd name="T67" fmla="*/ 154 h 344"/>
                <a:gd name="T68" fmla="*/ 262 w 282"/>
                <a:gd name="T69" fmla="*/ 134 h 344"/>
                <a:gd name="T70" fmla="*/ 234 w 282"/>
                <a:gd name="T71" fmla="*/ 112 h 344"/>
                <a:gd name="T72" fmla="*/ 242 w 282"/>
                <a:gd name="T73" fmla="*/ 108 h 344"/>
                <a:gd name="T74" fmla="*/ 266 w 282"/>
                <a:gd name="T75" fmla="*/ 96 h 344"/>
                <a:gd name="T76" fmla="*/ 282 w 282"/>
                <a:gd name="T77" fmla="*/ 74 h 344"/>
                <a:gd name="T78" fmla="*/ 270 w 282"/>
                <a:gd name="T79" fmla="*/ 66 h 344"/>
                <a:gd name="T80" fmla="*/ 270 w 282"/>
                <a:gd name="T81" fmla="*/ 58 h 344"/>
                <a:gd name="T82" fmla="*/ 266 w 282"/>
                <a:gd name="T83" fmla="*/ 58 h 344"/>
                <a:gd name="T84" fmla="*/ 256 w 282"/>
                <a:gd name="T85" fmla="*/ 64 h 344"/>
                <a:gd name="T86" fmla="*/ 234 w 282"/>
                <a:gd name="T87" fmla="*/ 54 h 344"/>
                <a:gd name="T88" fmla="*/ 226 w 282"/>
                <a:gd name="T89" fmla="*/ 42 h 344"/>
                <a:gd name="T90" fmla="*/ 222 w 282"/>
                <a:gd name="T91" fmla="*/ 50 h 344"/>
                <a:gd name="T92" fmla="*/ 208 w 282"/>
                <a:gd name="T93" fmla="*/ 60 h 344"/>
                <a:gd name="T94" fmla="*/ 186 w 282"/>
                <a:gd name="T95" fmla="*/ 60 h 344"/>
                <a:gd name="T96" fmla="*/ 178 w 282"/>
                <a:gd name="T97" fmla="*/ 54 h 344"/>
                <a:gd name="T98" fmla="*/ 170 w 282"/>
                <a:gd name="T99" fmla="*/ 30 h 344"/>
                <a:gd name="T100" fmla="*/ 160 w 282"/>
                <a:gd name="T101" fmla="*/ 2 h 344"/>
                <a:gd name="T102" fmla="*/ 146 w 282"/>
                <a:gd name="T10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5751520" y="4327947"/>
              <a:ext cx="419336" cy="485182"/>
            </a:xfrm>
            <a:custGeom>
              <a:avLst/>
              <a:gdLst>
                <a:gd name="T0" fmla="*/ 136 w 242"/>
                <a:gd name="T1" fmla="*/ 8 h 280"/>
                <a:gd name="T2" fmla="*/ 116 w 242"/>
                <a:gd name="T3" fmla="*/ 10 h 280"/>
                <a:gd name="T4" fmla="*/ 84 w 242"/>
                <a:gd name="T5" fmla="*/ 4 h 280"/>
                <a:gd name="T6" fmla="*/ 62 w 242"/>
                <a:gd name="T7" fmla="*/ 28 h 280"/>
                <a:gd name="T8" fmla="*/ 54 w 242"/>
                <a:gd name="T9" fmla="*/ 64 h 280"/>
                <a:gd name="T10" fmla="*/ 44 w 242"/>
                <a:gd name="T11" fmla="*/ 74 h 280"/>
                <a:gd name="T12" fmla="*/ 42 w 242"/>
                <a:gd name="T13" fmla="*/ 88 h 280"/>
                <a:gd name="T14" fmla="*/ 32 w 242"/>
                <a:gd name="T15" fmla="*/ 106 h 280"/>
                <a:gd name="T16" fmla="*/ 6 w 242"/>
                <a:gd name="T17" fmla="*/ 140 h 280"/>
                <a:gd name="T18" fmla="*/ 0 w 242"/>
                <a:gd name="T19" fmla="*/ 148 h 280"/>
                <a:gd name="T20" fmla="*/ 20 w 242"/>
                <a:gd name="T21" fmla="*/ 186 h 280"/>
                <a:gd name="T22" fmla="*/ 30 w 242"/>
                <a:gd name="T23" fmla="*/ 202 h 280"/>
                <a:gd name="T24" fmla="*/ 30 w 242"/>
                <a:gd name="T25" fmla="*/ 206 h 280"/>
                <a:gd name="T26" fmla="*/ 28 w 242"/>
                <a:gd name="T27" fmla="*/ 210 h 280"/>
                <a:gd name="T28" fmla="*/ 40 w 242"/>
                <a:gd name="T29" fmla="*/ 214 h 280"/>
                <a:gd name="T30" fmla="*/ 48 w 242"/>
                <a:gd name="T31" fmla="*/ 224 h 280"/>
                <a:gd name="T32" fmla="*/ 56 w 242"/>
                <a:gd name="T33" fmla="*/ 262 h 280"/>
                <a:gd name="T34" fmla="*/ 64 w 242"/>
                <a:gd name="T35" fmla="*/ 270 h 280"/>
                <a:gd name="T36" fmla="*/ 74 w 242"/>
                <a:gd name="T37" fmla="*/ 272 h 280"/>
                <a:gd name="T38" fmla="*/ 84 w 242"/>
                <a:gd name="T39" fmla="*/ 268 h 280"/>
                <a:gd name="T40" fmla="*/ 90 w 242"/>
                <a:gd name="T41" fmla="*/ 260 h 280"/>
                <a:gd name="T42" fmla="*/ 104 w 242"/>
                <a:gd name="T43" fmla="*/ 250 h 280"/>
                <a:gd name="T44" fmla="*/ 122 w 242"/>
                <a:gd name="T45" fmla="*/ 270 h 280"/>
                <a:gd name="T46" fmla="*/ 134 w 242"/>
                <a:gd name="T47" fmla="*/ 272 h 280"/>
                <a:gd name="T48" fmla="*/ 150 w 242"/>
                <a:gd name="T49" fmla="*/ 268 h 280"/>
                <a:gd name="T50" fmla="*/ 166 w 242"/>
                <a:gd name="T51" fmla="*/ 280 h 280"/>
                <a:gd name="T52" fmla="*/ 170 w 242"/>
                <a:gd name="T53" fmla="*/ 246 h 280"/>
                <a:gd name="T54" fmla="*/ 180 w 242"/>
                <a:gd name="T55" fmla="*/ 234 h 280"/>
                <a:gd name="T56" fmla="*/ 172 w 242"/>
                <a:gd name="T57" fmla="*/ 224 h 280"/>
                <a:gd name="T58" fmla="*/ 178 w 242"/>
                <a:gd name="T59" fmla="*/ 220 h 280"/>
                <a:gd name="T60" fmla="*/ 204 w 242"/>
                <a:gd name="T61" fmla="*/ 188 h 280"/>
                <a:gd name="T62" fmla="*/ 204 w 242"/>
                <a:gd name="T63" fmla="*/ 204 h 280"/>
                <a:gd name="T64" fmla="*/ 226 w 242"/>
                <a:gd name="T65" fmla="*/ 172 h 280"/>
                <a:gd name="T66" fmla="*/ 228 w 242"/>
                <a:gd name="T67" fmla="*/ 136 h 280"/>
                <a:gd name="T68" fmla="*/ 214 w 242"/>
                <a:gd name="T69" fmla="*/ 136 h 280"/>
                <a:gd name="T70" fmla="*/ 210 w 242"/>
                <a:gd name="T71" fmla="*/ 128 h 280"/>
                <a:gd name="T72" fmla="*/ 230 w 242"/>
                <a:gd name="T73" fmla="*/ 116 h 280"/>
                <a:gd name="T74" fmla="*/ 240 w 242"/>
                <a:gd name="T75" fmla="*/ 106 h 280"/>
                <a:gd name="T76" fmla="*/ 232 w 242"/>
                <a:gd name="T77" fmla="*/ 70 h 280"/>
                <a:gd name="T78" fmla="*/ 220 w 242"/>
                <a:gd name="T79" fmla="*/ 68 h 280"/>
                <a:gd name="T80" fmla="*/ 220 w 242"/>
                <a:gd name="T81" fmla="*/ 64 h 280"/>
                <a:gd name="T82" fmla="*/ 214 w 242"/>
                <a:gd name="T83" fmla="*/ 54 h 280"/>
                <a:gd name="T84" fmla="*/ 172 w 242"/>
                <a:gd name="T85" fmla="*/ 48 h 280"/>
                <a:gd name="T86" fmla="*/ 156 w 242"/>
                <a:gd name="T87" fmla="*/ 64 h 280"/>
                <a:gd name="T88" fmla="*/ 154 w 242"/>
                <a:gd name="T89" fmla="*/ 36 h 280"/>
                <a:gd name="T90" fmla="*/ 178 w 242"/>
                <a:gd name="T91" fmla="*/ 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5342580" y="3908611"/>
              <a:ext cx="530235" cy="648066"/>
            </a:xfrm>
            <a:custGeom>
              <a:avLst/>
              <a:gdLst>
                <a:gd name="T0" fmla="*/ 192 w 306"/>
                <a:gd name="T1" fmla="*/ 106 h 374"/>
                <a:gd name="T2" fmla="*/ 180 w 306"/>
                <a:gd name="T3" fmla="*/ 70 h 374"/>
                <a:gd name="T4" fmla="*/ 142 w 306"/>
                <a:gd name="T5" fmla="*/ 46 h 374"/>
                <a:gd name="T6" fmla="*/ 110 w 306"/>
                <a:gd name="T7" fmla="*/ 34 h 374"/>
                <a:gd name="T8" fmla="*/ 96 w 306"/>
                <a:gd name="T9" fmla="*/ 22 h 374"/>
                <a:gd name="T10" fmla="*/ 76 w 306"/>
                <a:gd name="T11" fmla="*/ 2 h 374"/>
                <a:gd name="T12" fmla="*/ 96 w 306"/>
                <a:gd name="T13" fmla="*/ 34 h 374"/>
                <a:gd name="T14" fmla="*/ 86 w 306"/>
                <a:gd name="T15" fmla="*/ 60 h 374"/>
                <a:gd name="T16" fmla="*/ 74 w 306"/>
                <a:gd name="T17" fmla="*/ 72 h 374"/>
                <a:gd name="T18" fmla="*/ 64 w 306"/>
                <a:gd name="T19" fmla="*/ 66 h 374"/>
                <a:gd name="T20" fmla="*/ 38 w 306"/>
                <a:gd name="T21" fmla="*/ 46 h 374"/>
                <a:gd name="T22" fmla="*/ 46 w 306"/>
                <a:gd name="T23" fmla="*/ 70 h 374"/>
                <a:gd name="T24" fmla="*/ 46 w 306"/>
                <a:gd name="T25" fmla="*/ 74 h 374"/>
                <a:gd name="T26" fmla="*/ 28 w 306"/>
                <a:gd name="T27" fmla="*/ 88 h 374"/>
                <a:gd name="T28" fmla="*/ 22 w 306"/>
                <a:gd name="T29" fmla="*/ 94 h 374"/>
                <a:gd name="T30" fmla="*/ 24 w 306"/>
                <a:gd name="T31" fmla="*/ 116 h 374"/>
                <a:gd name="T32" fmla="*/ 18 w 306"/>
                <a:gd name="T33" fmla="*/ 126 h 374"/>
                <a:gd name="T34" fmla="*/ 16 w 306"/>
                <a:gd name="T35" fmla="*/ 126 h 374"/>
                <a:gd name="T36" fmla="*/ 2 w 306"/>
                <a:gd name="T37" fmla="*/ 126 h 374"/>
                <a:gd name="T38" fmla="*/ 18 w 306"/>
                <a:gd name="T39" fmla="*/ 144 h 374"/>
                <a:gd name="T40" fmla="*/ 28 w 306"/>
                <a:gd name="T41" fmla="*/ 162 h 374"/>
                <a:gd name="T42" fmla="*/ 42 w 306"/>
                <a:gd name="T43" fmla="*/ 160 h 374"/>
                <a:gd name="T44" fmla="*/ 60 w 306"/>
                <a:gd name="T45" fmla="*/ 166 h 374"/>
                <a:gd name="T46" fmla="*/ 70 w 306"/>
                <a:gd name="T47" fmla="*/ 178 h 374"/>
                <a:gd name="T48" fmla="*/ 68 w 306"/>
                <a:gd name="T49" fmla="*/ 200 h 374"/>
                <a:gd name="T50" fmla="*/ 72 w 306"/>
                <a:gd name="T51" fmla="*/ 210 h 374"/>
                <a:gd name="T52" fmla="*/ 60 w 306"/>
                <a:gd name="T53" fmla="*/ 218 h 374"/>
                <a:gd name="T54" fmla="*/ 52 w 306"/>
                <a:gd name="T55" fmla="*/ 224 h 374"/>
                <a:gd name="T56" fmla="*/ 50 w 306"/>
                <a:gd name="T57" fmla="*/ 230 h 374"/>
                <a:gd name="T58" fmla="*/ 52 w 306"/>
                <a:gd name="T59" fmla="*/ 254 h 374"/>
                <a:gd name="T60" fmla="*/ 76 w 306"/>
                <a:gd name="T61" fmla="*/ 258 h 374"/>
                <a:gd name="T62" fmla="*/ 102 w 306"/>
                <a:gd name="T63" fmla="*/ 352 h 374"/>
                <a:gd name="T64" fmla="*/ 100 w 306"/>
                <a:gd name="T65" fmla="*/ 364 h 374"/>
                <a:gd name="T66" fmla="*/ 146 w 306"/>
                <a:gd name="T67" fmla="*/ 346 h 374"/>
                <a:gd name="T68" fmla="*/ 134 w 306"/>
                <a:gd name="T69" fmla="*/ 374 h 374"/>
                <a:gd name="T70" fmla="*/ 146 w 306"/>
                <a:gd name="T71" fmla="*/ 366 h 374"/>
                <a:gd name="T72" fmla="*/ 156 w 306"/>
                <a:gd name="T73" fmla="*/ 350 h 374"/>
                <a:gd name="T74" fmla="*/ 174 w 306"/>
                <a:gd name="T75" fmla="*/ 340 h 374"/>
                <a:gd name="T76" fmla="*/ 220 w 306"/>
                <a:gd name="T77" fmla="*/ 360 h 374"/>
                <a:gd name="T78" fmla="*/ 260 w 306"/>
                <a:gd name="T79" fmla="*/ 342 h 374"/>
                <a:gd name="T80" fmla="*/ 272 w 306"/>
                <a:gd name="T81" fmla="*/ 320 h 374"/>
                <a:gd name="T82" fmla="*/ 260 w 306"/>
                <a:gd name="T83" fmla="*/ 296 h 374"/>
                <a:gd name="T84" fmla="*/ 300 w 306"/>
                <a:gd name="T85" fmla="*/ 292 h 374"/>
                <a:gd name="T86" fmla="*/ 306 w 306"/>
                <a:gd name="T87" fmla="*/ 246 h 374"/>
                <a:gd name="T88" fmla="*/ 290 w 306"/>
                <a:gd name="T89" fmla="*/ 226 h 374"/>
                <a:gd name="T90" fmla="*/ 272 w 306"/>
                <a:gd name="T91" fmla="*/ 232 h 374"/>
                <a:gd name="T92" fmla="*/ 256 w 306"/>
                <a:gd name="T93" fmla="*/ 226 h 374"/>
                <a:gd name="T94" fmla="*/ 244 w 306"/>
                <a:gd name="T95" fmla="*/ 210 h 374"/>
                <a:gd name="T96" fmla="*/ 226 w 306"/>
                <a:gd name="T97" fmla="*/ 198 h 374"/>
                <a:gd name="T98" fmla="*/ 216 w 306"/>
                <a:gd name="T99" fmla="*/ 186 h 374"/>
                <a:gd name="T100" fmla="*/ 216 w 306"/>
                <a:gd name="T101" fmla="*/ 180 h 374"/>
                <a:gd name="T102" fmla="*/ 230 w 306"/>
                <a:gd name="T103" fmla="*/ 152 h 374"/>
                <a:gd name="T104" fmla="*/ 234 w 306"/>
                <a:gd name="T105" fmla="*/ 128 h 374"/>
                <a:gd name="T106" fmla="*/ 258 w 306"/>
                <a:gd name="T107" fmla="*/ 130 h 374"/>
                <a:gd name="T108" fmla="*/ 260 w 306"/>
                <a:gd name="T109" fmla="*/ 104 h 374"/>
                <a:gd name="T110" fmla="*/ 230 w 306"/>
                <a:gd name="T111" fmla="*/ 122 h 374"/>
                <a:gd name="T112" fmla="*/ 214 w 306"/>
                <a:gd name="T113" fmla="*/ 120 h 374"/>
                <a:gd name="T114" fmla="*/ 194 w 306"/>
                <a:gd name="T115" fmla="*/ 10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50" y="230"/>
                  </a:lnTo>
                  <a:lnTo>
                    <a:pt x="50" y="230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5446549" y="3160043"/>
              <a:ext cx="138624" cy="201004"/>
            </a:xfrm>
            <a:custGeom>
              <a:avLst/>
              <a:gdLst>
                <a:gd name="T0" fmla="*/ 46 w 80"/>
                <a:gd name="T1" fmla="*/ 2 h 116"/>
                <a:gd name="T2" fmla="*/ 44 w 80"/>
                <a:gd name="T3" fmla="*/ 0 h 116"/>
                <a:gd name="T4" fmla="*/ 44 w 80"/>
                <a:gd name="T5" fmla="*/ 0 h 116"/>
                <a:gd name="T6" fmla="*/ 40 w 80"/>
                <a:gd name="T7" fmla="*/ 2 h 116"/>
                <a:gd name="T8" fmla="*/ 38 w 80"/>
                <a:gd name="T9" fmla="*/ 4 h 116"/>
                <a:gd name="T10" fmla="*/ 32 w 80"/>
                <a:gd name="T11" fmla="*/ 14 h 116"/>
                <a:gd name="T12" fmla="*/ 28 w 80"/>
                <a:gd name="T13" fmla="*/ 12 h 116"/>
                <a:gd name="T14" fmla="*/ 28 w 80"/>
                <a:gd name="T15" fmla="*/ 12 h 116"/>
                <a:gd name="T16" fmla="*/ 28 w 80"/>
                <a:gd name="T17" fmla="*/ 14 h 116"/>
                <a:gd name="T18" fmla="*/ 22 w 80"/>
                <a:gd name="T19" fmla="*/ 20 h 116"/>
                <a:gd name="T20" fmla="*/ 18 w 80"/>
                <a:gd name="T21" fmla="*/ 22 h 116"/>
                <a:gd name="T22" fmla="*/ 10 w 80"/>
                <a:gd name="T23" fmla="*/ 26 h 116"/>
                <a:gd name="T24" fmla="*/ 8 w 80"/>
                <a:gd name="T25" fmla="*/ 32 h 116"/>
                <a:gd name="T26" fmla="*/ 8 w 80"/>
                <a:gd name="T27" fmla="*/ 32 h 116"/>
                <a:gd name="T28" fmla="*/ 8 w 80"/>
                <a:gd name="T29" fmla="*/ 44 h 116"/>
                <a:gd name="T30" fmla="*/ 6 w 80"/>
                <a:gd name="T31" fmla="*/ 48 h 116"/>
                <a:gd name="T32" fmla="*/ 4 w 80"/>
                <a:gd name="T33" fmla="*/ 50 h 116"/>
                <a:gd name="T34" fmla="*/ 0 w 80"/>
                <a:gd name="T35" fmla="*/ 60 h 116"/>
                <a:gd name="T36" fmla="*/ 0 w 80"/>
                <a:gd name="T37" fmla="*/ 60 h 116"/>
                <a:gd name="T38" fmla="*/ 0 w 80"/>
                <a:gd name="T39" fmla="*/ 66 h 116"/>
                <a:gd name="T40" fmla="*/ 0 w 80"/>
                <a:gd name="T41" fmla="*/ 78 h 116"/>
                <a:gd name="T42" fmla="*/ 4 w 80"/>
                <a:gd name="T43" fmla="*/ 102 h 116"/>
                <a:gd name="T44" fmla="*/ 4 w 80"/>
                <a:gd name="T45" fmla="*/ 102 h 116"/>
                <a:gd name="T46" fmla="*/ 8 w 80"/>
                <a:gd name="T47" fmla="*/ 106 h 116"/>
                <a:gd name="T48" fmla="*/ 18 w 80"/>
                <a:gd name="T49" fmla="*/ 112 h 116"/>
                <a:gd name="T50" fmla="*/ 36 w 80"/>
                <a:gd name="T51" fmla="*/ 116 h 116"/>
                <a:gd name="T52" fmla="*/ 36 w 80"/>
                <a:gd name="T53" fmla="*/ 116 h 116"/>
                <a:gd name="T54" fmla="*/ 44 w 80"/>
                <a:gd name="T55" fmla="*/ 114 h 116"/>
                <a:gd name="T56" fmla="*/ 54 w 80"/>
                <a:gd name="T57" fmla="*/ 110 h 116"/>
                <a:gd name="T58" fmla="*/ 50 w 80"/>
                <a:gd name="T59" fmla="*/ 100 h 116"/>
                <a:gd name="T60" fmla="*/ 50 w 80"/>
                <a:gd name="T61" fmla="*/ 98 h 116"/>
                <a:gd name="T62" fmla="*/ 50 w 80"/>
                <a:gd name="T63" fmla="*/ 98 h 116"/>
                <a:gd name="T64" fmla="*/ 52 w 80"/>
                <a:gd name="T65" fmla="*/ 90 h 116"/>
                <a:gd name="T66" fmla="*/ 52 w 80"/>
                <a:gd name="T67" fmla="*/ 90 h 116"/>
                <a:gd name="T68" fmla="*/ 60 w 80"/>
                <a:gd name="T69" fmla="*/ 74 h 116"/>
                <a:gd name="T70" fmla="*/ 76 w 80"/>
                <a:gd name="T71" fmla="*/ 74 h 116"/>
                <a:gd name="T72" fmla="*/ 80 w 80"/>
                <a:gd name="T73" fmla="*/ 74 h 116"/>
                <a:gd name="T74" fmla="*/ 80 w 80"/>
                <a:gd name="T75" fmla="*/ 74 h 116"/>
                <a:gd name="T76" fmla="*/ 74 w 80"/>
                <a:gd name="T77" fmla="*/ 64 h 116"/>
                <a:gd name="T78" fmla="*/ 64 w 80"/>
                <a:gd name="T79" fmla="*/ 48 h 116"/>
                <a:gd name="T80" fmla="*/ 58 w 80"/>
                <a:gd name="T81" fmla="*/ 40 h 116"/>
                <a:gd name="T82" fmla="*/ 58 w 80"/>
                <a:gd name="T83" fmla="*/ 40 h 116"/>
                <a:gd name="T84" fmla="*/ 54 w 80"/>
                <a:gd name="T85" fmla="*/ 30 h 116"/>
                <a:gd name="T86" fmla="*/ 52 w 80"/>
                <a:gd name="T87" fmla="*/ 18 h 116"/>
                <a:gd name="T88" fmla="*/ 52 w 80"/>
                <a:gd name="T89" fmla="*/ 18 h 116"/>
                <a:gd name="T90" fmla="*/ 48 w 80"/>
                <a:gd name="T91" fmla="*/ 8 h 116"/>
                <a:gd name="T92" fmla="*/ 46 w 80"/>
                <a:gd name="T93" fmla="*/ 2 h 116"/>
                <a:gd name="T94" fmla="*/ 46 w 80"/>
                <a:gd name="T95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5307925" y="3069938"/>
              <a:ext cx="183677" cy="197539"/>
            </a:xfrm>
            <a:custGeom>
              <a:avLst/>
              <a:gdLst>
                <a:gd name="T0" fmla="*/ 52 w 106"/>
                <a:gd name="T1" fmla="*/ 26 h 114"/>
                <a:gd name="T2" fmla="*/ 38 w 106"/>
                <a:gd name="T3" fmla="*/ 24 h 114"/>
                <a:gd name="T4" fmla="*/ 38 w 106"/>
                <a:gd name="T5" fmla="*/ 30 h 114"/>
                <a:gd name="T6" fmla="*/ 18 w 106"/>
                <a:gd name="T7" fmla="*/ 38 h 114"/>
                <a:gd name="T8" fmla="*/ 18 w 106"/>
                <a:gd name="T9" fmla="*/ 40 h 114"/>
                <a:gd name="T10" fmla="*/ 18 w 106"/>
                <a:gd name="T11" fmla="*/ 48 h 114"/>
                <a:gd name="T12" fmla="*/ 24 w 106"/>
                <a:gd name="T13" fmla="*/ 58 h 114"/>
                <a:gd name="T14" fmla="*/ 24 w 106"/>
                <a:gd name="T15" fmla="*/ 60 h 114"/>
                <a:gd name="T16" fmla="*/ 4 w 106"/>
                <a:gd name="T17" fmla="*/ 82 h 114"/>
                <a:gd name="T18" fmla="*/ 0 w 106"/>
                <a:gd name="T19" fmla="*/ 86 h 114"/>
                <a:gd name="T20" fmla="*/ 4 w 106"/>
                <a:gd name="T21" fmla="*/ 96 h 114"/>
                <a:gd name="T22" fmla="*/ 20 w 106"/>
                <a:gd name="T23" fmla="*/ 100 h 114"/>
                <a:gd name="T24" fmla="*/ 32 w 106"/>
                <a:gd name="T25" fmla="*/ 102 h 114"/>
                <a:gd name="T26" fmla="*/ 40 w 106"/>
                <a:gd name="T27" fmla="*/ 106 h 114"/>
                <a:gd name="T28" fmla="*/ 48 w 106"/>
                <a:gd name="T29" fmla="*/ 110 h 114"/>
                <a:gd name="T30" fmla="*/ 62 w 106"/>
                <a:gd name="T31" fmla="*/ 114 h 114"/>
                <a:gd name="T32" fmla="*/ 66 w 106"/>
                <a:gd name="T33" fmla="*/ 112 h 114"/>
                <a:gd name="T34" fmla="*/ 78 w 106"/>
                <a:gd name="T35" fmla="*/ 98 h 114"/>
                <a:gd name="T36" fmla="*/ 80 w 106"/>
                <a:gd name="T37" fmla="*/ 66 h 114"/>
                <a:gd name="T38" fmla="*/ 96 w 106"/>
                <a:gd name="T39" fmla="*/ 68 h 114"/>
                <a:gd name="T40" fmla="*/ 102 w 106"/>
                <a:gd name="T41" fmla="*/ 62 h 114"/>
                <a:gd name="T42" fmla="*/ 96 w 106"/>
                <a:gd name="T43" fmla="*/ 30 h 114"/>
                <a:gd name="T44" fmla="*/ 102 w 106"/>
                <a:gd name="T45" fmla="*/ 26 h 114"/>
                <a:gd name="T46" fmla="*/ 106 w 106"/>
                <a:gd name="T47" fmla="*/ 22 h 114"/>
                <a:gd name="T48" fmla="*/ 86 w 106"/>
                <a:gd name="T49" fmla="*/ 18 h 114"/>
                <a:gd name="T50" fmla="*/ 68 w 106"/>
                <a:gd name="T51" fmla="*/ 6 h 114"/>
                <a:gd name="T52" fmla="*/ 62 w 106"/>
                <a:gd name="T53" fmla="*/ 2 h 114"/>
                <a:gd name="T54" fmla="*/ 48 w 106"/>
                <a:gd name="T55" fmla="*/ 2 h 114"/>
                <a:gd name="T56" fmla="*/ 44 w 106"/>
                <a:gd name="T57" fmla="*/ 2 h 114"/>
                <a:gd name="T58" fmla="*/ 50 w 106"/>
                <a:gd name="T59" fmla="*/ 10 h 114"/>
                <a:gd name="T60" fmla="*/ 54 w 106"/>
                <a:gd name="T61" fmla="*/ 16 h 114"/>
                <a:gd name="T62" fmla="*/ 52 w 106"/>
                <a:gd name="T63" fmla="*/ 2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5619828" y="2678328"/>
              <a:ext cx="651530" cy="620340"/>
            </a:xfrm>
            <a:custGeom>
              <a:avLst/>
              <a:gdLst>
                <a:gd name="T0" fmla="*/ 162 w 376"/>
                <a:gd name="T1" fmla="*/ 60 h 358"/>
                <a:gd name="T2" fmla="*/ 160 w 376"/>
                <a:gd name="T3" fmla="*/ 80 h 358"/>
                <a:gd name="T4" fmla="*/ 140 w 376"/>
                <a:gd name="T5" fmla="*/ 80 h 358"/>
                <a:gd name="T6" fmla="*/ 116 w 376"/>
                <a:gd name="T7" fmla="*/ 92 h 358"/>
                <a:gd name="T8" fmla="*/ 92 w 376"/>
                <a:gd name="T9" fmla="*/ 112 h 358"/>
                <a:gd name="T10" fmla="*/ 70 w 376"/>
                <a:gd name="T11" fmla="*/ 138 h 358"/>
                <a:gd name="T12" fmla="*/ 54 w 376"/>
                <a:gd name="T13" fmla="*/ 148 h 358"/>
                <a:gd name="T14" fmla="*/ 42 w 376"/>
                <a:gd name="T15" fmla="*/ 138 h 358"/>
                <a:gd name="T16" fmla="*/ 24 w 376"/>
                <a:gd name="T17" fmla="*/ 122 h 358"/>
                <a:gd name="T18" fmla="*/ 22 w 376"/>
                <a:gd name="T19" fmla="*/ 184 h 358"/>
                <a:gd name="T20" fmla="*/ 4 w 376"/>
                <a:gd name="T21" fmla="*/ 220 h 358"/>
                <a:gd name="T22" fmla="*/ 2 w 376"/>
                <a:gd name="T23" fmla="*/ 232 h 358"/>
                <a:gd name="T24" fmla="*/ 32 w 376"/>
                <a:gd name="T25" fmla="*/ 238 h 358"/>
                <a:gd name="T26" fmla="*/ 34 w 376"/>
                <a:gd name="T27" fmla="*/ 240 h 358"/>
                <a:gd name="T28" fmla="*/ 46 w 376"/>
                <a:gd name="T29" fmla="*/ 248 h 358"/>
                <a:gd name="T30" fmla="*/ 48 w 376"/>
                <a:gd name="T31" fmla="*/ 248 h 358"/>
                <a:gd name="T32" fmla="*/ 54 w 376"/>
                <a:gd name="T33" fmla="*/ 264 h 358"/>
                <a:gd name="T34" fmla="*/ 92 w 376"/>
                <a:gd name="T35" fmla="*/ 260 h 358"/>
                <a:gd name="T36" fmla="*/ 112 w 376"/>
                <a:gd name="T37" fmla="*/ 224 h 358"/>
                <a:gd name="T38" fmla="*/ 138 w 376"/>
                <a:gd name="T39" fmla="*/ 204 h 358"/>
                <a:gd name="T40" fmla="*/ 154 w 376"/>
                <a:gd name="T41" fmla="*/ 196 h 358"/>
                <a:gd name="T42" fmla="*/ 164 w 376"/>
                <a:gd name="T43" fmla="*/ 194 h 358"/>
                <a:gd name="T44" fmla="*/ 174 w 376"/>
                <a:gd name="T45" fmla="*/ 200 h 358"/>
                <a:gd name="T46" fmla="*/ 188 w 376"/>
                <a:gd name="T47" fmla="*/ 220 h 358"/>
                <a:gd name="T48" fmla="*/ 188 w 376"/>
                <a:gd name="T49" fmla="*/ 254 h 358"/>
                <a:gd name="T50" fmla="*/ 184 w 376"/>
                <a:gd name="T51" fmla="*/ 268 h 358"/>
                <a:gd name="T52" fmla="*/ 174 w 376"/>
                <a:gd name="T53" fmla="*/ 284 h 358"/>
                <a:gd name="T54" fmla="*/ 172 w 376"/>
                <a:gd name="T55" fmla="*/ 312 h 358"/>
                <a:gd name="T56" fmla="*/ 184 w 376"/>
                <a:gd name="T57" fmla="*/ 302 h 358"/>
                <a:gd name="T58" fmla="*/ 194 w 376"/>
                <a:gd name="T59" fmla="*/ 308 h 358"/>
                <a:gd name="T60" fmla="*/ 186 w 376"/>
                <a:gd name="T61" fmla="*/ 324 h 358"/>
                <a:gd name="T62" fmla="*/ 182 w 376"/>
                <a:gd name="T63" fmla="*/ 336 h 358"/>
                <a:gd name="T64" fmla="*/ 176 w 376"/>
                <a:gd name="T65" fmla="*/ 344 h 358"/>
                <a:gd name="T66" fmla="*/ 162 w 376"/>
                <a:gd name="T67" fmla="*/ 348 h 358"/>
                <a:gd name="T68" fmla="*/ 184 w 376"/>
                <a:gd name="T69" fmla="*/ 354 h 358"/>
                <a:gd name="T70" fmla="*/ 198 w 376"/>
                <a:gd name="T71" fmla="*/ 328 h 358"/>
                <a:gd name="T72" fmla="*/ 272 w 376"/>
                <a:gd name="T73" fmla="*/ 260 h 358"/>
                <a:gd name="T74" fmla="*/ 284 w 376"/>
                <a:gd name="T75" fmla="*/ 260 h 358"/>
                <a:gd name="T76" fmla="*/ 312 w 376"/>
                <a:gd name="T77" fmla="*/ 244 h 358"/>
                <a:gd name="T78" fmla="*/ 326 w 376"/>
                <a:gd name="T79" fmla="*/ 208 h 358"/>
                <a:gd name="T80" fmla="*/ 372 w 376"/>
                <a:gd name="T81" fmla="*/ 128 h 358"/>
                <a:gd name="T82" fmla="*/ 364 w 376"/>
                <a:gd name="T83" fmla="*/ 122 h 358"/>
                <a:gd name="T84" fmla="*/ 356 w 376"/>
                <a:gd name="T85" fmla="*/ 122 h 358"/>
                <a:gd name="T86" fmla="*/ 346 w 376"/>
                <a:gd name="T87" fmla="*/ 116 h 358"/>
                <a:gd name="T88" fmla="*/ 342 w 376"/>
                <a:gd name="T89" fmla="*/ 108 h 358"/>
                <a:gd name="T90" fmla="*/ 336 w 376"/>
                <a:gd name="T91" fmla="*/ 62 h 358"/>
                <a:gd name="T92" fmla="*/ 308 w 376"/>
                <a:gd name="T93" fmla="*/ 30 h 358"/>
                <a:gd name="T94" fmla="*/ 306 w 376"/>
                <a:gd name="T95" fmla="*/ 16 h 358"/>
                <a:gd name="T96" fmla="*/ 300 w 376"/>
                <a:gd name="T97" fmla="*/ 10 h 358"/>
                <a:gd name="T98" fmla="*/ 292 w 376"/>
                <a:gd name="T99" fmla="*/ 24 h 358"/>
                <a:gd name="T100" fmla="*/ 274 w 376"/>
                <a:gd name="T101" fmla="*/ 20 h 358"/>
                <a:gd name="T102" fmla="*/ 268 w 376"/>
                <a:gd name="T103" fmla="*/ 8 h 358"/>
                <a:gd name="T104" fmla="*/ 236 w 376"/>
                <a:gd name="T105" fmla="*/ 0 h 358"/>
                <a:gd name="T106" fmla="*/ 234 w 376"/>
                <a:gd name="T107" fmla="*/ 12 h 358"/>
                <a:gd name="T108" fmla="*/ 226 w 376"/>
                <a:gd name="T109" fmla="*/ 30 h 358"/>
                <a:gd name="T110" fmla="*/ 212 w 376"/>
                <a:gd name="T111" fmla="*/ 48 h 358"/>
                <a:gd name="T112" fmla="*/ 186 w 376"/>
                <a:gd name="T113" fmla="*/ 5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72" y="260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5765382" y="2304043"/>
              <a:ext cx="928777" cy="630737"/>
            </a:xfrm>
            <a:custGeom>
              <a:avLst/>
              <a:gdLst>
                <a:gd name="T0" fmla="*/ 74 w 536"/>
                <a:gd name="T1" fmla="*/ 12 h 364"/>
                <a:gd name="T2" fmla="*/ 60 w 536"/>
                <a:gd name="T3" fmla="*/ 34 h 364"/>
                <a:gd name="T4" fmla="*/ 42 w 536"/>
                <a:gd name="T5" fmla="*/ 48 h 364"/>
                <a:gd name="T6" fmla="*/ 22 w 536"/>
                <a:gd name="T7" fmla="*/ 34 h 364"/>
                <a:gd name="T8" fmla="*/ 18 w 536"/>
                <a:gd name="T9" fmla="*/ 54 h 364"/>
                <a:gd name="T10" fmla="*/ 34 w 536"/>
                <a:gd name="T11" fmla="*/ 64 h 364"/>
                <a:gd name="T12" fmla="*/ 50 w 536"/>
                <a:gd name="T13" fmla="*/ 140 h 364"/>
                <a:gd name="T14" fmla="*/ 76 w 536"/>
                <a:gd name="T15" fmla="*/ 136 h 364"/>
                <a:gd name="T16" fmla="*/ 98 w 536"/>
                <a:gd name="T17" fmla="*/ 132 h 364"/>
                <a:gd name="T18" fmla="*/ 126 w 536"/>
                <a:gd name="T19" fmla="*/ 176 h 364"/>
                <a:gd name="T20" fmla="*/ 120 w 536"/>
                <a:gd name="T21" fmla="*/ 212 h 364"/>
                <a:gd name="T22" fmla="*/ 158 w 536"/>
                <a:gd name="T23" fmla="*/ 208 h 364"/>
                <a:gd name="T24" fmla="*/ 178 w 536"/>
                <a:gd name="T25" fmla="*/ 216 h 364"/>
                <a:gd name="T26" fmla="*/ 192 w 536"/>
                <a:gd name="T27" fmla="*/ 228 h 364"/>
                <a:gd name="T28" fmla="*/ 210 w 536"/>
                <a:gd name="T29" fmla="*/ 218 h 364"/>
                <a:gd name="T30" fmla="*/ 226 w 536"/>
                <a:gd name="T31" fmla="*/ 214 h 364"/>
                <a:gd name="T32" fmla="*/ 232 w 536"/>
                <a:gd name="T33" fmla="*/ 242 h 364"/>
                <a:gd name="T34" fmla="*/ 262 w 536"/>
                <a:gd name="T35" fmla="*/ 274 h 364"/>
                <a:gd name="T36" fmla="*/ 268 w 536"/>
                <a:gd name="T37" fmla="*/ 324 h 364"/>
                <a:gd name="T38" fmla="*/ 276 w 536"/>
                <a:gd name="T39" fmla="*/ 330 h 364"/>
                <a:gd name="T40" fmla="*/ 294 w 536"/>
                <a:gd name="T41" fmla="*/ 338 h 364"/>
                <a:gd name="T42" fmla="*/ 322 w 536"/>
                <a:gd name="T43" fmla="*/ 314 h 364"/>
                <a:gd name="T44" fmla="*/ 344 w 536"/>
                <a:gd name="T45" fmla="*/ 294 h 364"/>
                <a:gd name="T46" fmla="*/ 400 w 536"/>
                <a:gd name="T47" fmla="*/ 272 h 364"/>
                <a:gd name="T48" fmla="*/ 404 w 536"/>
                <a:gd name="T49" fmla="*/ 260 h 364"/>
                <a:gd name="T50" fmla="*/ 430 w 536"/>
                <a:gd name="T51" fmla="*/ 256 h 364"/>
                <a:gd name="T52" fmla="*/ 454 w 536"/>
                <a:gd name="T53" fmla="*/ 228 h 364"/>
                <a:gd name="T54" fmla="*/ 478 w 536"/>
                <a:gd name="T55" fmla="*/ 170 h 364"/>
                <a:gd name="T56" fmla="*/ 524 w 536"/>
                <a:gd name="T57" fmla="*/ 198 h 364"/>
                <a:gd name="T58" fmla="*/ 514 w 536"/>
                <a:gd name="T59" fmla="*/ 172 h 364"/>
                <a:gd name="T60" fmla="*/ 524 w 536"/>
                <a:gd name="T61" fmla="*/ 126 h 364"/>
                <a:gd name="T62" fmla="*/ 492 w 536"/>
                <a:gd name="T63" fmla="*/ 110 h 364"/>
                <a:gd name="T64" fmla="*/ 482 w 536"/>
                <a:gd name="T65" fmla="*/ 108 h 364"/>
                <a:gd name="T66" fmla="*/ 468 w 536"/>
                <a:gd name="T67" fmla="*/ 112 h 364"/>
                <a:gd name="T68" fmla="*/ 446 w 536"/>
                <a:gd name="T69" fmla="*/ 110 h 364"/>
                <a:gd name="T70" fmla="*/ 446 w 536"/>
                <a:gd name="T71" fmla="*/ 136 h 364"/>
                <a:gd name="T72" fmla="*/ 428 w 536"/>
                <a:gd name="T73" fmla="*/ 146 h 364"/>
                <a:gd name="T74" fmla="*/ 414 w 536"/>
                <a:gd name="T75" fmla="*/ 140 h 364"/>
                <a:gd name="T76" fmla="*/ 376 w 536"/>
                <a:gd name="T77" fmla="*/ 108 h 364"/>
                <a:gd name="T78" fmla="*/ 370 w 536"/>
                <a:gd name="T79" fmla="*/ 86 h 364"/>
                <a:gd name="T80" fmla="*/ 368 w 536"/>
                <a:gd name="T81" fmla="*/ 98 h 364"/>
                <a:gd name="T82" fmla="*/ 340 w 536"/>
                <a:gd name="T83" fmla="*/ 116 h 364"/>
                <a:gd name="T84" fmla="*/ 336 w 536"/>
                <a:gd name="T85" fmla="*/ 106 h 364"/>
                <a:gd name="T86" fmla="*/ 316 w 536"/>
                <a:gd name="T87" fmla="*/ 82 h 364"/>
                <a:gd name="T88" fmla="*/ 292 w 536"/>
                <a:gd name="T89" fmla="*/ 82 h 364"/>
                <a:gd name="T90" fmla="*/ 290 w 536"/>
                <a:gd name="T91" fmla="*/ 68 h 364"/>
                <a:gd name="T92" fmla="*/ 254 w 536"/>
                <a:gd name="T93" fmla="*/ 68 h 364"/>
                <a:gd name="T94" fmla="*/ 240 w 536"/>
                <a:gd name="T95" fmla="*/ 72 h 364"/>
                <a:gd name="T96" fmla="*/ 226 w 536"/>
                <a:gd name="T97" fmla="*/ 56 h 364"/>
                <a:gd name="T98" fmla="*/ 202 w 536"/>
                <a:gd name="T99" fmla="*/ 50 h 364"/>
                <a:gd name="T100" fmla="*/ 164 w 536"/>
                <a:gd name="T101" fmla="*/ 54 h 364"/>
                <a:gd name="T102" fmla="*/ 150 w 536"/>
                <a:gd name="T103" fmla="*/ 5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6" y="17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auto">
            <a:xfrm>
              <a:off x="5567845" y="1413387"/>
              <a:ext cx="1244146" cy="1129783"/>
            </a:xfrm>
            <a:custGeom>
              <a:avLst/>
              <a:gdLst>
                <a:gd name="T0" fmla="*/ 706 w 718"/>
                <a:gd name="T1" fmla="*/ 302 h 652"/>
                <a:gd name="T2" fmla="*/ 710 w 718"/>
                <a:gd name="T3" fmla="*/ 274 h 652"/>
                <a:gd name="T4" fmla="*/ 692 w 718"/>
                <a:gd name="T5" fmla="*/ 234 h 652"/>
                <a:gd name="T6" fmla="*/ 666 w 718"/>
                <a:gd name="T7" fmla="*/ 248 h 652"/>
                <a:gd name="T8" fmla="*/ 644 w 718"/>
                <a:gd name="T9" fmla="*/ 272 h 652"/>
                <a:gd name="T10" fmla="*/ 618 w 718"/>
                <a:gd name="T11" fmla="*/ 318 h 652"/>
                <a:gd name="T12" fmla="*/ 536 w 718"/>
                <a:gd name="T13" fmla="*/ 334 h 652"/>
                <a:gd name="T14" fmla="*/ 508 w 718"/>
                <a:gd name="T15" fmla="*/ 290 h 652"/>
                <a:gd name="T16" fmla="*/ 496 w 718"/>
                <a:gd name="T17" fmla="*/ 278 h 652"/>
                <a:gd name="T18" fmla="*/ 388 w 718"/>
                <a:gd name="T19" fmla="*/ 236 h 652"/>
                <a:gd name="T20" fmla="*/ 330 w 718"/>
                <a:gd name="T21" fmla="*/ 232 h 652"/>
                <a:gd name="T22" fmla="*/ 258 w 718"/>
                <a:gd name="T23" fmla="*/ 110 h 652"/>
                <a:gd name="T24" fmla="*/ 108 w 718"/>
                <a:gd name="T25" fmla="*/ 12 h 652"/>
                <a:gd name="T26" fmla="*/ 80 w 718"/>
                <a:gd name="T27" fmla="*/ 0 h 652"/>
                <a:gd name="T28" fmla="*/ 34 w 718"/>
                <a:gd name="T29" fmla="*/ 12 h 652"/>
                <a:gd name="T30" fmla="*/ 8 w 718"/>
                <a:gd name="T31" fmla="*/ 38 h 652"/>
                <a:gd name="T32" fmla="*/ 0 w 718"/>
                <a:gd name="T33" fmla="*/ 52 h 652"/>
                <a:gd name="T34" fmla="*/ 10 w 718"/>
                <a:gd name="T35" fmla="*/ 86 h 652"/>
                <a:gd name="T36" fmla="*/ 38 w 718"/>
                <a:gd name="T37" fmla="*/ 76 h 652"/>
                <a:gd name="T38" fmla="*/ 74 w 718"/>
                <a:gd name="T39" fmla="*/ 94 h 652"/>
                <a:gd name="T40" fmla="*/ 96 w 718"/>
                <a:gd name="T41" fmla="*/ 140 h 652"/>
                <a:gd name="T42" fmla="*/ 124 w 718"/>
                <a:gd name="T43" fmla="*/ 148 h 652"/>
                <a:gd name="T44" fmla="*/ 170 w 718"/>
                <a:gd name="T45" fmla="*/ 124 h 652"/>
                <a:gd name="T46" fmla="*/ 214 w 718"/>
                <a:gd name="T47" fmla="*/ 110 h 652"/>
                <a:gd name="T48" fmla="*/ 238 w 718"/>
                <a:gd name="T49" fmla="*/ 196 h 652"/>
                <a:gd name="T50" fmla="*/ 240 w 718"/>
                <a:gd name="T51" fmla="*/ 250 h 652"/>
                <a:gd name="T52" fmla="*/ 232 w 718"/>
                <a:gd name="T53" fmla="*/ 284 h 652"/>
                <a:gd name="T54" fmla="*/ 222 w 718"/>
                <a:gd name="T55" fmla="*/ 312 h 652"/>
                <a:gd name="T56" fmla="*/ 228 w 718"/>
                <a:gd name="T57" fmla="*/ 332 h 652"/>
                <a:gd name="T58" fmla="*/ 206 w 718"/>
                <a:gd name="T59" fmla="*/ 364 h 652"/>
                <a:gd name="T60" fmla="*/ 168 w 718"/>
                <a:gd name="T61" fmla="*/ 402 h 652"/>
                <a:gd name="T62" fmla="*/ 148 w 718"/>
                <a:gd name="T63" fmla="*/ 414 h 652"/>
                <a:gd name="T64" fmla="*/ 160 w 718"/>
                <a:gd name="T65" fmla="*/ 468 h 652"/>
                <a:gd name="T66" fmla="*/ 182 w 718"/>
                <a:gd name="T67" fmla="*/ 512 h 652"/>
                <a:gd name="T68" fmla="*/ 226 w 718"/>
                <a:gd name="T69" fmla="*/ 528 h 652"/>
                <a:gd name="T70" fmla="*/ 254 w 718"/>
                <a:gd name="T71" fmla="*/ 560 h 652"/>
                <a:gd name="T72" fmla="*/ 274 w 718"/>
                <a:gd name="T73" fmla="*/ 560 h 652"/>
                <a:gd name="T74" fmla="*/ 308 w 718"/>
                <a:gd name="T75" fmla="*/ 552 h 652"/>
                <a:gd name="T76" fmla="*/ 334 w 718"/>
                <a:gd name="T77" fmla="*/ 546 h 652"/>
                <a:gd name="T78" fmla="*/ 346 w 718"/>
                <a:gd name="T79" fmla="*/ 562 h 652"/>
                <a:gd name="T80" fmla="*/ 360 w 718"/>
                <a:gd name="T81" fmla="*/ 574 h 652"/>
                <a:gd name="T82" fmla="*/ 364 w 718"/>
                <a:gd name="T83" fmla="*/ 564 h 652"/>
                <a:gd name="T84" fmla="*/ 402 w 718"/>
                <a:gd name="T85" fmla="*/ 562 h 652"/>
                <a:gd name="T86" fmla="*/ 422 w 718"/>
                <a:gd name="T87" fmla="*/ 590 h 652"/>
                <a:gd name="T88" fmla="*/ 426 w 718"/>
                <a:gd name="T89" fmla="*/ 584 h 652"/>
                <a:gd name="T90" fmla="*/ 458 w 718"/>
                <a:gd name="T91" fmla="*/ 624 h 652"/>
                <a:gd name="T92" fmla="*/ 470 w 718"/>
                <a:gd name="T93" fmla="*/ 602 h 652"/>
                <a:gd name="T94" fmla="*/ 478 w 718"/>
                <a:gd name="T95" fmla="*/ 594 h 652"/>
                <a:gd name="T96" fmla="*/ 490 w 718"/>
                <a:gd name="T97" fmla="*/ 594 h 652"/>
                <a:gd name="T98" fmla="*/ 498 w 718"/>
                <a:gd name="T99" fmla="*/ 618 h 652"/>
                <a:gd name="T100" fmla="*/ 538 w 718"/>
                <a:gd name="T101" fmla="*/ 652 h 652"/>
                <a:gd name="T102" fmla="*/ 544 w 718"/>
                <a:gd name="T103" fmla="*/ 638 h 652"/>
                <a:gd name="T104" fmla="*/ 556 w 718"/>
                <a:gd name="T105" fmla="*/ 618 h 652"/>
                <a:gd name="T106" fmla="*/ 592 w 718"/>
                <a:gd name="T107" fmla="*/ 596 h 652"/>
                <a:gd name="T108" fmla="*/ 612 w 718"/>
                <a:gd name="T109" fmla="*/ 606 h 652"/>
                <a:gd name="T110" fmla="*/ 610 w 718"/>
                <a:gd name="T111" fmla="*/ 618 h 652"/>
                <a:gd name="T112" fmla="*/ 640 w 718"/>
                <a:gd name="T113" fmla="*/ 630 h 652"/>
                <a:gd name="T114" fmla="*/ 624 w 718"/>
                <a:gd name="T115" fmla="*/ 562 h 652"/>
                <a:gd name="T116" fmla="*/ 616 w 718"/>
                <a:gd name="T117" fmla="*/ 518 h 652"/>
                <a:gd name="T118" fmla="*/ 650 w 718"/>
                <a:gd name="T119" fmla="*/ 482 h 652"/>
                <a:gd name="T120" fmla="*/ 692 w 718"/>
                <a:gd name="T121" fmla="*/ 486 h 652"/>
                <a:gd name="T122" fmla="*/ 714 w 718"/>
                <a:gd name="T123" fmla="*/ 4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06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8" y="332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02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90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50" y="482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0"/>
            <p:cNvSpPr>
              <a:spLocks/>
            </p:cNvSpPr>
            <p:nvPr/>
          </p:nvSpPr>
          <p:spPr bwMode="auto">
            <a:xfrm>
              <a:off x="5321787" y="3440757"/>
              <a:ext cx="752033" cy="471320"/>
            </a:xfrm>
            <a:custGeom>
              <a:avLst/>
              <a:gdLst>
                <a:gd name="T0" fmla="*/ 396 w 434"/>
                <a:gd name="T1" fmla="*/ 8 h 272"/>
                <a:gd name="T2" fmla="*/ 358 w 434"/>
                <a:gd name="T3" fmla="*/ 12 h 272"/>
                <a:gd name="T4" fmla="*/ 314 w 434"/>
                <a:gd name="T5" fmla="*/ 0 h 272"/>
                <a:gd name="T6" fmla="*/ 272 w 434"/>
                <a:gd name="T7" fmla="*/ 60 h 272"/>
                <a:gd name="T8" fmla="*/ 246 w 434"/>
                <a:gd name="T9" fmla="*/ 64 h 272"/>
                <a:gd name="T10" fmla="*/ 218 w 434"/>
                <a:gd name="T11" fmla="*/ 60 h 272"/>
                <a:gd name="T12" fmla="*/ 208 w 434"/>
                <a:gd name="T13" fmla="*/ 2 h 272"/>
                <a:gd name="T14" fmla="*/ 150 w 434"/>
                <a:gd name="T15" fmla="*/ 20 h 272"/>
                <a:gd name="T16" fmla="*/ 144 w 434"/>
                <a:gd name="T17" fmla="*/ 0 h 272"/>
                <a:gd name="T18" fmla="*/ 118 w 434"/>
                <a:gd name="T19" fmla="*/ 20 h 272"/>
                <a:gd name="T20" fmla="*/ 102 w 434"/>
                <a:gd name="T21" fmla="*/ 24 h 272"/>
                <a:gd name="T22" fmla="*/ 12 w 434"/>
                <a:gd name="T23" fmla="*/ 128 h 272"/>
                <a:gd name="T24" fmla="*/ 22 w 434"/>
                <a:gd name="T25" fmla="*/ 152 h 272"/>
                <a:gd name="T26" fmla="*/ 20 w 434"/>
                <a:gd name="T27" fmla="*/ 156 h 272"/>
                <a:gd name="T28" fmla="*/ 24 w 434"/>
                <a:gd name="T29" fmla="*/ 172 h 272"/>
                <a:gd name="T30" fmla="*/ 34 w 434"/>
                <a:gd name="T31" fmla="*/ 206 h 272"/>
                <a:gd name="T32" fmla="*/ 0 w 434"/>
                <a:gd name="T33" fmla="*/ 236 h 272"/>
                <a:gd name="T34" fmla="*/ 18 w 434"/>
                <a:gd name="T35" fmla="*/ 248 h 272"/>
                <a:gd name="T36" fmla="*/ 18 w 434"/>
                <a:gd name="T37" fmla="*/ 252 h 272"/>
                <a:gd name="T38" fmla="*/ 64 w 434"/>
                <a:gd name="T39" fmla="*/ 272 h 272"/>
                <a:gd name="T40" fmla="*/ 92 w 434"/>
                <a:gd name="T41" fmla="*/ 230 h 272"/>
                <a:gd name="T42" fmla="*/ 118 w 434"/>
                <a:gd name="T43" fmla="*/ 242 h 272"/>
                <a:gd name="T44" fmla="*/ 118 w 434"/>
                <a:gd name="T45" fmla="*/ 244 h 272"/>
                <a:gd name="T46" fmla="*/ 118 w 434"/>
                <a:gd name="T47" fmla="*/ 260 h 272"/>
                <a:gd name="T48" fmla="*/ 148 w 434"/>
                <a:gd name="T49" fmla="*/ 264 h 272"/>
                <a:gd name="T50" fmla="*/ 170 w 434"/>
                <a:gd name="T51" fmla="*/ 256 h 272"/>
                <a:gd name="T52" fmla="*/ 184 w 434"/>
                <a:gd name="T53" fmla="*/ 252 h 272"/>
                <a:gd name="T54" fmla="*/ 202 w 434"/>
                <a:gd name="T55" fmla="*/ 258 h 272"/>
                <a:gd name="T56" fmla="*/ 214 w 434"/>
                <a:gd name="T57" fmla="*/ 248 h 272"/>
                <a:gd name="T58" fmla="*/ 220 w 434"/>
                <a:gd name="T59" fmla="*/ 242 h 272"/>
                <a:gd name="T60" fmla="*/ 230 w 434"/>
                <a:gd name="T61" fmla="*/ 228 h 272"/>
                <a:gd name="T62" fmla="*/ 250 w 434"/>
                <a:gd name="T63" fmla="*/ 212 h 272"/>
                <a:gd name="T64" fmla="*/ 258 w 434"/>
                <a:gd name="T65" fmla="*/ 216 h 272"/>
                <a:gd name="T66" fmla="*/ 268 w 434"/>
                <a:gd name="T67" fmla="*/ 176 h 272"/>
                <a:gd name="T68" fmla="*/ 280 w 434"/>
                <a:gd name="T69" fmla="*/ 172 h 272"/>
                <a:gd name="T70" fmla="*/ 298 w 434"/>
                <a:gd name="T71" fmla="*/ 156 h 272"/>
                <a:gd name="T72" fmla="*/ 296 w 434"/>
                <a:gd name="T73" fmla="*/ 138 h 272"/>
                <a:gd name="T74" fmla="*/ 296 w 434"/>
                <a:gd name="T75" fmla="*/ 122 h 272"/>
                <a:gd name="T76" fmla="*/ 302 w 434"/>
                <a:gd name="T77" fmla="*/ 120 h 272"/>
                <a:gd name="T78" fmla="*/ 322 w 434"/>
                <a:gd name="T79" fmla="*/ 112 h 272"/>
                <a:gd name="T80" fmla="*/ 336 w 434"/>
                <a:gd name="T81" fmla="*/ 102 h 272"/>
                <a:gd name="T82" fmla="*/ 328 w 434"/>
                <a:gd name="T83" fmla="*/ 94 h 272"/>
                <a:gd name="T84" fmla="*/ 330 w 434"/>
                <a:gd name="T85" fmla="*/ 86 h 272"/>
                <a:gd name="T86" fmla="*/ 334 w 434"/>
                <a:gd name="T87" fmla="*/ 86 h 272"/>
                <a:gd name="T88" fmla="*/ 404 w 434"/>
                <a:gd name="T89" fmla="*/ 40 h 272"/>
                <a:gd name="T90" fmla="*/ 428 w 434"/>
                <a:gd name="T91" fmla="*/ 48 h 272"/>
                <a:gd name="T92" fmla="*/ 424 w 434"/>
                <a:gd name="T93" fmla="*/ 28 h 272"/>
                <a:gd name="T94" fmla="*/ 432 w 434"/>
                <a:gd name="T95" fmla="*/ 12 h 272"/>
                <a:gd name="T96" fmla="*/ 424 w 434"/>
                <a:gd name="T97" fmla="*/ 14 h 272"/>
                <a:gd name="T98" fmla="*/ 404 w 434"/>
                <a:gd name="T99" fmla="*/ 16 h 272"/>
                <a:gd name="T100" fmla="*/ 400 w 434"/>
                <a:gd name="T101" fmla="*/ 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24" y="28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6025302" y="4223980"/>
              <a:ext cx="117830" cy="103967"/>
            </a:xfrm>
            <a:custGeom>
              <a:avLst/>
              <a:gdLst>
                <a:gd name="T0" fmla="*/ 62 w 68"/>
                <a:gd name="T1" fmla="*/ 32 h 60"/>
                <a:gd name="T2" fmla="*/ 68 w 68"/>
                <a:gd name="T3" fmla="*/ 24 h 60"/>
                <a:gd name="T4" fmla="*/ 68 w 68"/>
                <a:gd name="T5" fmla="*/ 24 h 60"/>
                <a:gd name="T6" fmla="*/ 68 w 68"/>
                <a:gd name="T7" fmla="*/ 24 h 60"/>
                <a:gd name="T8" fmla="*/ 68 w 68"/>
                <a:gd name="T9" fmla="*/ 24 h 60"/>
                <a:gd name="T10" fmla="*/ 48 w 68"/>
                <a:gd name="T11" fmla="*/ 8 h 60"/>
                <a:gd name="T12" fmla="*/ 48 w 68"/>
                <a:gd name="T13" fmla="*/ 8 h 60"/>
                <a:gd name="T14" fmla="*/ 40 w 68"/>
                <a:gd name="T15" fmla="*/ 4 h 60"/>
                <a:gd name="T16" fmla="*/ 34 w 68"/>
                <a:gd name="T17" fmla="*/ 0 h 60"/>
                <a:gd name="T18" fmla="*/ 28 w 68"/>
                <a:gd name="T19" fmla="*/ 0 h 60"/>
                <a:gd name="T20" fmla="*/ 22 w 68"/>
                <a:gd name="T21" fmla="*/ 0 h 60"/>
                <a:gd name="T22" fmla="*/ 14 w 68"/>
                <a:gd name="T23" fmla="*/ 2 h 60"/>
                <a:gd name="T24" fmla="*/ 14 w 68"/>
                <a:gd name="T25" fmla="*/ 20 h 60"/>
                <a:gd name="T26" fmla="*/ 14 w 68"/>
                <a:gd name="T27" fmla="*/ 20 h 60"/>
                <a:gd name="T28" fmla="*/ 10 w 68"/>
                <a:gd name="T29" fmla="*/ 28 h 60"/>
                <a:gd name="T30" fmla="*/ 4 w 68"/>
                <a:gd name="T31" fmla="*/ 36 h 60"/>
                <a:gd name="T32" fmla="*/ 0 w 68"/>
                <a:gd name="T33" fmla="*/ 40 h 60"/>
                <a:gd name="T34" fmla="*/ 8 w 68"/>
                <a:gd name="T35" fmla="*/ 48 h 60"/>
                <a:gd name="T36" fmla="*/ 10 w 68"/>
                <a:gd name="T37" fmla="*/ 48 h 60"/>
                <a:gd name="T38" fmla="*/ 12 w 68"/>
                <a:gd name="T39" fmla="*/ 56 h 60"/>
                <a:gd name="T40" fmla="*/ 22 w 68"/>
                <a:gd name="T41" fmla="*/ 60 h 60"/>
                <a:gd name="T42" fmla="*/ 22 w 68"/>
                <a:gd name="T43" fmla="*/ 60 h 60"/>
                <a:gd name="T44" fmla="*/ 28 w 68"/>
                <a:gd name="T45" fmla="*/ 56 h 60"/>
                <a:gd name="T46" fmla="*/ 34 w 68"/>
                <a:gd name="T47" fmla="*/ 54 h 60"/>
                <a:gd name="T48" fmla="*/ 52 w 68"/>
                <a:gd name="T49" fmla="*/ 58 h 60"/>
                <a:gd name="T50" fmla="*/ 52 w 68"/>
                <a:gd name="T51" fmla="*/ 52 h 60"/>
                <a:gd name="T52" fmla="*/ 52 w 68"/>
                <a:gd name="T53" fmla="*/ 52 h 60"/>
                <a:gd name="T54" fmla="*/ 54 w 68"/>
                <a:gd name="T55" fmla="*/ 44 h 60"/>
                <a:gd name="T56" fmla="*/ 56 w 68"/>
                <a:gd name="T57" fmla="*/ 38 h 60"/>
                <a:gd name="T58" fmla="*/ 58 w 68"/>
                <a:gd name="T59" fmla="*/ 34 h 60"/>
                <a:gd name="T60" fmla="*/ 62 w 68"/>
                <a:gd name="T61" fmla="*/ 32 h 60"/>
                <a:gd name="T62" fmla="*/ 62 w 68"/>
                <a:gd name="T6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5474273" y="3825437"/>
              <a:ext cx="654997" cy="505976"/>
            </a:xfrm>
            <a:custGeom>
              <a:avLst/>
              <a:gdLst>
                <a:gd name="T0" fmla="*/ 258 w 378"/>
                <a:gd name="T1" fmla="*/ 78 h 292"/>
                <a:gd name="T2" fmla="*/ 240 w 378"/>
                <a:gd name="T3" fmla="*/ 46 h 292"/>
                <a:gd name="T4" fmla="*/ 204 w 378"/>
                <a:gd name="T5" fmla="*/ 38 h 292"/>
                <a:gd name="T6" fmla="*/ 194 w 378"/>
                <a:gd name="T7" fmla="*/ 28 h 292"/>
                <a:gd name="T8" fmla="*/ 166 w 378"/>
                <a:gd name="T9" fmla="*/ 16 h 292"/>
                <a:gd name="T10" fmla="*/ 164 w 378"/>
                <a:gd name="T11" fmla="*/ 0 h 292"/>
                <a:gd name="T12" fmla="*/ 148 w 378"/>
                <a:gd name="T13" fmla="*/ 12 h 292"/>
                <a:gd name="T14" fmla="*/ 140 w 378"/>
                <a:gd name="T15" fmla="*/ 26 h 292"/>
                <a:gd name="T16" fmla="*/ 126 w 378"/>
                <a:gd name="T17" fmla="*/ 46 h 292"/>
                <a:gd name="T18" fmla="*/ 120 w 378"/>
                <a:gd name="T19" fmla="*/ 52 h 292"/>
                <a:gd name="T20" fmla="*/ 108 w 378"/>
                <a:gd name="T21" fmla="*/ 42 h 292"/>
                <a:gd name="T22" fmla="*/ 96 w 378"/>
                <a:gd name="T23" fmla="*/ 38 h 292"/>
                <a:gd name="T24" fmla="*/ 76 w 378"/>
                <a:gd name="T25" fmla="*/ 46 h 292"/>
                <a:gd name="T26" fmla="*/ 32 w 378"/>
                <a:gd name="T27" fmla="*/ 50 h 292"/>
                <a:gd name="T28" fmla="*/ 20 w 378"/>
                <a:gd name="T29" fmla="*/ 32 h 292"/>
                <a:gd name="T30" fmla="*/ 4 w 378"/>
                <a:gd name="T31" fmla="*/ 34 h 292"/>
                <a:gd name="T32" fmla="*/ 2 w 378"/>
                <a:gd name="T33" fmla="*/ 36 h 292"/>
                <a:gd name="T34" fmla="*/ 8 w 378"/>
                <a:gd name="T35" fmla="*/ 42 h 292"/>
                <a:gd name="T36" fmla="*/ 10 w 378"/>
                <a:gd name="T37" fmla="*/ 42 h 292"/>
                <a:gd name="T38" fmla="*/ 40 w 378"/>
                <a:gd name="T39" fmla="*/ 76 h 292"/>
                <a:gd name="T40" fmla="*/ 98 w 378"/>
                <a:gd name="T41" fmla="*/ 96 h 292"/>
                <a:gd name="T42" fmla="*/ 118 w 378"/>
                <a:gd name="T43" fmla="*/ 128 h 292"/>
                <a:gd name="T44" fmla="*/ 140 w 378"/>
                <a:gd name="T45" fmla="*/ 158 h 292"/>
                <a:gd name="T46" fmla="*/ 152 w 378"/>
                <a:gd name="T47" fmla="*/ 162 h 292"/>
                <a:gd name="T48" fmla="*/ 182 w 378"/>
                <a:gd name="T49" fmla="*/ 142 h 292"/>
                <a:gd name="T50" fmla="*/ 200 w 378"/>
                <a:gd name="T51" fmla="*/ 146 h 292"/>
                <a:gd name="T52" fmla="*/ 198 w 378"/>
                <a:gd name="T53" fmla="*/ 152 h 292"/>
                <a:gd name="T54" fmla="*/ 168 w 378"/>
                <a:gd name="T55" fmla="*/ 186 h 292"/>
                <a:gd name="T56" fmla="*/ 166 w 378"/>
                <a:gd name="T57" fmla="*/ 194 h 292"/>
                <a:gd name="T58" fmla="*/ 152 w 378"/>
                <a:gd name="T59" fmla="*/ 222 h 292"/>
                <a:gd name="T60" fmla="*/ 166 w 378"/>
                <a:gd name="T61" fmla="*/ 246 h 292"/>
                <a:gd name="T62" fmla="*/ 178 w 378"/>
                <a:gd name="T63" fmla="*/ 254 h 292"/>
                <a:gd name="T64" fmla="*/ 194 w 378"/>
                <a:gd name="T65" fmla="*/ 270 h 292"/>
                <a:gd name="T66" fmla="*/ 204 w 378"/>
                <a:gd name="T67" fmla="*/ 262 h 292"/>
                <a:gd name="T68" fmla="*/ 214 w 378"/>
                <a:gd name="T69" fmla="*/ 264 h 292"/>
                <a:gd name="T70" fmla="*/ 230 w 378"/>
                <a:gd name="T71" fmla="*/ 278 h 292"/>
                <a:gd name="T72" fmla="*/ 238 w 378"/>
                <a:gd name="T73" fmla="*/ 286 h 292"/>
                <a:gd name="T74" fmla="*/ 248 w 378"/>
                <a:gd name="T75" fmla="*/ 284 h 292"/>
                <a:gd name="T76" fmla="*/ 304 w 378"/>
                <a:gd name="T77" fmla="*/ 286 h 292"/>
                <a:gd name="T78" fmla="*/ 312 w 378"/>
                <a:gd name="T79" fmla="*/ 272 h 292"/>
                <a:gd name="T80" fmla="*/ 316 w 378"/>
                <a:gd name="T81" fmla="*/ 262 h 292"/>
                <a:gd name="T82" fmla="*/ 324 w 378"/>
                <a:gd name="T83" fmla="*/ 248 h 292"/>
                <a:gd name="T84" fmla="*/ 324 w 378"/>
                <a:gd name="T85" fmla="*/ 232 h 292"/>
                <a:gd name="T86" fmla="*/ 330 w 378"/>
                <a:gd name="T87" fmla="*/ 226 h 292"/>
                <a:gd name="T88" fmla="*/ 348 w 378"/>
                <a:gd name="T89" fmla="*/ 222 h 292"/>
                <a:gd name="T90" fmla="*/ 378 w 378"/>
                <a:gd name="T91" fmla="*/ 238 h 292"/>
                <a:gd name="T92" fmla="*/ 362 w 378"/>
                <a:gd name="T93" fmla="*/ 196 h 292"/>
                <a:gd name="T94" fmla="*/ 348 w 378"/>
                <a:gd name="T95" fmla="*/ 194 h 292"/>
                <a:gd name="T96" fmla="*/ 312 w 378"/>
                <a:gd name="T97" fmla="*/ 172 h 292"/>
                <a:gd name="T98" fmla="*/ 292 w 378"/>
                <a:gd name="T99" fmla="*/ 146 h 292"/>
                <a:gd name="T100" fmla="*/ 270 w 378"/>
                <a:gd name="T101" fmla="*/ 9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5131180" y="2858538"/>
              <a:ext cx="609944" cy="869863"/>
            </a:xfrm>
            <a:custGeom>
              <a:avLst/>
              <a:gdLst>
                <a:gd name="T0" fmla="*/ 312 w 352"/>
                <a:gd name="T1" fmla="*/ 144 h 502"/>
                <a:gd name="T2" fmla="*/ 272 w 352"/>
                <a:gd name="T3" fmla="*/ 120 h 502"/>
                <a:gd name="T4" fmla="*/ 280 w 352"/>
                <a:gd name="T5" fmla="*/ 94 h 502"/>
                <a:gd name="T6" fmla="*/ 234 w 352"/>
                <a:gd name="T7" fmla="*/ 76 h 502"/>
                <a:gd name="T8" fmla="*/ 234 w 352"/>
                <a:gd name="T9" fmla="*/ 36 h 502"/>
                <a:gd name="T10" fmla="*/ 224 w 352"/>
                <a:gd name="T11" fmla="*/ 40 h 502"/>
                <a:gd name="T12" fmla="*/ 206 w 352"/>
                <a:gd name="T13" fmla="*/ 8 h 502"/>
                <a:gd name="T14" fmla="*/ 178 w 352"/>
                <a:gd name="T15" fmla="*/ 16 h 502"/>
                <a:gd name="T16" fmla="*/ 146 w 352"/>
                <a:gd name="T17" fmla="*/ 64 h 502"/>
                <a:gd name="T18" fmla="*/ 118 w 352"/>
                <a:gd name="T19" fmla="*/ 76 h 502"/>
                <a:gd name="T20" fmla="*/ 92 w 352"/>
                <a:gd name="T21" fmla="*/ 70 h 502"/>
                <a:gd name="T22" fmla="*/ 76 w 352"/>
                <a:gd name="T23" fmla="*/ 100 h 502"/>
                <a:gd name="T24" fmla="*/ 48 w 352"/>
                <a:gd name="T25" fmla="*/ 92 h 502"/>
                <a:gd name="T26" fmla="*/ 34 w 352"/>
                <a:gd name="T27" fmla="*/ 64 h 502"/>
                <a:gd name="T28" fmla="*/ 16 w 352"/>
                <a:gd name="T29" fmla="*/ 96 h 502"/>
                <a:gd name="T30" fmla="*/ 8 w 352"/>
                <a:gd name="T31" fmla="*/ 108 h 502"/>
                <a:gd name="T32" fmla="*/ 30 w 352"/>
                <a:gd name="T33" fmla="*/ 168 h 502"/>
                <a:gd name="T34" fmla="*/ 30 w 352"/>
                <a:gd name="T35" fmla="*/ 196 h 502"/>
                <a:gd name="T36" fmla="*/ 42 w 352"/>
                <a:gd name="T37" fmla="*/ 224 h 502"/>
                <a:gd name="T38" fmla="*/ 48 w 352"/>
                <a:gd name="T39" fmla="*/ 240 h 502"/>
                <a:gd name="T40" fmla="*/ 38 w 352"/>
                <a:gd name="T41" fmla="*/ 284 h 502"/>
                <a:gd name="T42" fmla="*/ 8 w 352"/>
                <a:gd name="T43" fmla="*/ 332 h 502"/>
                <a:gd name="T44" fmla="*/ 48 w 352"/>
                <a:gd name="T45" fmla="*/ 378 h 502"/>
                <a:gd name="T46" fmla="*/ 32 w 352"/>
                <a:gd name="T47" fmla="*/ 416 h 502"/>
                <a:gd name="T48" fmla="*/ 20 w 352"/>
                <a:gd name="T49" fmla="*/ 450 h 502"/>
                <a:gd name="T50" fmla="*/ 12 w 352"/>
                <a:gd name="T51" fmla="*/ 466 h 502"/>
                <a:gd name="T52" fmla="*/ 26 w 352"/>
                <a:gd name="T53" fmla="*/ 482 h 502"/>
                <a:gd name="T54" fmla="*/ 28 w 352"/>
                <a:gd name="T55" fmla="*/ 488 h 502"/>
                <a:gd name="T56" fmla="*/ 30 w 352"/>
                <a:gd name="T57" fmla="*/ 492 h 502"/>
                <a:gd name="T58" fmla="*/ 94 w 352"/>
                <a:gd name="T59" fmla="*/ 496 h 502"/>
                <a:gd name="T60" fmla="*/ 114 w 352"/>
                <a:gd name="T61" fmla="*/ 464 h 502"/>
                <a:gd name="T62" fmla="*/ 208 w 352"/>
                <a:gd name="T63" fmla="*/ 352 h 502"/>
                <a:gd name="T64" fmla="*/ 240 w 352"/>
                <a:gd name="T65" fmla="*/ 332 h 502"/>
                <a:gd name="T66" fmla="*/ 234 w 352"/>
                <a:gd name="T67" fmla="*/ 312 h 502"/>
                <a:gd name="T68" fmla="*/ 218 w 352"/>
                <a:gd name="T69" fmla="*/ 296 h 502"/>
                <a:gd name="T70" fmla="*/ 180 w 352"/>
                <a:gd name="T71" fmla="*/ 276 h 502"/>
                <a:gd name="T72" fmla="*/ 170 w 352"/>
                <a:gd name="T73" fmla="*/ 242 h 502"/>
                <a:gd name="T74" fmla="*/ 116 w 352"/>
                <a:gd name="T75" fmla="*/ 228 h 502"/>
                <a:gd name="T76" fmla="*/ 98 w 352"/>
                <a:gd name="T77" fmla="*/ 218 h 502"/>
                <a:gd name="T78" fmla="*/ 98 w 352"/>
                <a:gd name="T79" fmla="*/ 202 h 502"/>
                <a:gd name="T80" fmla="*/ 118 w 352"/>
                <a:gd name="T81" fmla="*/ 180 h 502"/>
                <a:gd name="T82" fmla="*/ 114 w 352"/>
                <a:gd name="T83" fmla="*/ 158 h 502"/>
                <a:gd name="T84" fmla="*/ 134 w 352"/>
                <a:gd name="T85" fmla="*/ 148 h 502"/>
                <a:gd name="T86" fmla="*/ 148 w 352"/>
                <a:gd name="T87" fmla="*/ 140 h 502"/>
                <a:gd name="T88" fmla="*/ 148 w 352"/>
                <a:gd name="T89" fmla="*/ 118 h 502"/>
                <a:gd name="T90" fmla="*/ 172 w 352"/>
                <a:gd name="T91" fmla="*/ 120 h 502"/>
                <a:gd name="T92" fmla="*/ 214 w 352"/>
                <a:gd name="T93" fmla="*/ 144 h 502"/>
                <a:gd name="T94" fmla="*/ 204 w 352"/>
                <a:gd name="T95" fmla="*/ 154 h 502"/>
                <a:gd name="T96" fmla="*/ 226 w 352"/>
                <a:gd name="T97" fmla="*/ 168 h 502"/>
                <a:gd name="T98" fmla="*/ 236 w 352"/>
                <a:gd name="T99" fmla="*/ 180 h 502"/>
                <a:gd name="T100" fmla="*/ 252 w 352"/>
                <a:gd name="T101" fmla="*/ 220 h 502"/>
                <a:gd name="T102" fmla="*/ 314 w 352"/>
                <a:gd name="T103" fmla="*/ 236 h 502"/>
                <a:gd name="T104" fmla="*/ 336 w 352"/>
                <a:gd name="T105" fmla="*/ 188 h 502"/>
                <a:gd name="T106" fmla="*/ 352 w 352"/>
                <a:gd name="T107" fmla="*/ 176 h 502"/>
                <a:gd name="T108" fmla="*/ 326 w 352"/>
                <a:gd name="T109" fmla="*/ 15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44" y="268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0" y="450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2" y="476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32" y="33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34" y="312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2" y="204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30" y="168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4853932" y="3693744"/>
              <a:ext cx="641134" cy="634203"/>
            </a:xfrm>
            <a:custGeom>
              <a:avLst/>
              <a:gdLst>
                <a:gd name="T0" fmla="*/ 20 w 370"/>
                <a:gd name="T1" fmla="*/ 146 h 366"/>
                <a:gd name="T2" fmla="*/ 0 w 370"/>
                <a:gd name="T3" fmla="*/ 182 h 366"/>
                <a:gd name="T4" fmla="*/ 10 w 370"/>
                <a:gd name="T5" fmla="*/ 210 h 366"/>
                <a:gd name="T6" fmla="*/ 30 w 370"/>
                <a:gd name="T7" fmla="*/ 222 h 366"/>
                <a:gd name="T8" fmla="*/ 54 w 370"/>
                <a:gd name="T9" fmla="*/ 276 h 366"/>
                <a:gd name="T10" fmla="*/ 82 w 370"/>
                <a:gd name="T11" fmla="*/ 290 h 366"/>
                <a:gd name="T12" fmla="*/ 86 w 370"/>
                <a:gd name="T13" fmla="*/ 290 h 366"/>
                <a:gd name="T14" fmla="*/ 152 w 370"/>
                <a:gd name="T15" fmla="*/ 302 h 366"/>
                <a:gd name="T16" fmla="*/ 204 w 370"/>
                <a:gd name="T17" fmla="*/ 306 h 366"/>
                <a:gd name="T18" fmla="*/ 214 w 370"/>
                <a:gd name="T19" fmla="*/ 312 h 366"/>
                <a:gd name="T20" fmla="*/ 214 w 370"/>
                <a:gd name="T21" fmla="*/ 332 h 366"/>
                <a:gd name="T22" fmla="*/ 234 w 370"/>
                <a:gd name="T23" fmla="*/ 342 h 366"/>
                <a:gd name="T24" fmla="*/ 250 w 370"/>
                <a:gd name="T25" fmla="*/ 338 h 366"/>
                <a:gd name="T26" fmla="*/ 266 w 370"/>
                <a:gd name="T27" fmla="*/ 350 h 366"/>
                <a:gd name="T28" fmla="*/ 280 w 370"/>
                <a:gd name="T29" fmla="*/ 364 h 366"/>
                <a:gd name="T30" fmla="*/ 290 w 370"/>
                <a:gd name="T31" fmla="*/ 360 h 366"/>
                <a:gd name="T32" fmla="*/ 314 w 370"/>
                <a:gd name="T33" fmla="*/ 358 h 366"/>
                <a:gd name="T34" fmla="*/ 326 w 370"/>
                <a:gd name="T35" fmla="*/ 342 h 366"/>
                <a:gd name="T36" fmla="*/ 342 w 370"/>
                <a:gd name="T37" fmla="*/ 332 h 366"/>
                <a:gd name="T38" fmla="*/ 342 w 370"/>
                <a:gd name="T39" fmla="*/ 326 h 366"/>
                <a:gd name="T40" fmla="*/ 344 w 370"/>
                <a:gd name="T41" fmla="*/ 306 h 366"/>
                <a:gd name="T42" fmla="*/ 328 w 370"/>
                <a:gd name="T43" fmla="*/ 294 h 366"/>
                <a:gd name="T44" fmla="*/ 310 w 370"/>
                <a:gd name="T45" fmla="*/ 296 h 366"/>
                <a:gd name="T46" fmla="*/ 302 w 370"/>
                <a:gd name="T47" fmla="*/ 294 h 366"/>
                <a:gd name="T48" fmla="*/ 302 w 370"/>
                <a:gd name="T49" fmla="*/ 286 h 366"/>
                <a:gd name="T50" fmla="*/ 282 w 370"/>
                <a:gd name="T51" fmla="*/ 262 h 366"/>
                <a:gd name="T52" fmla="*/ 272 w 370"/>
                <a:gd name="T53" fmla="*/ 244 h 366"/>
                <a:gd name="T54" fmla="*/ 298 w 370"/>
                <a:gd name="T55" fmla="*/ 240 h 366"/>
                <a:gd name="T56" fmla="*/ 296 w 370"/>
                <a:gd name="T57" fmla="*/ 216 h 366"/>
                <a:gd name="T58" fmla="*/ 300 w 370"/>
                <a:gd name="T59" fmla="*/ 210 h 366"/>
                <a:gd name="T60" fmla="*/ 318 w 370"/>
                <a:gd name="T61" fmla="*/ 200 h 366"/>
                <a:gd name="T62" fmla="*/ 312 w 370"/>
                <a:gd name="T63" fmla="*/ 178 h 366"/>
                <a:gd name="T64" fmla="*/ 318 w 370"/>
                <a:gd name="T65" fmla="*/ 162 h 366"/>
                <a:gd name="T66" fmla="*/ 338 w 370"/>
                <a:gd name="T67" fmla="*/ 166 h 366"/>
                <a:gd name="T68" fmla="*/ 340 w 370"/>
                <a:gd name="T69" fmla="*/ 168 h 366"/>
                <a:gd name="T70" fmla="*/ 370 w 370"/>
                <a:gd name="T71" fmla="*/ 162 h 366"/>
                <a:gd name="T72" fmla="*/ 348 w 370"/>
                <a:gd name="T73" fmla="*/ 128 h 366"/>
                <a:gd name="T74" fmla="*/ 302 w 370"/>
                <a:gd name="T75" fmla="*/ 126 h 366"/>
                <a:gd name="T76" fmla="*/ 302 w 370"/>
                <a:gd name="T77" fmla="*/ 126 h 366"/>
                <a:gd name="T78" fmla="*/ 280 w 370"/>
                <a:gd name="T79" fmla="*/ 110 h 366"/>
                <a:gd name="T80" fmla="*/ 260 w 370"/>
                <a:gd name="T81" fmla="*/ 78 h 366"/>
                <a:gd name="T82" fmla="*/ 292 w 370"/>
                <a:gd name="T83" fmla="*/ 44 h 366"/>
                <a:gd name="T84" fmla="*/ 258 w 370"/>
                <a:gd name="T85" fmla="*/ 22 h 366"/>
                <a:gd name="T86" fmla="*/ 226 w 370"/>
                <a:gd name="T87" fmla="*/ 28 h 366"/>
                <a:gd name="T88" fmla="*/ 196 w 370"/>
                <a:gd name="T89" fmla="*/ 14 h 366"/>
                <a:gd name="T90" fmla="*/ 188 w 370"/>
                <a:gd name="T91" fmla="*/ 6 h 366"/>
                <a:gd name="T92" fmla="*/ 188 w 370"/>
                <a:gd name="T93" fmla="*/ 6 h 366"/>
                <a:gd name="T94" fmla="*/ 186 w 370"/>
                <a:gd name="T95" fmla="*/ 0 h 366"/>
                <a:gd name="T96" fmla="*/ 182 w 370"/>
                <a:gd name="T97" fmla="*/ 28 h 366"/>
                <a:gd name="T98" fmla="*/ 182 w 370"/>
                <a:gd name="T99" fmla="*/ 36 h 366"/>
                <a:gd name="T100" fmla="*/ 184 w 370"/>
                <a:gd name="T101" fmla="*/ 46 h 366"/>
                <a:gd name="T102" fmla="*/ 184 w 370"/>
                <a:gd name="T103" fmla="*/ 68 h 366"/>
                <a:gd name="T104" fmla="*/ 172 w 370"/>
                <a:gd name="T105" fmla="*/ 78 h 366"/>
                <a:gd name="T106" fmla="*/ 170 w 370"/>
                <a:gd name="T107" fmla="*/ 98 h 366"/>
                <a:gd name="T108" fmla="*/ 98 w 370"/>
                <a:gd name="T109" fmla="*/ 10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lnTo>
                    <a:pt x="82" y="1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6059958" y="5048790"/>
              <a:ext cx="183677" cy="443595"/>
            </a:xfrm>
            <a:custGeom>
              <a:avLst/>
              <a:gdLst>
                <a:gd name="T0" fmla="*/ 80 w 106"/>
                <a:gd name="T1" fmla="*/ 0 h 256"/>
                <a:gd name="T2" fmla="*/ 80 w 106"/>
                <a:gd name="T3" fmla="*/ 0 h 256"/>
                <a:gd name="T4" fmla="*/ 62 w 106"/>
                <a:gd name="T5" fmla="*/ 14 h 256"/>
                <a:gd name="T6" fmla="*/ 46 w 106"/>
                <a:gd name="T7" fmla="*/ 32 h 256"/>
                <a:gd name="T8" fmla="*/ 34 w 106"/>
                <a:gd name="T9" fmla="*/ 50 h 256"/>
                <a:gd name="T10" fmla="*/ 24 w 106"/>
                <a:gd name="T11" fmla="*/ 70 h 256"/>
                <a:gd name="T12" fmla="*/ 24 w 106"/>
                <a:gd name="T13" fmla="*/ 70 h 256"/>
                <a:gd name="T14" fmla="*/ 10 w 106"/>
                <a:gd name="T15" fmla="*/ 98 h 256"/>
                <a:gd name="T16" fmla="*/ 4 w 106"/>
                <a:gd name="T17" fmla="*/ 104 h 256"/>
                <a:gd name="T18" fmla="*/ 0 w 106"/>
                <a:gd name="T19" fmla="*/ 108 h 256"/>
                <a:gd name="T20" fmla="*/ 6 w 106"/>
                <a:gd name="T21" fmla="*/ 152 h 256"/>
                <a:gd name="T22" fmla="*/ 6 w 106"/>
                <a:gd name="T23" fmla="*/ 154 h 256"/>
                <a:gd name="T24" fmla="*/ 6 w 106"/>
                <a:gd name="T25" fmla="*/ 154 h 256"/>
                <a:gd name="T26" fmla="*/ 2 w 106"/>
                <a:gd name="T27" fmla="*/ 184 h 256"/>
                <a:gd name="T28" fmla="*/ 2 w 106"/>
                <a:gd name="T29" fmla="*/ 184 h 256"/>
                <a:gd name="T30" fmla="*/ 2 w 106"/>
                <a:gd name="T31" fmla="*/ 196 h 256"/>
                <a:gd name="T32" fmla="*/ 2 w 106"/>
                <a:gd name="T33" fmla="*/ 200 h 256"/>
                <a:gd name="T34" fmla="*/ 4 w 106"/>
                <a:gd name="T35" fmla="*/ 202 h 256"/>
                <a:gd name="T36" fmla="*/ 36 w 106"/>
                <a:gd name="T37" fmla="*/ 224 h 256"/>
                <a:gd name="T38" fmla="*/ 36 w 106"/>
                <a:gd name="T39" fmla="*/ 224 h 256"/>
                <a:gd name="T40" fmla="*/ 38 w 106"/>
                <a:gd name="T41" fmla="*/ 224 h 256"/>
                <a:gd name="T42" fmla="*/ 38 w 106"/>
                <a:gd name="T43" fmla="*/ 226 h 256"/>
                <a:gd name="T44" fmla="*/ 38 w 106"/>
                <a:gd name="T45" fmla="*/ 226 h 256"/>
                <a:gd name="T46" fmla="*/ 38 w 106"/>
                <a:gd name="T47" fmla="*/ 226 h 256"/>
                <a:gd name="T48" fmla="*/ 42 w 106"/>
                <a:gd name="T49" fmla="*/ 236 h 256"/>
                <a:gd name="T50" fmla="*/ 50 w 106"/>
                <a:gd name="T51" fmla="*/ 248 h 256"/>
                <a:gd name="T52" fmla="*/ 50 w 106"/>
                <a:gd name="T53" fmla="*/ 248 h 256"/>
                <a:gd name="T54" fmla="*/ 56 w 106"/>
                <a:gd name="T55" fmla="*/ 252 h 256"/>
                <a:gd name="T56" fmla="*/ 62 w 106"/>
                <a:gd name="T57" fmla="*/ 256 h 256"/>
                <a:gd name="T58" fmla="*/ 66 w 106"/>
                <a:gd name="T59" fmla="*/ 204 h 256"/>
                <a:gd name="T60" fmla="*/ 66 w 106"/>
                <a:gd name="T61" fmla="*/ 202 h 256"/>
                <a:gd name="T62" fmla="*/ 90 w 106"/>
                <a:gd name="T63" fmla="*/ 146 h 256"/>
                <a:gd name="T64" fmla="*/ 98 w 106"/>
                <a:gd name="T65" fmla="*/ 80 h 256"/>
                <a:gd name="T66" fmla="*/ 98 w 106"/>
                <a:gd name="T67" fmla="*/ 78 h 256"/>
                <a:gd name="T68" fmla="*/ 98 w 106"/>
                <a:gd name="T69" fmla="*/ 78 h 256"/>
                <a:gd name="T70" fmla="*/ 106 w 106"/>
                <a:gd name="T71" fmla="*/ 60 h 256"/>
                <a:gd name="T72" fmla="*/ 100 w 106"/>
                <a:gd name="T73" fmla="*/ 44 h 256"/>
                <a:gd name="T74" fmla="*/ 100 w 106"/>
                <a:gd name="T75" fmla="*/ 44 h 256"/>
                <a:gd name="T76" fmla="*/ 98 w 106"/>
                <a:gd name="T77" fmla="*/ 44 h 256"/>
                <a:gd name="T78" fmla="*/ 98 w 106"/>
                <a:gd name="T79" fmla="*/ 24 h 256"/>
                <a:gd name="T80" fmla="*/ 98 w 106"/>
                <a:gd name="T81" fmla="*/ 22 h 256"/>
                <a:gd name="T82" fmla="*/ 98 w 106"/>
                <a:gd name="T83" fmla="*/ 22 h 256"/>
                <a:gd name="T84" fmla="*/ 102 w 106"/>
                <a:gd name="T85" fmla="*/ 16 h 256"/>
                <a:gd name="T86" fmla="*/ 106 w 106"/>
                <a:gd name="T87" fmla="*/ 12 h 256"/>
                <a:gd name="T88" fmla="*/ 80 w 106"/>
                <a:gd name="T8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4708378" y="5835478"/>
              <a:ext cx="277247" cy="242592"/>
            </a:xfrm>
            <a:custGeom>
              <a:avLst/>
              <a:gdLst>
                <a:gd name="T0" fmla="*/ 72 w 160"/>
                <a:gd name="T1" fmla="*/ 14 h 140"/>
                <a:gd name="T2" fmla="*/ 70 w 160"/>
                <a:gd name="T3" fmla="*/ 18 h 140"/>
                <a:gd name="T4" fmla="*/ 70 w 160"/>
                <a:gd name="T5" fmla="*/ 18 h 140"/>
                <a:gd name="T6" fmla="*/ 68 w 160"/>
                <a:gd name="T7" fmla="*/ 20 h 140"/>
                <a:gd name="T8" fmla="*/ 36 w 160"/>
                <a:gd name="T9" fmla="*/ 28 h 140"/>
                <a:gd name="T10" fmla="*/ 38 w 160"/>
                <a:gd name="T11" fmla="*/ 32 h 140"/>
                <a:gd name="T12" fmla="*/ 48 w 160"/>
                <a:gd name="T13" fmla="*/ 44 h 140"/>
                <a:gd name="T14" fmla="*/ 48 w 160"/>
                <a:gd name="T15" fmla="*/ 44 h 140"/>
                <a:gd name="T16" fmla="*/ 44 w 160"/>
                <a:gd name="T17" fmla="*/ 46 h 140"/>
                <a:gd name="T18" fmla="*/ 30 w 160"/>
                <a:gd name="T19" fmla="*/ 54 h 140"/>
                <a:gd name="T20" fmla="*/ 6 w 160"/>
                <a:gd name="T21" fmla="*/ 72 h 140"/>
                <a:gd name="T22" fmla="*/ 6 w 160"/>
                <a:gd name="T23" fmla="*/ 72 h 140"/>
                <a:gd name="T24" fmla="*/ 2 w 160"/>
                <a:gd name="T25" fmla="*/ 80 h 140"/>
                <a:gd name="T26" fmla="*/ 0 w 160"/>
                <a:gd name="T27" fmla="*/ 92 h 140"/>
                <a:gd name="T28" fmla="*/ 4 w 160"/>
                <a:gd name="T29" fmla="*/ 108 h 140"/>
                <a:gd name="T30" fmla="*/ 10 w 160"/>
                <a:gd name="T31" fmla="*/ 126 h 140"/>
                <a:gd name="T32" fmla="*/ 34 w 160"/>
                <a:gd name="T33" fmla="*/ 128 h 140"/>
                <a:gd name="T34" fmla="*/ 36 w 160"/>
                <a:gd name="T35" fmla="*/ 128 h 140"/>
                <a:gd name="T36" fmla="*/ 36 w 160"/>
                <a:gd name="T37" fmla="*/ 128 h 140"/>
                <a:gd name="T38" fmla="*/ 60 w 160"/>
                <a:gd name="T39" fmla="*/ 140 h 140"/>
                <a:gd name="T40" fmla="*/ 86 w 160"/>
                <a:gd name="T41" fmla="*/ 136 h 140"/>
                <a:gd name="T42" fmla="*/ 86 w 160"/>
                <a:gd name="T43" fmla="*/ 136 h 140"/>
                <a:gd name="T44" fmla="*/ 94 w 160"/>
                <a:gd name="T45" fmla="*/ 132 h 140"/>
                <a:gd name="T46" fmla="*/ 102 w 160"/>
                <a:gd name="T47" fmla="*/ 126 h 140"/>
                <a:gd name="T48" fmla="*/ 112 w 160"/>
                <a:gd name="T49" fmla="*/ 118 h 140"/>
                <a:gd name="T50" fmla="*/ 122 w 160"/>
                <a:gd name="T51" fmla="*/ 106 h 140"/>
                <a:gd name="T52" fmla="*/ 124 w 160"/>
                <a:gd name="T53" fmla="*/ 106 h 140"/>
                <a:gd name="T54" fmla="*/ 126 w 160"/>
                <a:gd name="T55" fmla="*/ 104 h 140"/>
                <a:gd name="T56" fmla="*/ 136 w 160"/>
                <a:gd name="T57" fmla="*/ 100 h 140"/>
                <a:gd name="T58" fmla="*/ 134 w 160"/>
                <a:gd name="T59" fmla="*/ 66 h 140"/>
                <a:gd name="T60" fmla="*/ 134 w 160"/>
                <a:gd name="T61" fmla="*/ 66 h 140"/>
                <a:gd name="T62" fmla="*/ 148 w 160"/>
                <a:gd name="T63" fmla="*/ 44 h 140"/>
                <a:gd name="T64" fmla="*/ 148 w 160"/>
                <a:gd name="T65" fmla="*/ 44 h 140"/>
                <a:gd name="T66" fmla="*/ 148 w 160"/>
                <a:gd name="T67" fmla="*/ 44 h 140"/>
                <a:gd name="T68" fmla="*/ 160 w 160"/>
                <a:gd name="T69" fmla="*/ 34 h 140"/>
                <a:gd name="T70" fmla="*/ 160 w 160"/>
                <a:gd name="T71" fmla="*/ 34 h 140"/>
                <a:gd name="T72" fmla="*/ 160 w 160"/>
                <a:gd name="T73" fmla="*/ 22 h 140"/>
                <a:gd name="T74" fmla="*/ 158 w 160"/>
                <a:gd name="T75" fmla="*/ 14 h 140"/>
                <a:gd name="T76" fmla="*/ 156 w 160"/>
                <a:gd name="T77" fmla="*/ 10 h 140"/>
                <a:gd name="T78" fmla="*/ 156 w 160"/>
                <a:gd name="T79" fmla="*/ 10 h 140"/>
                <a:gd name="T80" fmla="*/ 152 w 160"/>
                <a:gd name="T81" fmla="*/ 2 h 140"/>
                <a:gd name="T82" fmla="*/ 146 w 160"/>
                <a:gd name="T83" fmla="*/ 0 h 140"/>
                <a:gd name="T84" fmla="*/ 146 w 160"/>
                <a:gd name="T85" fmla="*/ 12 h 140"/>
                <a:gd name="T86" fmla="*/ 126 w 160"/>
                <a:gd name="T87" fmla="*/ 8 h 140"/>
                <a:gd name="T88" fmla="*/ 116 w 160"/>
                <a:gd name="T89" fmla="*/ 14 h 140"/>
                <a:gd name="T90" fmla="*/ 114 w 160"/>
                <a:gd name="T91" fmla="*/ 14 h 140"/>
                <a:gd name="T92" fmla="*/ 114 w 160"/>
                <a:gd name="T93" fmla="*/ 14 h 140"/>
                <a:gd name="T94" fmla="*/ 72 w 160"/>
                <a:gd name="T95" fmla="*/ 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255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7129281" y="1341424"/>
            <a:ext cx="0" cy="4664683"/>
          </a:xfrm>
          <a:prstGeom prst="line">
            <a:avLst/>
          </a:prstGeom>
          <a:noFill/>
          <a:ln w="9525" cap="flat" cmpd="sng" algn="ctr">
            <a:solidFill>
              <a:srgbClr val="6B6D6B"/>
            </a:solidFill>
            <a:prstDash val="solid"/>
          </a:ln>
          <a:effectLst/>
        </p:spPr>
      </p:cxnSp>
      <p:sp>
        <p:nvSpPr>
          <p:cNvPr id="52" name="文本框 343"/>
          <p:cNvSpPr txBox="1"/>
          <p:nvPr/>
        </p:nvSpPr>
        <p:spPr>
          <a:xfrm>
            <a:off x="7309989" y="1901114"/>
            <a:ext cx="608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861920" y="2053134"/>
            <a:ext cx="3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72" name="矩形 71"/>
          <p:cNvSpPr/>
          <p:nvPr/>
        </p:nvSpPr>
        <p:spPr>
          <a:xfrm>
            <a:off x="7861918" y="1764484"/>
            <a:ext cx="1161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辽宁</a:t>
            </a:r>
          </a:p>
        </p:txBody>
      </p:sp>
      <p:sp>
        <p:nvSpPr>
          <p:cNvPr id="49" name="文本框 340"/>
          <p:cNvSpPr txBox="1"/>
          <p:nvPr/>
        </p:nvSpPr>
        <p:spPr>
          <a:xfrm>
            <a:off x="7309989" y="2936121"/>
            <a:ext cx="6081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861919" y="3088141"/>
            <a:ext cx="3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76" name="矩形 75"/>
          <p:cNvSpPr/>
          <p:nvPr/>
        </p:nvSpPr>
        <p:spPr>
          <a:xfrm>
            <a:off x="7861917" y="2799491"/>
            <a:ext cx="1161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山东</a:t>
            </a:r>
          </a:p>
        </p:txBody>
      </p:sp>
      <p:sp>
        <p:nvSpPr>
          <p:cNvPr id="46" name="文本框 337"/>
          <p:cNvSpPr txBox="1"/>
          <p:nvPr/>
        </p:nvSpPr>
        <p:spPr>
          <a:xfrm>
            <a:off x="7309989" y="3971128"/>
            <a:ext cx="608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861920" y="4123148"/>
            <a:ext cx="3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79" name="矩形 78"/>
          <p:cNvSpPr/>
          <p:nvPr/>
        </p:nvSpPr>
        <p:spPr>
          <a:xfrm>
            <a:off x="7861918" y="3834498"/>
            <a:ext cx="1161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湖北</a:t>
            </a:r>
          </a:p>
        </p:txBody>
      </p:sp>
      <p:sp>
        <p:nvSpPr>
          <p:cNvPr id="55" name="文本框 346"/>
          <p:cNvSpPr txBox="1"/>
          <p:nvPr/>
        </p:nvSpPr>
        <p:spPr>
          <a:xfrm>
            <a:off x="7309989" y="5006134"/>
            <a:ext cx="6081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861919" y="5158154"/>
            <a:ext cx="3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</a:t>
            </a:r>
          </a:p>
        </p:txBody>
      </p:sp>
      <p:sp>
        <p:nvSpPr>
          <p:cNvPr id="82" name="矩形 81"/>
          <p:cNvSpPr/>
          <p:nvPr/>
        </p:nvSpPr>
        <p:spPr>
          <a:xfrm>
            <a:off x="7861917" y="4869504"/>
            <a:ext cx="1161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</a:p>
        </p:txBody>
      </p:sp>
      <p:sp>
        <p:nvSpPr>
          <p:cNvPr id="73" name="Freeform 5"/>
          <p:cNvSpPr>
            <a:spLocks/>
          </p:cNvSpPr>
          <p:nvPr/>
        </p:nvSpPr>
        <p:spPr bwMode="auto">
          <a:xfrm>
            <a:off x="3537009" y="1465371"/>
            <a:ext cx="2474431" cy="2110544"/>
          </a:xfrm>
          <a:custGeom>
            <a:avLst/>
            <a:gdLst>
              <a:gd name="T0" fmla="*/ 1322 w 1428"/>
              <a:gd name="T1" fmla="*/ 106 h 1218"/>
              <a:gd name="T2" fmla="*/ 1262 w 1428"/>
              <a:gd name="T3" fmla="*/ 116 h 1218"/>
              <a:gd name="T4" fmla="*/ 1216 w 1428"/>
              <a:gd name="T5" fmla="*/ 60 h 1218"/>
              <a:gd name="T6" fmla="*/ 1168 w 1428"/>
              <a:gd name="T7" fmla="*/ 58 h 1218"/>
              <a:gd name="T8" fmla="*/ 1136 w 1428"/>
              <a:gd name="T9" fmla="*/ 8 h 1218"/>
              <a:gd name="T10" fmla="*/ 1142 w 1428"/>
              <a:gd name="T11" fmla="*/ 44 h 1218"/>
              <a:gd name="T12" fmla="*/ 1118 w 1428"/>
              <a:gd name="T13" fmla="*/ 154 h 1218"/>
              <a:gd name="T14" fmla="*/ 1106 w 1428"/>
              <a:gd name="T15" fmla="*/ 244 h 1218"/>
              <a:gd name="T16" fmla="*/ 1014 w 1428"/>
              <a:gd name="T17" fmla="*/ 280 h 1218"/>
              <a:gd name="T18" fmla="*/ 974 w 1428"/>
              <a:gd name="T19" fmla="*/ 430 h 1218"/>
              <a:gd name="T20" fmla="*/ 1106 w 1428"/>
              <a:gd name="T21" fmla="*/ 400 h 1218"/>
              <a:gd name="T22" fmla="*/ 1192 w 1428"/>
              <a:gd name="T23" fmla="*/ 480 h 1218"/>
              <a:gd name="T24" fmla="*/ 1084 w 1428"/>
              <a:gd name="T25" fmla="*/ 512 h 1218"/>
              <a:gd name="T26" fmla="*/ 996 w 1428"/>
              <a:gd name="T27" fmla="*/ 606 h 1218"/>
              <a:gd name="T28" fmla="*/ 910 w 1428"/>
              <a:gd name="T29" fmla="*/ 664 h 1218"/>
              <a:gd name="T30" fmla="*/ 790 w 1428"/>
              <a:gd name="T31" fmla="*/ 662 h 1218"/>
              <a:gd name="T32" fmla="*/ 794 w 1428"/>
              <a:gd name="T33" fmla="*/ 748 h 1218"/>
              <a:gd name="T34" fmla="*/ 750 w 1428"/>
              <a:gd name="T35" fmla="*/ 786 h 1218"/>
              <a:gd name="T36" fmla="*/ 688 w 1428"/>
              <a:gd name="T37" fmla="*/ 864 h 1218"/>
              <a:gd name="T38" fmla="*/ 450 w 1428"/>
              <a:gd name="T39" fmla="*/ 914 h 1218"/>
              <a:gd name="T40" fmla="*/ 350 w 1428"/>
              <a:gd name="T41" fmla="*/ 922 h 1218"/>
              <a:gd name="T42" fmla="*/ 214 w 1428"/>
              <a:gd name="T43" fmla="*/ 856 h 1218"/>
              <a:gd name="T44" fmla="*/ 0 w 1428"/>
              <a:gd name="T45" fmla="*/ 844 h 1218"/>
              <a:gd name="T46" fmla="*/ 24 w 1428"/>
              <a:gd name="T47" fmla="*/ 908 h 1218"/>
              <a:gd name="T48" fmla="*/ 54 w 1428"/>
              <a:gd name="T49" fmla="*/ 994 h 1218"/>
              <a:gd name="T50" fmla="*/ 150 w 1428"/>
              <a:gd name="T51" fmla="*/ 984 h 1218"/>
              <a:gd name="T52" fmla="*/ 148 w 1428"/>
              <a:gd name="T53" fmla="*/ 1052 h 1218"/>
              <a:gd name="T54" fmla="*/ 192 w 1428"/>
              <a:gd name="T55" fmla="*/ 1092 h 1218"/>
              <a:gd name="T56" fmla="*/ 250 w 1428"/>
              <a:gd name="T57" fmla="*/ 1124 h 1218"/>
              <a:gd name="T58" fmla="*/ 334 w 1428"/>
              <a:gd name="T59" fmla="*/ 1080 h 1218"/>
              <a:gd name="T60" fmla="*/ 378 w 1428"/>
              <a:gd name="T61" fmla="*/ 1084 h 1218"/>
              <a:gd name="T62" fmla="*/ 366 w 1428"/>
              <a:gd name="T63" fmla="*/ 1142 h 1218"/>
              <a:gd name="T64" fmla="*/ 418 w 1428"/>
              <a:gd name="T65" fmla="*/ 1210 h 1218"/>
              <a:gd name="T66" fmla="*/ 458 w 1428"/>
              <a:gd name="T67" fmla="*/ 1148 h 1218"/>
              <a:gd name="T68" fmla="*/ 536 w 1428"/>
              <a:gd name="T69" fmla="*/ 1102 h 1218"/>
              <a:gd name="T70" fmla="*/ 552 w 1428"/>
              <a:gd name="T71" fmla="*/ 1180 h 1218"/>
              <a:gd name="T72" fmla="*/ 638 w 1428"/>
              <a:gd name="T73" fmla="*/ 1204 h 1218"/>
              <a:gd name="T74" fmla="*/ 712 w 1428"/>
              <a:gd name="T75" fmla="*/ 1098 h 1218"/>
              <a:gd name="T76" fmla="*/ 754 w 1428"/>
              <a:gd name="T77" fmla="*/ 1066 h 1218"/>
              <a:gd name="T78" fmla="*/ 826 w 1428"/>
              <a:gd name="T79" fmla="*/ 1016 h 1218"/>
              <a:gd name="T80" fmla="*/ 876 w 1428"/>
              <a:gd name="T81" fmla="*/ 986 h 1218"/>
              <a:gd name="T82" fmla="*/ 914 w 1428"/>
              <a:gd name="T83" fmla="*/ 940 h 1218"/>
              <a:gd name="T84" fmla="*/ 958 w 1428"/>
              <a:gd name="T85" fmla="*/ 840 h 1218"/>
              <a:gd name="T86" fmla="*/ 990 w 1428"/>
              <a:gd name="T87" fmla="*/ 896 h 1218"/>
              <a:gd name="T88" fmla="*/ 1068 w 1428"/>
              <a:gd name="T89" fmla="*/ 848 h 1218"/>
              <a:gd name="T90" fmla="*/ 1124 w 1428"/>
              <a:gd name="T91" fmla="*/ 796 h 1218"/>
              <a:gd name="T92" fmla="*/ 1162 w 1428"/>
              <a:gd name="T93" fmla="*/ 834 h 1218"/>
              <a:gd name="T94" fmla="*/ 1208 w 1428"/>
              <a:gd name="T95" fmla="*/ 892 h 1218"/>
              <a:gd name="T96" fmla="*/ 1266 w 1428"/>
              <a:gd name="T97" fmla="*/ 832 h 1218"/>
              <a:gd name="T98" fmla="*/ 1356 w 1428"/>
              <a:gd name="T99" fmla="*/ 756 h 1218"/>
              <a:gd name="T100" fmla="*/ 1396 w 1428"/>
              <a:gd name="T101" fmla="*/ 700 h 1218"/>
              <a:gd name="T102" fmla="*/ 1362 w 1428"/>
              <a:gd name="T103" fmla="*/ 636 h 1218"/>
              <a:gd name="T104" fmla="*/ 1314 w 1428"/>
              <a:gd name="T105" fmla="*/ 588 h 1218"/>
              <a:gd name="T106" fmla="*/ 1290 w 1428"/>
              <a:gd name="T107" fmla="*/ 508 h 1218"/>
              <a:gd name="T108" fmla="*/ 1344 w 1428"/>
              <a:gd name="T109" fmla="*/ 464 h 1218"/>
              <a:gd name="T110" fmla="*/ 1314 w 1428"/>
              <a:gd name="T111" fmla="*/ 378 h 1218"/>
              <a:gd name="T112" fmla="*/ 1358 w 1428"/>
              <a:gd name="T113" fmla="*/ 320 h 1218"/>
              <a:gd name="T114" fmla="*/ 1388 w 1428"/>
              <a:gd name="T115" fmla="*/ 260 h 1218"/>
              <a:gd name="T116" fmla="*/ 1402 w 1428"/>
              <a:gd name="T117" fmla="*/ 16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8" y="58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28" y="22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28" y="40"/>
                </a:lnTo>
                <a:lnTo>
                  <a:pt x="1130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82" y="314"/>
                </a:lnTo>
                <a:lnTo>
                  <a:pt x="966" y="38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58" y="408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0" y="844"/>
                </a:lnTo>
                <a:lnTo>
                  <a:pt x="2" y="844"/>
                </a:lnTo>
                <a:lnTo>
                  <a:pt x="2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84"/>
                </a:lnTo>
                <a:lnTo>
                  <a:pt x="150" y="98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48" y="1052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2" y="1096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82" y="1124"/>
                </a:lnTo>
                <a:lnTo>
                  <a:pt x="382" y="1124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6"/>
                </a:lnTo>
                <a:lnTo>
                  <a:pt x="474" y="1104"/>
                </a:lnTo>
                <a:lnTo>
                  <a:pt x="474" y="1104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22" y="109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574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6"/>
                </a:lnTo>
                <a:lnTo>
                  <a:pt x="734" y="1078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4" y="1004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6" y="986"/>
                </a:lnTo>
                <a:lnTo>
                  <a:pt x="878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8" y="948"/>
                </a:lnTo>
                <a:lnTo>
                  <a:pt x="914" y="940"/>
                </a:lnTo>
                <a:lnTo>
                  <a:pt x="914" y="940"/>
                </a:lnTo>
                <a:lnTo>
                  <a:pt x="912" y="924"/>
                </a:lnTo>
                <a:lnTo>
                  <a:pt x="912" y="924"/>
                </a:lnTo>
                <a:lnTo>
                  <a:pt x="918" y="912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88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4" y="890"/>
                </a:lnTo>
                <a:lnTo>
                  <a:pt x="1206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38" y="820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300" y="546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44" y="336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58" y="320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204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6"/>
          <p:cNvSpPr>
            <a:spLocks/>
          </p:cNvSpPr>
          <p:nvPr/>
        </p:nvSpPr>
        <p:spPr bwMode="auto">
          <a:xfrm>
            <a:off x="3062223" y="2893194"/>
            <a:ext cx="1580309" cy="1337718"/>
          </a:xfrm>
          <a:custGeom>
            <a:avLst/>
            <a:gdLst>
              <a:gd name="T0" fmla="*/ 536 w 912"/>
              <a:gd name="T1" fmla="*/ 308 h 772"/>
              <a:gd name="T2" fmla="*/ 516 w 912"/>
              <a:gd name="T3" fmla="*/ 320 h 772"/>
              <a:gd name="T4" fmla="*/ 456 w 912"/>
              <a:gd name="T5" fmla="*/ 264 h 772"/>
              <a:gd name="T6" fmla="*/ 424 w 912"/>
              <a:gd name="T7" fmla="*/ 242 h 772"/>
              <a:gd name="T8" fmla="*/ 390 w 912"/>
              <a:gd name="T9" fmla="*/ 204 h 772"/>
              <a:gd name="T10" fmla="*/ 396 w 912"/>
              <a:gd name="T11" fmla="*/ 156 h 772"/>
              <a:gd name="T12" fmla="*/ 334 w 912"/>
              <a:gd name="T13" fmla="*/ 178 h 772"/>
              <a:gd name="T14" fmla="*/ 304 w 912"/>
              <a:gd name="T15" fmla="*/ 142 h 772"/>
              <a:gd name="T16" fmla="*/ 276 w 912"/>
              <a:gd name="T17" fmla="*/ 48 h 772"/>
              <a:gd name="T18" fmla="*/ 256 w 912"/>
              <a:gd name="T19" fmla="*/ 14 h 772"/>
              <a:gd name="T20" fmla="*/ 210 w 912"/>
              <a:gd name="T21" fmla="*/ 56 h 772"/>
              <a:gd name="T22" fmla="*/ 168 w 912"/>
              <a:gd name="T23" fmla="*/ 70 h 772"/>
              <a:gd name="T24" fmla="*/ 108 w 912"/>
              <a:gd name="T25" fmla="*/ 86 h 772"/>
              <a:gd name="T26" fmla="*/ 60 w 912"/>
              <a:gd name="T27" fmla="*/ 132 h 772"/>
              <a:gd name="T28" fmla="*/ 8 w 912"/>
              <a:gd name="T29" fmla="*/ 158 h 772"/>
              <a:gd name="T30" fmla="*/ 40 w 912"/>
              <a:gd name="T31" fmla="*/ 236 h 772"/>
              <a:gd name="T32" fmla="*/ 112 w 912"/>
              <a:gd name="T33" fmla="*/ 254 h 772"/>
              <a:gd name="T34" fmla="*/ 220 w 912"/>
              <a:gd name="T35" fmla="*/ 278 h 772"/>
              <a:gd name="T36" fmla="*/ 302 w 912"/>
              <a:gd name="T37" fmla="*/ 284 h 772"/>
              <a:gd name="T38" fmla="*/ 372 w 912"/>
              <a:gd name="T39" fmla="*/ 312 h 772"/>
              <a:gd name="T40" fmla="*/ 430 w 912"/>
              <a:gd name="T41" fmla="*/ 336 h 772"/>
              <a:gd name="T42" fmla="*/ 524 w 912"/>
              <a:gd name="T43" fmla="*/ 406 h 772"/>
              <a:gd name="T44" fmla="*/ 560 w 912"/>
              <a:gd name="T45" fmla="*/ 494 h 772"/>
              <a:gd name="T46" fmla="*/ 528 w 912"/>
              <a:gd name="T47" fmla="*/ 598 h 772"/>
              <a:gd name="T48" fmla="*/ 508 w 912"/>
              <a:gd name="T49" fmla="*/ 630 h 772"/>
              <a:gd name="T50" fmla="*/ 488 w 912"/>
              <a:gd name="T51" fmla="*/ 658 h 772"/>
              <a:gd name="T52" fmla="*/ 498 w 912"/>
              <a:gd name="T53" fmla="*/ 706 h 772"/>
              <a:gd name="T54" fmla="*/ 524 w 912"/>
              <a:gd name="T55" fmla="*/ 696 h 772"/>
              <a:gd name="T56" fmla="*/ 528 w 912"/>
              <a:gd name="T57" fmla="*/ 668 h 772"/>
              <a:gd name="T58" fmla="*/ 554 w 912"/>
              <a:gd name="T59" fmla="*/ 642 h 772"/>
              <a:gd name="T60" fmla="*/ 596 w 912"/>
              <a:gd name="T61" fmla="*/ 684 h 772"/>
              <a:gd name="T62" fmla="*/ 666 w 912"/>
              <a:gd name="T63" fmla="*/ 724 h 772"/>
              <a:gd name="T64" fmla="*/ 670 w 912"/>
              <a:gd name="T65" fmla="*/ 760 h 772"/>
              <a:gd name="T66" fmla="*/ 730 w 912"/>
              <a:gd name="T67" fmla="*/ 744 h 772"/>
              <a:gd name="T68" fmla="*/ 728 w 912"/>
              <a:gd name="T69" fmla="*/ 712 h 772"/>
              <a:gd name="T70" fmla="*/ 780 w 912"/>
              <a:gd name="T71" fmla="*/ 688 h 772"/>
              <a:gd name="T72" fmla="*/ 766 w 912"/>
              <a:gd name="T73" fmla="*/ 626 h 772"/>
              <a:gd name="T74" fmla="*/ 796 w 912"/>
              <a:gd name="T75" fmla="*/ 580 h 772"/>
              <a:gd name="T76" fmla="*/ 838 w 912"/>
              <a:gd name="T77" fmla="*/ 586 h 772"/>
              <a:gd name="T78" fmla="*/ 876 w 912"/>
              <a:gd name="T79" fmla="*/ 556 h 772"/>
              <a:gd name="T80" fmla="*/ 906 w 912"/>
              <a:gd name="T81" fmla="*/ 512 h 772"/>
              <a:gd name="T82" fmla="*/ 868 w 912"/>
              <a:gd name="T83" fmla="*/ 472 h 772"/>
              <a:gd name="T84" fmla="*/ 810 w 912"/>
              <a:gd name="T85" fmla="*/ 436 h 772"/>
              <a:gd name="T86" fmla="*/ 808 w 912"/>
              <a:gd name="T87" fmla="*/ 496 h 772"/>
              <a:gd name="T88" fmla="*/ 812 w 912"/>
              <a:gd name="T89" fmla="*/ 538 h 772"/>
              <a:gd name="T90" fmla="*/ 792 w 912"/>
              <a:gd name="T91" fmla="*/ 544 h 772"/>
              <a:gd name="T92" fmla="*/ 776 w 912"/>
              <a:gd name="T93" fmla="*/ 580 h 772"/>
              <a:gd name="T94" fmla="*/ 746 w 912"/>
              <a:gd name="T95" fmla="*/ 566 h 772"/>
              <a:gd name="T96" fmla="*/ 712 w 912"/>
              <a:gd name="T97" fmla="*/ 538 h 772"/>
              <a:gd name="T98" fmla="*/ 716 w 912"/>
              <a:gd name="T99" fmla="*/ 506 h 772"/>
              <a:gd name="T100" fmla="*/ 688 w 912"/>
              <a:gd name="T101" fmla="*/ 434 h 772"/>
              <a:gd name="T102" fmla="*/ 624 w 912"/>
              <a:gd name="T103" fmla="*/ 402 h 772"/>
              <a:gd name="T104" fmla="*/ 598 w 912"/>
              <a:gd name="T105" fmla="*/ 376 h 772"/>
              <a:gd name="T106" fmla="*/ 604 w 912"/>
              <a:gd name="T107" fmla="*/ 324 h 772"/>
              <a:gd name="T108" fmla="*/ 648 w 912"/>
              <a:gd name="T109" fmla="*/ 276 h 772"/>
              <a:gd name="T110" fmla="*/ 592 w 912"/>
              <a:gd name="T111" fmla="*/ 286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2" y="296"/>
                </a:lnTo>
                <a:lnTo>
                  <a:pt x="532" y="296"/>
                </a:lnTo>
                <a:lnTo>
                  <a:pt x="536" y="308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16" y="320"/>
                </a:lnTo>
                <a:lnTo>
                  <a:pt x="516" y="320"/>
                </a:lnTo>
                <a:lnTo>
                  <a:pt x="516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406" y="228"/>
                </a:lnTo>
                <a:lnTo>
                  <a:pt x="406" y="228"/>
                </a:lnTo>
                <a:lnTo>
                  <a:pt x="406" y="228"/>
                </a:lnTo>
                <a:lnTo>
                  <a:pt x="392" y="214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76" y="48"/>
                </a:lnTo>
                <a:lnTo>
                  <a:pt x="276" y="48"/>
                </a:lnTo>
                <a:lnTo>
                  <a:pt x="268" y="32"/>
                </a:lnTo>
                <a:lnTo>
                  <a:pt x="268" y="32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56" y="14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92" y="62"/>
                </a:lnTo>
                <a:lnTo>
                  <a:pt x="192" y="62"/>
                </a:lnTo>
                <a:lnTo>
                  <a:pt x="192" y="62"/>
                </a:lnTo>
                <a:lnTo>
                  <a:pt x="178" y="64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52" y="76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6"/>
                </a:lnTo>
                <a:lnTo>
                  <a:pt x="72" y="118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50" y="146"/>
                </a:lnTo>
                <a:lnTo>
                  <a:pt x="44" y="150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0" y="336"/>
                </a:lnTo>
                <a:lnTo>
                  <a:pt x="432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38" y="420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4" y="696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0" y="676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28" y="668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2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36" y="70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48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66" y="626"/>
                </a:lnTo>
                <a:lnTo>
                  <a:pt x="770" y="614"/>
                </a:lnTo>
                <a:lnTo>
                  <a:pt x="770" y="614"/>
                </a:lnTo>
                <a:lnTo>
                  <a:pt x="772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2"/>
                </a:lnTo>
                <a:lnTo>
                  <a:pt x="860" y="562"/>
                </a:lnTo>
                <a:lnTo>
                  <a:pt x="860" y="560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08" y="496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6" y="512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12" y="540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2" y="512"/>
                </a:lnTo>
                <a:lnTo>
                  <a:pt x="712" y="512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8" y="376"/>
                </a:lnTo>
                <a:lnTo>
                  <a:pt x="598" y="376"/>
                </a:lnTo>
                <a:lnTo>
                  <a:pt x="596" y="362"/>
                </a:lnTo>
                <a:lnTo>
                  <a:pt x="596" y="362"/>
                </a:lnTo>
                <a:lnTo>
                  <a:pt x="596" y="362"/>
                </a:lnTo>
                <a:lnTo>
                  <a:pt x="596" y="360"/>
                </a:lnTo>
                <a:lnTo>
                  <a:pt x="596" y="360"/>
                </a:lnTo>
                <a:lnTo>
                  <a:pt x="600" y="336"/>
                </a:lnTo>
                <a:lnTo>
                  <a:pt x="600" y="336"/>
                </a:lnTo>
                <a:lnTo>
                  <a:pt x="604" y="324"/>
                </a:lnTo>
                <a:lnTo>
                  <a:pt x="604" y="324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2" y="286"/>
                </a:lnTo>
                <a:lnTo>
                  <a:pt x="590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"/>
          <p:cNvSpPr>
            <a:spLocks/>
          </p:cNvSpPr>
          <p:nvPr/>
        </p:nvSpPr>
        <p:spPr bwMode="auto">
          <a:xfrm>
            <a:off x="4185073" y="3357582"/>
            <a:ext cx="318835" cy="526770"/>
          </a:xfrm>
          <a:custGeom>
            <a:avLst/>
            <a:gdLst>
              <a:gd name="T0" fmla="*/ 92 w 184"/>
              <a:gd name="T1" fmla="*/ 58 h 304"/>
              <a:gd name="T2" fmla="*/ 92 w 184"/>
              <a:gd name="T3" fmla="*/ 86 h 304"/>
              <a:gd name="T4" fmla="*/ 84 w 184"/>
              <a:gd name="T5" fmla="*/ 108 h 304"/>
              <a:gd name="T6" fmla="*/ 84 w 184"/>
              <a:gd name="T7" fmla="*/ 112 h 304"/>
              <a:gd name="T8" fmla="*/ 80 w 184"/>
              <a:gd name="T9" fmla="*/ 120 h 304"/>
              <a:gd name="T10" fmla="*/ 76 w 184"/>
              <a:gd name="T11" fmla="*/ 124 h 304"/>
              <a:gd name="T12" fmla="*/ 74 w 184"/>
              <a:gd name="T13" fmla="*/ 122 h 304"/>
              <a:gd name="T14" fmla="*/ 44 w 184"/>
              <a:gd name="T15" fmla="*/ 130 h 304"/>
              <a:gd name="T16" fmla="*/ 12 w 184"/>
              <a:gd name="T17" fmla="*/ 134 h 304"/>
              <a:gd name="T18" fmla="*/ 8 w 184"/>
              <a:gd name="T19" fmla="*/ 140 h 304"/>
              <a:gd name="T20" fmla="*/ 38 w 184"/>
              <a:gd name="T21" fmla="*/ 144 h 304"/>
              <a:gd name="T22" fmla="*/ 40 w 184"/>
              <a:gd name="T23" fmla="*/ 144 h 304"/>
              <a:gd name="T24" fmla="*/ 48 w 184"/>
              <a:gd name="T25" fmla="*/ 162 h 304"/>
              <a:gd name="T26" fmla="*/ 56 w 184"/>
              <a:gd name="T27" fmla="*/ 168 h 304"/>
              <a:gd name="T28" fmla="*/ 60 w 184"/>
              <a:gd name="T29" fmla="*/ 184 h 304"/>
              <a:gd name="T30" fmla="*/ 70 w 184"/>
              <a:gd name="T31" fmla="*/ 216 h 304"/>
              <a:gd name="T32" fmla="*/ 72 w 184"/>
              <a:gd name="T33" fmla="*/ 216 h 304"/>
              <a:gd name="T34" fmla="*/ 76 w 184"/>
              <a:gd name="T35" fmla="*/ 232 h 304"/>
              <a:gd name="T36" fmla="*/ 72 w 184"/>
              <a:gd name="T37" fmla="*/ 248 h 304"/>
              <a:gd name="T38" fmla="*/ 72 w 184"/>
              <a:gd name="T39" fmla="*/ 264 h 304"/>
              <a:gd name="T40" fmla="*/ 82 w 184"/>
              <a:gd name="T41" fmla="*/ 270 h 304"/>
              <a:gd name="T42" fmla="*/ 100 w 184"/>
              <a:gd name="T43" fmla="*/ 280 h 304"/>
              <a:gd name="T44" fmla="*/ 106 w 184"/>
              <a:gd name="T45" fmla="*/ 292 h 304"/>
              <a:gd name="T46" fmla="*/ 116 w 184"/>
              <a:gd name="T47" fmla="*/ 302 h 304"/>
              <a:gd name="T48" fmla="*/ 124 w 184"/>
              <a:gd name="T49" fmla="*/ 304 h 304"/>
              <a:gd name="T50" fmla="*/ 122 w 184"/>
              <a:gd name="T51" fmla="*/ 288 h 304"/>
              <a:gd name="T52" fmla="*/ 122 w 184"/>
              <a:gd name="T53" fmla="*/ 278 h 304"/>
              <a:gd name="T54" fmla="*/ 126 w 184"/>
              <a:gd name="T55" fmla="*/ 274 h 304"/>
              <a:gd name="T56" fmla="*/ 140 w 184"/>
              <a:gd name="T57" fmla="*/ 268 h 304"/>
              <a:gd name="T58" fmla="*/ 142 w 184"/>
              <a:gd name="T59" fmla="*/ 268 h 304"/>
              <a:gd name="T60" fmla="*/ 144 w 184"/>
              <a:gd name="T61" fmla="*/ 268 h 304"/>
              <a:gd name="T62" fmla="*/ 156 w 184"/>
              <a:gd name="T63" fmla="*/ 266 h 304"/>
              <a:gd name="T64" fmla="*/ 158 w 184"/>
              <a:gd name="T65" fmla="*/ 244 h 304"/>
              <a:gd name="T66" fmla="*/ 148 w 184"/>
              <a:gd name="T67" fmla="*/ 232 h 304"/>
              <a:gd name="T68" fmla="*/ 138 w 184"/>
              <a:gd name="T69" fmla="*/ 232 h 304"/>
              <a:gd name="T70" fmla="*/ 132 w 184"/>
              <a:gd name="T71" fmla="*/ 210 h 304"/>
              <a:gd name="T72" fmla="*/ 136 w 184"/>
              <a:gd name="T73" fmla="*/ 168 h 304"/>
              <a:gd name="T74" fmla="*/ 164 w 184"/>
              <a:gd name="T75" fmla="*/ 160 h 304"/>
              <a:gd name="T76" fmla="*/ 184 w 184"/>
              <a:gd name="T77" fmla="*/ 108 h 304"/>
              <a:gd name="T78" fmla="*/ 180 w 184"/>
              <a:gd name="T79" fmla="*/ 100 h 304"/>
              <a:gd name="T80" fmla="*/ 168 w 184"/>
              <a:gd name="T81" fmla="*/ 96 h 304"/>
              <a:gd name="T82" fmla="*/ 166 w 184"/>
              <a:gd name="T83" fmla="*/ 96 h 304"/>
              <a:gd name="T84" fmla="*/ 152 w 184"/>
              <a:gd name="T85" fmla="*/ 96 h 304"/>
              <a:gd name="T86" fmla="*/ 144 w 184"/>
              <a:gd name="T87" fmla="*/ 84 h 304"/>
              <a:gd name="T88" fmla="*/ 142 w 184"/>
              <a:gd name="T89" fmla="*/ 84 h 304"/>
              <a:gd name="T90" fmla="*/ 146 w 184"/>
              <a:gd name="T91" fmla="*/ 52 h 304"/>
              <a:gd name="T92" fmla="*/ 148 w 184"/>
              <a:gd name="T93" fmla="*/ 48 h 304"/>
              <a:gd name="T94" fmla="*/ 152 w 184"/>
              <a:gd name="T95" fmla="*/ 36 h 304"/>
              <a:gd name="T96" fmla="*/ 156 w 184"/>
              <a:gd name="T97" fmla="*/ 20 h 304"/>
              <a:gd name="T98" fmla="*/ 128 w 184"/>
              <a:gd name="T99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0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2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4" y="304"/>
                </a:lnTo>
                <a:lnTo>
                  <a:pt x="122" y="288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0" y="268"/>
                </a:lnTo>
                <a:lnTo>
                  <a:pt x="142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52" y="96"/>
                </a:lnTo>
                <a:lnTo>
                  <a:pt x="144" y="84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"/>
          <p:cNvSpPr>
            <a:spLocks/>
          </p:cNvSpPr>
          <p:nvPr/>
        </p:nvSpPr>
        <p:spPr bwMode="auto">
          <a:xfrm>
            <a:off x="1166545" y="1971347"/>
            <a:ext cx="2259564" cy="1708536"/>
          </a:xfrm>
          <a:custGeom>
            <a:avLst/>
            <a:gdLst>
              <a:gd name="T0" fmla="*/ 1262 w 1304"/>
              <a:gd name="T1" fmla="*/ 442 h 986"/>
              <a:gd name="T2" fmla="*/ 1222 w 1304"/>
              <a:gd name="T3" fmla="*/ 404 h 986"/>
              <a:gd name="T4" fmla="*/ 1178 w 1304"/>
              <a:gd name="T5" fmla="*/ 360 h 986"/>
              <a:gd name="T6" fmla="*/ 1084 w 1304"/>
              <a:gd name="T7" fmla="*/ 334 h 986"/>
              <a:gd name="T8" fmla="*/ 1026 w 1304"/>
              <a:gd name="T9" fmla="*/ 300 h 986"/>
              <a:gd name="T10" fmla="*/ 1048 w 1304"/>
              <a:gd name="T11" fmla="*/ 180 h 986"/>
              <a:gd name="T12" fmla="*/ 996 w 1304"/>
              <a:gd name="T13" fmla="*/ 100 h 986"/>
              <a:gd name="T14" fmla="*/ 964 w 1304"/>
              <a:gd name="T15" fmla="*/ 74 h 986"/>
              <a:gd name="T16" fmla="*/ 938 w 1304"/>
              <a:gd name="T17" fmla="*/ 48 h 986"/>
              <a:gd name="T18" fmla="*/ 876 w 1304"/>
              <a:gd name="T19" fmla="*/ 36 h 986"/>
              <a:gd name="T20" fmla="*/ 816 w 1304"/>
              <a:gd name="T21" fmla="*/ 66 h 986"/>
              <a:gd name="T22" fmla="*/ 798 w 1304"/>
              <a:gd name="T23" fmla="*/ 130 h 986"/>
              <a:gd name="T24" fmla="*/ 750 w 1304"/>
              <a:gd name="T25" fmla="*/ 144 h 986"/>
              <a:gd name="T26" fmla="*/ 618 w 1304"/>
              <a:gd name="T27" fmla="*/ 224 h 986"/>
              <a:gd name="T28" fmla="*/ 602 w 1304"/>
              <a:gd name="T29" fmla="*/ 236 h 986"/>
              <a:gd name="T30" fmla="*/ 548 w 1304"/>
              <a:gd name="T31" fmla="*/ 220 h 986"/>
              <a:gd name="T32" fmla="*/ 482 w 1304"/>
              <a:gd name="T33" fmla="*/ 234 h 986"/>
              <a:gd name="T34" fmla="*/ 490 w 1304"/>
              <a:gd name="T35" fmla="*/ 336 h 986"/>
              <a:gd name="T36" fmla="*/ 466 w 1304"/>
              <a:gd name="T37" fmla="*/ 396 h 986"/>
              <a:gd name="T38" fmla="*/ 458 w 1304"/>
              <a:gd name="T39" fmla="*/ 382 h 986"/>
              <a:gd name="T40" fmla="*/ 426 w 1304"/>
              <a:gd name="T41" fmla="*/ 432 h 986"/>
              <a:gd name="T42" fmla="*/ 332 w 1304"/>
              <a:gd name="T43" fmla="*/ 468 h 986"/>
              <a:gd name="T44" fmla="*/ 254 w 1304"/>
              <a:gd name="T45" fmla="*/ 470 h 986"/>
              <a:gd name="T46" fmla="*/ 184 w 1304"/>
              <a:gd name="T47" fmla="*/ 506 h 986"/>
              <a:gd name="T48" fmla="*/ 104 w 1304"/>
              <a:gd name="T49" fmla="*/ 494 h 986"/>
              <a:gd name="T50" fmla="*/ 60 w 1304"/>
              <a:gd name="T51" fmla="*/ 482 h 986"/>
              <a:gd name="T52" fmla="*/ 10 w 1304"/>
              <a:gd name="T53" fmla="*/ 528 h 986"/>
              <a:gd name="T54" fmla="*/ 14 w 1304"/>
              <a:gd name="T55" fmla="*/ 562 h 986"/>
              <a:gd name="T56" fmla="*/ 30 w 1304"/>
              <a:gd name="T57" fmla="*/ 580 h 986"/>
              <a:gd name="T58" fmla="*/ 42 w 1304"/>
              <a:gd name="T59" fmla="*/ 712 h 986"/>
              <a:gd name="T60" fmla="*/ 12 w 1304"/>
              <a:gd name="T61" fmla="*/ 724 h 986"/>
              <a:gd name="T62" fmla="*/ 72 w 1304"/>
              <a:gd name="T63" fmla="*/ 764 h 986"/>
              <a:gd name="T64" fmla="*/ 120 w 1304"/>
              <a:gd name="T65" fmla="*/ 834 h 986"/>
              <a:gd name="T66" fmla="*/ 174 w 1304"/>
              <a:gd name="T67" fmla="*/ 888 h 986"/>
              <a:gd name="T68" fmla="*/ 210 w 1304"/>
              <a:gd name="T69" fmla="*/ 980 h 986"/>
              <a:gd name="T70" fmla="*/ 260 w 1304"/>
              <a:gd name="T71" fmla="*/ 984 h 986"/>
              <a:gd name="T72" fmla="*/ 278 w 1304"/>
              <a:gd name="T73" fmla="*/ 948 h 986"/>
              <a:gd name="T74" fmla="*/ 298 w 1304"/>
              <a:gd name="T75" fmla="*/ 926 h 986"/>
              <a:gd name="T76" fmla="*/ 412 w 1304"/>
              <a:gd name="T77" fmla="*/ 944 h 986"/>
              <a:gd name="T78" fmla="*/ 460 w 1304"/>
              <a:gd name="T79" fmla="*/ 930 h 986"/>
              <a:gd name="T80" fmla="*/ 502 w 1304"/>
              <a:gd name="T81" fmla="*/ 960 h 986"/>
              <a:gd name="T82" fmla="*/ 634 w 1304"/>
              <a:gd name="T83" fmla="*/ 958 h 986"/>
              <a:gd name="T84" fmla="*/ 736 w 1304"/>
              <a:gd name="T85" fmla="*/ 934 h 986"/>
              <a:gd name="T86" fmla="*/ 830 w 1304"/>
              <a:gd name="T87" fmla="*/ 944 h 986"/>
              <a:gd name="T88" fmla="*/ 892 w 1304"/>
              <a:gd name="T89" fmla="*/ 968 h 986"/>
              <a:gd name="T90" fmla="*/ 940 w 1304"/>
              <a:gd name="T91" fmla="*/ 940 h 986"/>
              <a:gd name="T92" fmla="*/ 954 w 1304"/>
              <a:gd name="T93" fmla="*/ 920 h 986"/>
              <a:gd name="T94" fmla="*/ 956 w 1304"/>
              <a:gd name="T95" fmla="*/ 888 h 986"/>
              <a:gd name="T96" fmla="*/ 922 w 1304"/>
              <a:gd name="T97" fmla="*/ 856 h 986"/>
              <a:gd name="T98" fmla="*/ 966 w 1304"/>
              <a:gd name="T99" fmla="*/ 796 h 986"/>
              <a:gd name="T100" fmla="*/ 1056 w 1304"/>
              <a:gd name="T101" fmla="*/ 780 h 986"/>
              <a:gd name="T102" fmla="*/ 1086 w 1304"/>
              <a:gd name="T103" fmla="*/ 748 h 986"/>
              <a:gd name="T104" fmla="*/ 1094 w 1304"/>
              <a:gd name="T105" fmla="*/ 686 h 986"/>
              <a:gd name="T106" fmla="*/ 1132 w 1304"/>
              <a:gd name="T107" fmla="*/ 676 h 986"/>
              <a:gd name="T108" fmla="*/ 1188 w 1304"/>
              <a:gd name="T109" fmla="*/ 612 h 986"/>
              <a:gd name="T110" fmla="*/ 1246 w 1304"/>
              <a:gd name="T111" fmla="*/ 598 h 986"/>
              <a:gd name="T112" fmla="*/ 1296 w 1304"/>
              <a:gd name="T113" fmla="*/ 580 h 986"/>
              <a:gd name="T114" fmla="*/ 1302 w 1304"/>
              <a:gd name="T115" fmla="*/ 53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22" y="404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66" y="354"/>
                </a:lnTo>
                <a:lnTo>
                  <a:pt x="1152" y="346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48" y="180"/>
                </a:lnTo>
                <a:lnTo>
                  <a:pt x="1036" y="124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8" y="224"/>
                </a:lnTo>
                <a:lnTo>
                  <a:pt x="616" y="226"/>
                </a:lnTo>
                <a:lnTo>
                  <a:pt x="616" y="226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90" y="336"/>
                </a:lnTo>
                <a:lnTo>
                  <a:pt x="488" y="336"/>
                </a:lnTo>
                <a:lnTo>
                  <a:pt x="488" y="336"/>
                </a:lnTo>
                <a:lnTo>
                  <a:pt x="472" y="388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2" y="468"/>
                </a:lnTo>
                <a:lnTo>
                  <a:pt x="330" y="468"/>
                </a:lnTo>
                <a:lnTo>
                  <a:pt x="330" y="468"/>
                </a:lnTo>
                <a:lnTo>
                  <a:pt x="274" y="460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4" y="494"/>
                </a:lnTo>
                <a:lnTo>
                  <a:pt x="102" y="494"/>
                </a:lnTo>
                <a:lnTo>
                  <a:pt x="102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42" y="734"/>
                </a:lnTo>
                <a:lnTo>
                  <a:pt x="70" y="760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6"/>
                </a:lnTo>
                <a:lnTo>
                  <a:pt x="260" y="984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0" y="932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892" y="968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2" y="920"/>
                </a:lnTo>
                <a:lnTo>
                  <a:pt x="954" y="920"/>
                </a:lnTo>
                <a:lnTo>
                  <a:pt x="954" y="920"/>
                </a:lnTo>
                <a:lnTo>
                  <a:pt x="964" y="912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70" y="588"/>
                </a:lnTo>
                <a:lnTo>
                  <a:pt x="1270" y="588"/>
                </a:lnTo>
                <a:lnTo>
                  <a:pt x="1270" y="58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298" y="538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9"/>
          <p:cNvSpPr>
            <a:spLocks/>
          </p:cNvSpPr>
          <p:nvPr/>
        </p:nvSpPr>
        <p:spPr bwMode="auto">
          <a:xfrm>
            <a:off x="2632489" y="3312530"/>
            <a:ext cx="1407030" cy="1008487"/>
          </a:xfrm>
          <a:custGeom>
            <a:avLst/>
            <a:gdLst>
              <a:gd name="T0" fmla="*/ 482 w 812"/>
              <a:gd name="T1" fmla="*/ 58 h 582"/>
              <a:gd name="T2" fmla="*/ 436 w 812"/>
              <a:gd name="T3" fmla="*/ 74 h 582"/>
              <a:gd name="T4" fmla="*/ 356 w 812"/>
              <a:gd name="T5" fmla="*/ 18 h 582"/>
              <a:gd name="T6" fmla="*/ 314 w 812"/>
              <a:gd name="T7" fmla="*/ 6 h 582"/>
              <a:gd name="T8" fmla="*/ 248 w 812"/>
              <a:gd name="T9" fmla="*/ 6 h 582"/>
              <a:gd name="T10" fmla="*/ 196 w 812"/>
              <a:gd name="T11" fmla="*/ 20 h 582"/>
              <a:gd name="T12" fmla="*/ 158 w 812"/>
              <a:gd name="T13" fmla="*/ 28 h 582"/>
              <a:gd name="T14" fmla="*/ 82 w 812"/>
              <a:gd name="T15" fmla="*/ 40 h 582"/>
              <a:gd name="T16" fmla="*/ 98 w 812"/>
              <a:gd name="T17" fmla="*/ 90 h 582"/>
              <a:gd name="T18" fmla="*/ 120 w 812"/>
              <a:gd name="T19" fmla="*/ 118 h 582"/>
              <a:gd name="T20" fmla="*/ 102 w 812"/>
              <a:gd name="T21" fmla="*/ 166 h 582"/>
              <a:gd name="T22" fmla="*/ 112 w 812"/>
              <a:gd name="T23" fmla="*/ 204 h 582"/>
              <a:gd name="T24" fmla="*/ 96 w 812"/>
              <a:gd name="T25" fmla="*/ 216 h 582"/>
              <a:gd name="T26" fmla="*/ 44 w 812"/>
              <a:gd name="T27" fmla="*/ 202 h 582"/>
              <a:gd name="T28" fmla="*/ 16 w 812"/>
              <a:gd name="T29" fmla="*/ 248 h 582"/>
              <a:gd name="T30" fmla="*/ 4 w 812"/>
              <a:gd name="T31" fmla="*/ 262 h 582"/>
              <a:gd name="T32" fmla="*/ 18 w 812"/>
              <a:gd name="T33" fmla="*/ 310 h 582"/>
              <a:gd name="T34" fmla="*/ 0 w 812"/>
              <a:gd name="T35" fmla="*/ 370 h 582"/>
              <a:gd name="T36" fmla="*/ 40 w 812"/>
              <a:gd name="T37" fmla="*/ 422 h 582"/>
              <a:gd name="T38" fmla="*/ 76 w 812"/>
              <a:gd name="T39" fmla="*/ 418 h 582"/>
              <a:gd name="T40" fmla="*/ 92 w 812"/>
              <a:gd name="T41" fmla="*/ 426 h 582"/>
              <a:gd name="T42" fmla="*/ 126 w 812"/>
              <a:gd name="T43" fmla="*/ 458 h 582"/>
              <a:gd name="T44" fmla="*/ 160 w 812"/>
              <a:gd name="T45" fmla="*/ 474 h 582"/>
              <a:gd name="T46" fmla="*/ 232 w 812"/>
              <a:gd name="T47" fmla="*/ 498 h 582"/>
              <a:gd name="T48" fmla="*/ 304 w 812"/>
              <a:gd name="T49" fmla="*/ 496 h 582"/>
              <a:gd name="T50" fmla="*/ 340 w 812"/>
              <a:gd name="T51" fmla="*/ 536 h 582"/>
              <a:gd name="T52" fmla="*/ 350 w 812"/>
              <a:gd name="T53" fmla="*/ 554 h 582"/>
              <a:gd name="T54" fmla="*/ 366 w 812"/>
              <a:gd name="T55" fmla="*/ 578 h 582"/>
              <a:gd name="T56" fmla="*/ 404 w 812"/>
              <a:gd name="T57" fmla="*/ 554 h 582"/>
              <a:gd name="T58" fmla="*/ 444 w 812"/>
              <a:gd name="T59" fmla="*/ 554 h 582"/>
              <a:gd name="T60" fmla="*/ 452 w 812"/>
              <a:gd name="T61" fmla="*/ 522 h 582"/>
              <a:gd name="T62" fmla="*/ 484 w 812"/>
              <a:gd name="T63" fmla="*/ 458 h 582"/>
              <a:gd name="T64" fmla="*/ 480 w 812"/>
              <a:gd name="T65" fmla="*/ 418 h 582"/>
              <a:gd name="T66" fmla="*/ 532 w 812"/>
              <a:gd name="T67" fmla="*/ 414 h 582"/>
              <a:gd name="T68" fmla="*/ 560 w 812"/>
              <a:gd name="T69" fmla="*/ 452 h 582"/>
              <a:gd name="T70" fmla="*/ 580 w 812"/>
              <a:gd name="T71" fmla="*/ 468 h 582"/>
              <a:gd name="T72" fmla="*/ 598 w 812"/>
              <a:gd name="T73" fmla="*/ 498 h 582"/>
              <a:gd name="T74" fmla="*/ 650 w 812"/>
              <a:gd name="T75" fmla="*/ 518 h 582"/>
              <a:gd name="T76" fmla="*/ 664 w 812"/>
              <a:gd name="T77" fmla="*/ 522 h 582"/>
              <a:gd name="T78" fmla="*/ 700 w 812"/>
              <a:gd name="T79" fmla="*/ 508 h 582"/>
              <a:gd name="T80" fmla="*/ 698 w 812"/>
              <a:gd name="T81" fmla="*/ 480 h 582"/>
              <a:gd name="T82" fmla="*/ 696 w 812"/>
              <a:gd name="T83" fmla="*/ 460 h 582"/>
              <a:gd name="T84" fmla="*/ 690 w 812"/>
              <a:gd name="T85" fmla="*/ 406 h 582"/>
              <a:gd name="T86" fmla="*/ 746 w 812"/>
              <a:gd name="T87" fmla="*/ 392 h 582"/>
              <a:gd name="T88" fmla="*/ 728 w 812"/>
              <a:gd name="T89" fmla="*/ 374 h 582"/>
              <a:gd name="T90" fmla="*/ 782 w 812"/>
              <a:gd name="T91" fmla="*/ 314 h 582"/>
              <a:gd name="T92" fmla="*/ 800 w 812"/>
              <a:gd name="T93" fmla="*/ 256 h 582"/>
              <a:gd name="T94" fmla="*/ 778 w 812"/>
              <a:gd name="T95" fmla="*/ 182 h 582"/>
              <a:gd name="T96" fmla="*/ 736 w 812"/>
              <a:gd name="T97" fmla="*/ 158 h 582"/>
              <a:gd name="T98" fmla="*/ 664 w 812"/>
              <a:gd name="T99" fmla="*/ 94 h 582"/>
              <a:gd name="T100" fmla="*/ 644 w 812"/>
              <a:gd name="T101" fmla="*/ 106 h 582"/>
              <a:gd name="T102" fmla="*/ 596 w 812"/>
              <a:gd name="T103" fmla="*/ 62 h 582"/>
              <a:gd name="T104" fmla="*/ 560 w 812"/>
              <a:gd name="T105" fmla="*/ 52 h 582"/>
              <a:gd name="T106" fmla="*/ 542 w 812"/>
              <a:gd name="T107" fmla="*/ 56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436" y="7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56" y="18"/>
                </a:lnTo>
                <a:lnTo>
                  <a:pt x="356" y="18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96" y="20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98" y="90"/>
                </a:lnTo>
                <a:lnTo>
                  <a:pt x="98" y="90"/>
                </a:lnTo>
                <a:lnTo>
                  <a:pt x="98" y="90"/>
                </a:lnTo>
                <a:lnTo>
                  <a:pt x="110" y="102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198"/>
                </a:lnTo>
                <a:lnTo>
                  <a:pt x="112" y="198"/>
                </a:lnTo>
                <a:lnTo>
                  <a:pt x="112" y="204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60" y="210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4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16" y="512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66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4"/>
                </a:lnTo>
                <a:lnTo>
                  <a:pt x="444" y="552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52" y="522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68" y="462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598" y="498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92" y="458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8"/>
                </a:lnTo>
                <a:lnTo>
                  <a:pt x="764" y="166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42" y="106"/>
                </a:lnTo>
                <a:lnTo>
                  <a:pt x="616" y="78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60" y="52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4" y="54"/>
                </a:lnTo>
                <a:lnTo>
                  <a:pt x="542" y="56"/>
                </a:lnTo>
                <a:lnTo>
                  <a:pt x="542" y="56"/>
                </a:lnTo>
                <a:lnTo>
                  <a:pt x="530" y="58"/>
                </a:lnTo>
                <a:lnTo>
                  <a:pt x="530" y="58"/>
                </a:lnTo>
                <a:lnTo>
                  <a:pt x="484" y="30"/>
                </a:lnTo>
                <a:lnTo>
                  <a:pt x="484" y="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10"/>
          <p:cNvSpPr>
            <a:spLocks/>
          </p:cNvSpPr>
          <p:nvPr/>
        </p:nvSpPr>
        <p:spPr bwMode="auto">
          <a:xfrm>
            <a:off x="3439972" y="4019510"/>
            <a:ext cx="1216422" cy="1067402"/>
          </a:xfrm>
          <a:custGeom>
            <a:avLst/>
            <a:gdLst>
              <a:gd name="T0" fmla="*/ 20 w 702"/>
              <a:gd name="T1" fmla="*/ 28 h 616"/>
              <a:gd name="T2" fmla="*/ 6 w 702"/>
              <a:gd name="T3" fmla="*/ 94 h 616"/>
              <a:gd name="T4" fmla="*/ 38 w 702"/>
              <a:gd name="T5" fmla="*/ 138 h 616"/>
              <a:gd name="T6" fmla="*/ 56 w 702"/>
              <a:gd name="T7" fmla="*/ 178 h 616"/>
              <a:gd name="T8" fmla="*/ 70 w 702"/>
              <a:gd name="T9" fmla="*/ 196 h 616"/>
              <a:gd name="T10" fmla="*/ 82 w 702"/>
              <a:gd name="T11" fmla="*/ 258 h 616"/>
              <a:gd name="T12" fmla="*/ 90 w 702"/>
              <a:gd name="T13" fmla="*/ 286 h 616"/>
              <a:gd name="T14" fmla="*/ 88 w 702"/>
              <a:gd name="T15" fmla="*/ 320 h 616"/>
              <a:gd name="T16" fmla="*/ 100 w 702"/>
              <a:gd name="T17" fmla="*/ 350 h 616"/>
              <a:gd name="T18" fmla="*/ 86 w 702"/>
              <a:gd name="T19" fmla="*/ 418 h 616"/>
              <a:gd name="T20" fmla="*/ 102 w 702"/>
              <a:gd name="T21" fmla="*/ 442 h 616"/>
              <a:gd name="T22" fmla="*/ 110 w 702"/>
              <a:gd name="T23" fmla="*/ 462 h 616"/>
              <a:gd name="T24" fmla="*/ 122 w 702"/>
              <a:gd name="T25" fmla="*/ 444 h 616"/>
              <a:gd name="T26" fmla="*/ 126 w 702"/>
              <a:gd name="T27" fmla="*/ 420 h 616"/>
              <a:gd name="T28" fmla="*/ 156 w 702"/>
              <a:gd name="T29" fmla="*/ 440 h 616"/>
              <a:gd name="T30" fmla="*/ 170 w 702"/>
              <a:gd name="T31" fmla="*/ 474 h 616"/>
              <a:gd name="T32" fmla="*/ 200 w 702"/>
              <a:gd name="T33" fmla="*/ 470 h 616"/>
              <a:gd name="T34" fmla="*/ 238 w 702"/>
              <a:gd name="T35" fmla="*/ 558 h 616"/>
              <a:gd name="T36" fmla="*/ 246 w 702"/>
              <a:gd name="T37" fmla="*/ 598 h 616"/>
              <a:gd name="T38" fmla="*/ 262 w 702"/>
              <a:gd name="T39" fmla="*/ 592 h 616"/>
              <a:gd name="T40" fmla="*/ 270 w 702"/>
              <a:gd name="T41" fmla="*/ 614 h 616"/>
              <a:gd name="T42" fmla="*/ 306 w 702"/>
              <a:gd name="T43" fmla="*/ 586 h 616"/>
              <a:gd name="T44" fmla="*/ 330 w 702"/>
              <a:gd name="T45" fmla="*/ 546 h 616"/>
              <a:gd name="T46" fmla="*/ 332 w 702"/>
              <a:gd name="T47" fmla="*/ 518 h 616"/>
              <a:gd name="T48" fmla="*/ 374 w 702"/>
              <a:gd name="T49" fmla="*/ 470 h 616"/>
              <a:gd name="T50" fmla="*/ 402 w 702"/>
              <a:gd name="T51" fmla="*/ 426 h 616"/>
              <a:gd name="T52" fmla="*/ 442 w 702"/>
              <a:gd name="T53" fmla="*/ 472 h 616"/>
              <a:gd name="T54" fmla="*/ 458 w 702"/>
              <a:gd name="T55" fmla="*/ 474 h 616"/>
              <a:gd name="T56" fmla="*/ 480 w 702"/>
              <a:gd name="T57" fmla="*/ 466 h 616"/>
              <a:gd name="T58" fmla="*/ 498 w 702"/>
              <a:gd name="T59" fmla="*/ 494 h 616"/>
              <a:gd name="T60" fmla="*/ 556 w 702"/>
              <a:gd name="T61" fmla="*/ 472 h 616"/>
              <a:gd name="T62" fmla="*/ 528 w 702"/>
              <a:gd name="T63" fmla="*/ 458 h 616"/>
              <a:gd name="T64" fmla="*/ 530 w 702"/>
              <a:gd name="T65" fmla="*/ 416 h 616"/>
              <a:gd name="T66" fmla="*/ 550 w 702"/>
              <a:gd name="T67" fmla="*/ 414 h 616"/>
              <a:gd name="T68" fmla="*/ 516 w 702"/>
              <a:gd name="T69" fmla="*/ 372 h 616"/>
              <a:gd name="T70" fmla="*/ 606 w 702"/>
              <a:gd name="T71" fmla="*/ 288 h 616"/>
              <a:gd name="T72" fmla="*/ 654 w 702"/>
              <a:gd name="T73" fmla="*/ 242 h 616"/>
              <a:gd name="T74" fmla="*/ 674 w 702"/>
              <a:gd name="T75" fmla="*/ 214 h 616"/>
              <a:gd name="T76" fmla="*/ 702 w 702"/>
              <a:gd name="T77" fmla="*/ 158 h 616"/>
              <a:gd name="T78" fmla="*/ 638 w 702"/>
              <a:gd name="T79" fmla="*/ 146 h 616"/>
              <a:gd name="T80" fmla="*/ 624 w 702"/>
              <a:gd name="T81" fmla="*/ 142 h 616"/>
              <a:gd name="T82" fmla="*/ 608 w 702"/>
              <a:gd name="T83" fmla="*/ 146 h 616"/>
              <a:gd name="T84" fmla="*/ 596 w 702"/>
              <a:gd name="T85" fmla="*/ 126 h 616"/>
              <a:gd name="T86" fmla="*/ 576 w 702"/>
              <a:gd name="T87" fmla="*/ 124 h 616"/>
              <a:gd name="T88" fmla="*/ 526 w 702"/>
              <a:gd name="T89" fmla="*/ 116 h 616"/>
              <a:gd name="T90" fmla="*/ 506 w 702"/>
              <a:gd name="T91" fmla="*/ 118 h 616"/>
              <a:gd name="T92" fmla="*/ 452 w 702"/>
              <a:gd name="T93" fmla="*/ 118 h 616"/>
              <a:gd name="T94" fmla="*/ 442 w 702"/>
              <a:gd name="T95" fmla="*/ 80 h 616"/>
              <a:gd name="T96" fmla="*/ 360 w 702"/>
              <a:gd name="T97" fmla="*/ 32 h 616"/>
              <a:gd name="T98" fmla="*/ 338 w 702"/>
              <a:gd name="T99" fmla="*/ 0 h 616"/>
              <a:gd name="T100" fmla="*/ 320 w 702"/>
              <a:gd name="T101" fmla="*/ 62 h 616"/>
              <a:gd name="T102" fmla="*/ 306 w 702"/>
              <a:gd name="T103" fmla="*/ 70 h 616"/>
              <a:gd name="T104" fmla="*/ 262 w 702"/>
              <a:gd name="T105" fmla="*/ 82 h 616"/>
              <a:gd name="T106" fmla="*/ 240 w 702"/>
              <a:gd name="T107" fmla="*/ 88 h 616"/>
              <a:gd name="T108" fmla="*/ 242 w 702"/>
              <a:gd name="T109" fmla="*/ 116 h 616"/>
              <a:gd name="T110" fmla="*/ 188 w 702"/>
              <a:gd name="T111" fmla="*/ 134 h 616"/>
              <a:gd name="T112" fmla="*/ 146 w 702"/>
              <a:gd name="T113" fmla="*/ 106 h 616"/>
              <a:gd name="T114" fmla="*/ 118 w 702"/>
              <a:gd name="T115" fmla="*/ 84 h 616"/>
              <a:gd name="T116" fmla="*/ 98 w 702"/>
              <a:gd name="T117" fmla="*/ 62 h 616"/>
              <a:gd name="T118" fmla="*/ 78 w 702"/>
              <a:gd name="T119" fmla="*/ 12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38" y="138"/>
                </a:lnTo>
                <a:lnTo>
                  <a:pt x="38" y="138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0" y="194"/>
                </a:lnTo>
                <a:lnTo>
                  <a:pt x="72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0" y="286"/>
                </a:lnTo>
                <a:lnTo>
                  <a:pt x="90" y="286"/>
                </a:lnTo>
                <a:lnTo>
                  <a:pt x="90" y="286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0" y="474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38" y="558"/>
                </a:lnTo>
                <a:lnTo>
                  <a:pt x="242" y="57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78" y="466"/>
                </a:lnTo>
                <a:lnTo>
                  <a:pt x="480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30" y="458"/>
                </a:lnTo>
                <a:lnTo>
                  <a:pt x="528" y="458"/>
                </a:lnTo>
                <a:lnTo>
                  <a:pt x="528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18" y="420"/>
                </a:lnTo>
                <a:lnTo>
                  <a:pt x="530" y="416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8" y="374"/>
                </a:lnTo>
                <a:lnTo>
                  <a:pt x="516" y="372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8" y="146"/>
                </a:lnTo>
                <a:lnTo>
                  <a:pt x="638" y="14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6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6" y="116"/>
                </a:lnTo>
                <a:lnTo>
                  <a:pt x="524" y="114"/>
                </a:lnTo>
                <a:lnTo>
                  <a:pt x="524" y="114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11"/>
          <p:cNvSpPr>
            <a:spLocks/>
          </p:cNvSpPr>
          <p:nvPr/>
        </p:nvSpPr>
        <p:spPr bwMode="auto">
          <a:xfrm>
            <a:off x="1419533" y="3586312"/>
            <a:ext cx="2176390" cy="1323855"/>
          </a:xfrm>
          <a:custGeom>
            <a:avLst/>
            <a:gdLst>
              <a:gd name="T0" fmla="*/ 138 w 1256"/>
              <a:gd name="T1" fmla="*/ 22 h 764"/>
              <a:gd name="T2" fmla="*/ 122 w 1256"/>
              <a:gd name="T3" fmla="*/ 56 h 764"/>
              <a:gd name="T4" fmla="*/ 66 w 1256"/>
              <a:gd name="T5" fmla="*/ 58 h 764"/>
              <a:gd name="T6" fmla="*/ 48 w 1256"/>
              <a:gd name="T7" fmla="*/ 92 h 764"/>
              <a:gd name="T8" fmla="*/ 56 w 1256"/>
              <a:gd name="T9" fmla="*/ 150 h 764"/>
              <a:gd name="T10" fmla="*/ 56 w 1256"/>
              <a:gd name="T11" fmla="*/ 196 h 764"/>
              <a:gd name="T12" fmla="*/ 16 w 1256"/>
              <a:gd name="T13" fmla="*/ 232 h 764"/>
              <a:gd name="T14" fmla="*/ 2 w 1256"/>
              <a:gd name="T15" fmla="*/ 262 h 764"/>
              <a:gd name="T16" fmla="*/ 28 w 1256"/>
              <a:gd name="T17" fmla="*/ 300 h 764"/>
              <a:gd name="T18" fmla="*/ 60 w 1256"/>
              <a:gd name="T19" fmla="*/ 332 h 764"/>
              <a:gd name="T20" fmla="*/ 138 w 1256"/>
              <a:gd name="T21" fmla="*/ 408 h 764"/>
              <a:gd name="T22" fmla="*/ 182 w 1256"/>
              <a:gd name="T23" fmla="*/ 394 h 764"/>
              <a:gd name="T24" fmla="*/ 240 w 1256"/>
              <a:gd name="T25" fmla="*/ 464 h 764"/>
              <a:gd name="T26" fmla="*/ 294 w 1256"/>
              <a:gd name="T27" fmla="*/ 504 h 764"/>
              <a:gd name="T28" fmla="*/ 376 w 1256"/>
              <a:gd name="T29" fmla="*/ 586 h 764"/>
              <a:gd name="T30" fmla="*/ 426 w 1256"/>
              <a:gd name="T31" fmla="*/ 628 h 764"/>
              <a:gd name="T32" fmla="*/ 524 w 1256"/>
              <a:gd name="T33" fmla="*/ 648 h 764"/>
              <a:gd name="T34" fmla="*/ 590 w 1256"/>
              <a:gd name="T35" fmla="*/ 644 h 764"/>
              <a:gd name="T36" fmla="*/ 588 w 1256"/>
              <a:gd name="T37" fmla="*/ 670 h 764"/>
              <a:gd name="T38" fmla="*/ 592 w 1256"/>
              <a:gd name="T39" fmla="*/ 698 h 764"/>
              <a:gd name="T40" fmla="*/ 616 w 1256"/>
              <a:gd name="T41" fmla="*/ 676 h 764"/>
              <a:gd name="T42" fmla="*/ 660 w 1256"/>
              <a:gd name="T43" fmla="*/ 638 h 764"/>
              <a:gd name="T44" fmla="*/ 772 w 1256"/>
              <a:gd name="T45" fmla="*/ 682 h 764"/>
              <a:gd name="T46" fmla="*/ 808 w 1256"/>
              <a:gd name="T47" fmla="*/ 762 h 764"/>
              <a:gd name="T48" fmla="*/ 928 w 1256"/>
              <a:gd name="T49" fmla="*/ 716 h 764"/>
              <a:gd name="T50" fmla="*/ 1024 w 1256"/>
              <a:gd name="T51" fmla="*/ 680 h 764"/>
              <a:gd name="T52" fmla="*/ 1122 w 1256"/>
              <a:gd name="T53" fmla="*/ 712 h 764"/>
              <a:gd name="T54" fmla="*/ 1138 w 1256"/>
              <a:gd name="T55" fmla="*/ 716 h 764"/>
              <a:gd name="T56" fmla="*/ 1144 w 1256"/>
              <a:gd name="T57" fmla="*/ 674 h 764"/>
              <a:gd name="T58" fmla="*/ 1182 w 1256"/>
              <a:gd name="T59" fmla="*/ 682 h 764"/>
              <a:gd name="T60" fmla="*/ 1214 w 1256"/>
              <a:gd name="T61" fmla="*/ 686 h 764"/>
              <a:gd name="T62" fmla="*/ 1214 w 1256"/>
              <a:gd name="T63" fmla="*/ 660 h 764"/>
              <a:gd name="T64" fmla="*/ 1256 w 1256"/>
              <a:gd name="T65" fmla="*/ 598 h 764"/>
              <a:gd name="T66" fmla="*/ 1248 w 1256"/>
              <a:gd name="T67" fmla="*/ 540 h 764"/>
              <a:gd name="T68" fmla="*/ 1232 w 1256"/>
              <a:gd name="T69" fmla="*/ 498 h 764"/>
              <a:gd name="T70" fmla="*/ 1228 w 1256"/>
              <a:gd name="T71" fmla="*/ 448 h 764"/>
              <a:gd name="T72" fmla="*/ 1200 w 1256"/>
              <a:gd name="T73" fmla="*/ 412 h 764"/>
              <a:gd name="T74" fmla="*/ 1162 w 1256"/>
              <a:gd name="T75" fmla="*/ 366 h 764"/>
              <a:gd name="T76" fmla="*/ 1152 w 1256"/>
              <a:gd name="T77" fmla="*/ 418 h 764"/>
              <a:gd name="T78" fmla="*/ 1074 w 1256"/>
              <a:gd name="T79" fmla="*/ 436 h 764"/>
              <a:gd name="T80" fmla="*/ 1024 w 1256"/>
              <a:gd name="T81" fmla="*/ 380 h 764"/>
              <a:gd name="T82" fmla="*/ 974 w 1256"/>
              <a:gd name="T83" fmla="*/ 350 h 764"/>
              <a:gd name="T84" fmla="*/ 860 w 1256"/>
              <a:gd name="T85" fmla="*/ 324 h 764"/>
              <a:gd name="T86" fmla="*/ 820 w 1256"/>
              <a:gd name="T87" fmla="*/ 308 h 764"/>
              <a:gd name="T88" fmla="*/ 788 w 1256"/>
              <a:gd name="T89" fmla="*/ 272 h 764"/>
              <a:gd name="T90" fmla="*/ 760 w 1256"/>
              <a:gd name="T91" fmla="*/ 280 h 764"/>
              <a:gd name="T92" fmla="*/ 736 w 1256"/>
              <a:gd name="T93" fmla="*/ 272 h 764"/>
              <a:gd name="T94" fmla="*/ 704 w 1256"/>
              <a:gd name="T95" fmla="*/ 232 h 764"/>
              <a:gd name="T96" fmla="*/ 692 w 1256"/>
              <a:gd name="T97" fmla="*/ 196 h 764"/>
              <a:gd name="T98" fmla="*/ 694 w 1256"/>
              <a:gd name="T99" fmla="*/ 118 h 764"/>
              <a:gd name="T100" fmla="*/ 708 w 1256"/>
              <a:gd name="T101" fmla="*/ 84 h 764"/>
              <a:gd name="T102" fmla="*/ 712 w 1256"/>
              <a:gd name="T103" fmla="*/ 62 h 764"/>
              <a:gd name="T104" fmla="*/ 710 w 1256"/>
              <a:gd name="T105" fmla="*/ 42 h 764"/>
              <a:gd name="T106" fmla="*/ 692 w 1256"/>
              <a:gd name="T107" fmla="*/ 30 h 764"/>
              <a:gd name="T108" fmla="*/ 608 w 1256"/>
              <a:gd name="T109" fmla="*/ 4 h 764"/>
              <a:gd name="T110" fmla="*/ 532 w 1256"/>
              <a:gd name="T111" fmla="*/ 16 h 764"/>
              <a:gd name="T112" fmla="*/ 472 w 1256"/>
              <a:gd name="T113" fmla="*/ 40 h 764"/>
              <a:gd name="T114" fmla="*/ 438 w 1256"/>
              <a:gd name="T115" fmla="*/ 36 h 764"/>
              <a:gd name="T116" fmla="*/ 356 w 1256"/>
              <a:gd name="T117" fmla="*/ 36 h 764"/>
              <a:gd name="T118" fmla="*/ 318 w 1256"/>
              <a:gd name="T119" fmla="*/ 20 h 764"/>
              <a:gd name="T120" fmla="*/ 296 w 1256"/>
              <a:gd name="T121" fmla="*/ 8 h 764"/>
              <a:gd name="T122" fmla="*/ 226 w 1256"/>
              <a:gd name="T123" fmla="*/ 20 h 764"/>
              <a:gd name="T124" fmla="*/ 152 w 1256"/>
              <a:gd name="T125" fmla="*/ 4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62" y="70"/>
                </a:lnTo>
                <a:lnTo>
                  <a:pt x="62" y="70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0" y="332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52" y="384"/>
                </a:lnTo>
                <a:lnTo>
                  <a:pt x="182" y="392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34" y="460"/>
                </a:lnTo>
                <a:lnTo>
                  <a:pt x="240" y="464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376" y="586"/>
                </a:lnTo>
                <a:lnTo>
                  <a:pt x="404" y="602"/>
                </a:lnTo>
                <a:lnTo>
                  <a:pt x="404" y="602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44" y="644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24" y="680"/>
                </a:lnTo>
                <a:lnTo>
                  <a:pt x="1024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38" y="716"/>
                </a:lnTo>
                <a:lnTo>
                  <a:pt x="1138" y="716"/>
                </a:lnTo>
                <a:lnTo>
                  <a:pt x="1144" y="692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4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692" y="19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62"/>
                </a:lnTo>
                <a:lnTo>
                  <a:pt x="712" y="62"/>
                </a:lnTo>
                <a:lnTo>
                  <a:pt x="712" y="44"/>
                </a:lnTo>
                <a:lnTo>
                  <a:pt x="712" y="44"/>
                </a:lnTo>
                <a:lnTo>
                  <a:pt x="710" y="42"/>
                </a:lnTo>
                <a:lnTo>
                  <a:pt x="710" y="42"/>
                </a:lnTo>
                <a:lnTo>
                  <a:pt x="710" y="42"/>
                </a:lnTo>
                <a:lnTo>
                  <a:pt x="708" y="40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92" y="3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38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68" y="20"/>
                </a:lnTo>
                <a:lnTo>
                  <a:pt x="236" y="22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12"/>
          <p:cNvSpPr>
            <a:spLocks/>
          </p:cNvSpPr>
          <p:nvPr/>
        </p:nvSpPr>
        <p:spPr bwMode="auto">
          <a:xfrm>
            <a:off x="3401851" y="4688369"/>
            <a:ext cx="984227" cy="1025814"/>
          </a:xfrm>
          <a:custGeom>
            <a:avLst/>
            <a:gdLst>
              <a:gd name="T0" fmla="*/ 20 w 568"/>
              <a:gd name="T1" fmla="*/ 364 h 592"/>
              <a:gd name="T2" fmla="*/ 74 w 568"/>
              <a:gd name="T3" fmla="*/ 378 h 592"/>
              <a:gd name="T4" fmla="*/ 136 w 568"/>
              <a:gd name="T5" fmla="*/ 442 h 592"/>
              <a:gd name="T6" fmla="*/ 110 w 568"/>
              <a:gd name="T7" fmla="*/ 506 h 592"/>
              <a:gd name="T8" fmla="*/ 144 w 568"/>
              <a:gd name="T9" fmla="*/ 520 h 592"/>
              <a:gd name="T10" fmla="*/ 236 w 568"/>
              <a:gd name="T11" fmla="*/ 562 h 592"/>
              <a:gd name="T12" fmla="*/ 252 w 568"/>
              <a:gd name="T13" fmla="*/ 586 h 592"/>
              <a:gd name="T14" fmla="*/ 262 w 568"/>
              <a:gd name="T15" fmla="*/ 522 h 592"/>
              <a:gd name="T16" fmla="*/ 320 w 568"/>
              <a:gd name="T17" fmla="*/ 470 h 592"/>
              <a:gd name="T18" fmla="*/ 362 w 568"/>
              <a:gd name="T19" fmla="*/ 490 h 592"/>
              <a:gd name="T20" fmla="*/ 438 w 568"/>
              <a:gd name="T21" fmla="*/ 466 h 592"/>
              <a:gd name="T22" fmla="*/ 528 w 568"/>
              <a:gd name="T23" fmla="*/ 426 h 592"/>
              <a:gd name="T24" fmla="*/ 540 w 568"/>
              <a:gd name="T25" fmla="*/ 432 h 592"/>
              <a:gd name="T26" fmla="*/ 566 w 568"/>
              <a:gd name="T27" fmla="*/ 386 h 592"/>
              <a:gd name="T28" fmla="*/ 534 w 568"/>
              <a:gd name="T29" fmla="*/ 392 h 592"/>
              <a:gd name="T30" fmla="*/ 504 w 568"/>
              <a:gd name="T31" fmla="*/ 360 h 592"/>
              <a:gd name="T32" fmla="*/ 468 w 568"/>
              <a:gd name="T33" fmla="*/ 364 h 592"/>
              <a:gd name="T34" fmla="*/ 468 w 568"/>
              <a:gd name="T35" fmla="*/ 310 h 592"/>
              <a:gd name="T36" fmla="*/ 452 w 568"/>
              <a:gd name="T37" fmla="*/ 272 h 592"/>
              <a:gd name="T38" fmla="*/ 440 w 568"/>
              <a:gd name="T39" fmla="*/ 190 h 592"/>
              <a:gd name="T40" fmla="*/ 400 w 568"/>
              <a:gd name="T41" fmla="*/ 168 h 592"/>
              <a:gd name="T42" fmla="*/ 412 w 568"/>
              <a:gd name="T43" fmla="*/ 132 h 592"/>
              <a:gd name="T44" fmla="*/ 472 w 568"/>
              <a:gd name="T45" fmla="*/ 126 h 592"/>
              <a:gd name="T46" fmla="*/ 512 w 568"/>
              <a:gd name="T47" fmla="*/ 112 h 592"/>
              <a:gd name="T48" fmla="*/ 478 w 568"/>
              <a:gd name="T49" fmla="*/ 100 h 592"/>
              <a:gd name="T50" fmla="*/ 454 w 568"/>
              <a:gd name="T51" fmla="*/ 90 h 592"/>
              <a:gd name="T52" fmla="*/ 454 w 568"/>
              <a:gd name="T53" fmla="*/ 66 h 592"/>
              <a:gd name="T54" fmla="*/ 404 w 568"/>
              <a:gd name="T55" fmla="*/ 82 h 592"/>
              <a:gd name="T56" fmla="*/ 386 w 568"/>
              <a:gd name="T57" fmla="*/ 124 h 592"/>
              <a:gd name="T58" fmla="*/ 364 w 568"/>
              <a:gd name="T59" fmla="*/ 170 h 592"/>
              <a:gd name="T60" fmla="*/ 356 w 568"/>
              <a:gd name="T61" fmla="*/ 208 h 592"/>
              <a:gd name="T62" fmla="*/ 346 w 568"/>
              <a:gd name="T63" fmla="*/ 214 h 592"/>
              <a:gd name="T64" fmla="*/ 316 w 568"/>
              <a:gd name="T65" fmla="*/ 214 h 592"/>
              <a:gd name="T66" fmla="*/ 288 w 568"/>
              <a:gd name="T67" fmla="*/ 240 h 592"/>
              <a:gd name="T68" fmla="*/ 276 w 568"/>
              <a:gd name="T69" fmla="*/ 224 h 592"/>
              <a:gd name="T70" fmla="*/ 264 w 568"/>
              <a:gd name="T71" fmla="*/ 222 h 592"/>
              <a:gd name="T72" fmla="*/ 252 w 568"/>
              <a:gd name="T73" fmla="*/ 176 h 592"/>
              <a:gd name="T74" fmla="*/ 220 w 568"/>
              <a:gd name="T75" fmla="*/ 116 h 592"/>
              <a:gd name="T76" fmla="*/ 212 w 568"/>
              <a:gd name="T77" fmla="*/ 92 h 592"/>
              <a:gd name="T78" fmla="*/ 188 w 568"/>
              <a:gd name="T79" fmla="*/ 96 h 592"/>
              <a:gd name="T80" fmla="*/ 172 w 568"/>
              <a:gd name="T81" fmla="*/ 70 h 592"/>
              <a:gd name="T82" fmla="*/ 156 w 568"/>
              <a:gd name="T83" fmla="*/ 50 h 592"/>
              <a:gd name="T84" fmla="*/ 142 w 568"/>
              <a:gd name="T85" fmla="*/ 78 h 592"/>
              <a:gd name="T86" fmla="*/ 124 w 568"/>
              <a:gd name="T87" fmla="*/ 84 h 592"/>
              <a:gd name="T88" fmla="*/ 116 w 568"/>
              <a:gd name="T89" fmla="*/ 62 h 592"/>
              <a:gd name="T90" fmla="*/ 104 w 568"/>
              <a:gd name="T91" fmla="*/ 6 h 592"/>
              <a:gd name="T92" fmla="*/ 82 w 568"/>
              <a:gd name="T93" fmla="*/ 36 h 592"/>
              <a:gd name="T94" fmla="*/ 72 w 568"/>
              <a:gd name="T95" fmla="*/ 60 h 592"/>
              <a:gd name="T96" fmla="*/ 54 w 568"/>
              <a:gd name="T97" fmla="*/ 104 h 592"/>
              <a:gd name="T98" fmla="*/ 72 w 568"/>
              <a:gd name="T99" fmla="*/ 106 h 592"/>
              <a:gd name="T100" fmla="*/ 92 w 568"/>
              <a:gd name="T101" fmla="*/ 140 h 592"/>
              <a:gd name="T102" fmla="*/ 68 w 568"/>
              <a:gd name="T103" fmla="*/ 254 h 592"/>
              <a:gd name="T104" fmla="*/ 22 w 568"/>
              <a:gd name="T105" fmla="*/ 298 h 592"/>
              <a:gd name="T106" fmla="*/ 4 w 568"/>
              <a:gd name="T107" fmla="*/ 326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36" y="564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40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28" y="426"/>
                </a:lnTo>
                <a:lnTo>
                  <a:pt x="530" y="428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2"/>
                </a:lnTo>
                <a:lnTo>
                  <a:pt x="540" y="430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8" y="388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0" y="340"/>
                </a:lnTo>
                <a:lnTo>
                  <a:pt x="468" y="310"/>
                </a:lnTo>
                <a:lnTo>
                  <a:pt x="468" y="31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72"/>
                </a:lnTo>
                <a:lnTo>
                  <a:pt x="452" y="248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400" y="168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12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9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56" y="208"/>
                </a:lnTo>
                <a:lnTo>
                  <a:pt x="356" y="208"/>
                </a:lnTo>
                <a:lnTo>
                  <a:pt x="356" y="208"/>
                </a:lnTo>
                <a:lnTo>
                  <a:pt x="348" y="214"/>
                </a:lnTo>
                <a:lnTo>
                  <a:pt x="348" y="214"/>
                </a:lnTo>
                <a:lnTo>
                  <a:pt x="346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6" y="128"/>
                </a:lnTo>
                <a:lnTo>
                  <a:pt x="220" y="116"/>
                </a:lnTo>
                <a:lnTo>
                  <a:pt x="220" y="116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92" y="140"/>
                </a:lnTo>
                <a:lnTo>
                  <a:pt x="92" y="140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13"/>
          <p:cNvSpPr>
            <a:spLocks/>
          </p:cNvSpPr>
          <p:nvPr/>
        </p:nvSpPr>
        <p:spPr bwMode="auto">
          <a:xfrm>
            <a:off x="4108831" y="4674507"/>
            <a:ext cx="665393" cy="575287"/>
          </a:xfrm>
          <a:custGeom>
            <a:avLst/>
            <a:gdLst>
              <a:gd name="T0" fmla="*/ 284 w 384"/>
              <a:gd name="T1" fmla="*/ 14 h 332"/>
              <a:gd name="T2" fmla="*/ 272 w 384"/>
              <a:gd name="T3" fmla="*/ 26 h 332"/>
              <a:gd name="T4" fmla="*/ 262 w 384"/>
              <a:gd name="T5" fmla="*/ 20 h 332"/>
              <a:gd name="T6" fmla="*/ 260 w 384"/>
              <a:gd name="T7" fmla="*/ 10 h 332"/>
              <a:gd name="T8" fmla="*/ 250 w 384"/>
              <a:gd name="T9" fmla="*/ 8 h 332"/>
              <a:gd name="T10" fmla="*/ 240 w 384"/>
              <a:gd name="T11" fmla="*/ 34 h 332"/>
              <a:gd name="T12" fmla="*/ 216 w 384"/>
              <a:gd name="T13" fmla="*/ 34 h 332"/>
              <a:gd name="T14" fmla="*/ 208 w 384"/>
              <a:gd name="T15" fmla="*/ 44 h 332"/>
              <a:gd name="T16" fmla="*/ 188 w 384"/>
              <a:gd name="T17" fmla="*/ 58 h 332"/>
              <a:gd name="T18" fmla="*/ 182 w 384"/>
              <a:gd name="T19" fmla="*/ 58 h 332"/>
              <a:gd name="T20" fmla="*/ 160 w 384"/>
              <a:gd name="T21" fmla="*/ 54 h 332"/>
              <a:gd name="T22" fmla="*/ 160 w 384"/>
              <a:gd name="T23" fmla="*/ 50 h 332"/>
              <a:gd name="T24" fmla="*/ 148 w 384"/>
              <a:gd name="T25" fmla="*/ 74 h 332"/>
              <a:gd name="T26" fmla="*/ 170 w 384"/>
              <a:gd name="T27" fmla="*/ 82 h 332"/>
              <a:gd name="T28" fmla="*/ 176 w 384"/>
              <a:gd name="T29" fmla="*/ 110 h 332"/>
              <a:gd name="T30" fmla="*/ 160 w 384"/>
              <a:gd name="T31" fmla="*/ 122 h 332"/>
              <a:gd name="T32" fmla="*/ 124 w 384"/>
              <a:gd name="T33" fmla="*/ 130 h 332"/>
              <a:gd name="T34" fmla="*/ 114 w 384"/>
              <a:gd name="T35" fmla="*/ 126 h 332"/>
              <a:gd name="T36" fmla="*/ 104 w 384"/>
              <a:gd name="T37" fmla="*/ 134 h 332"/>
              <a:gd name="T38" fmla="*/ 78 w 384"/>
              <a:gd name="T39" fmla="*/ 148 h 332"/>
              <a:gd name="T40" fmla="*/ 16 w 384"/>
              <a:gd name="T41" fmla="*/ 146 h 332"/>
              <a:gd name="T42" fmla="*/ 0 w 384"/>
              <a:gd name="T43" fmla="*/ 172 h 332"/>
              <a:gd name="T44" fmla="*/ 18 w 384"/>
              <a:gd name="T45" fmla="*/ 196 h 332"/>
              <a:gd name="T46" fmla="*/ 28 w 384"/>
              <a:gd name="T47" fmla="*/ 190 h 332"/>
              <a:gd name="T48" fmla="*/ 44 w 384"/>
              <a:gd name="T49" fmla="*/ 188 h 332"/>
              <a:gd name="T50" fmla="*/ 66 w 384"/>
              <a:gd name="T51" fmla="*/ 220 h 332"/>
              <a:gd name="T52" fmla="*/ 58 w 384"/>
              <a:gd name="T53" fmla="*/ 246 h 332"/>
              <a:gd name="T54" fmla="*/ 62 w 384"/>
              <a:gd name="T55" fmla="*/ 286 h 332"/>
              <a:gd name="T56" fmla="*/ 68 w 384"/>
              <a:gd name="T57" fmla="*/ 320 h 332"/>
              <a:gd name="T58" fmla="*/ 78 w 384"/>
              <a:gd name="T59" fmla="*/ 326 h 332"/>
              <a:gd name="T60" fmla="*/ 110 w 384"/>
              <a:gd name="T61" fmla="*/ 320 h 332"/>
              <a:gd name="T62" fmla="*/ 168 w 384"/>
              <a:gd name="T63" fmla="*/ 320 h 332"/>
              <a:gd name="T64" fmla="*/ 196 w 384"/>
              <a:gd name="T65" fmla="*/ 302 h 332"/>
              <a:gd name="T66" fmla="*/ 216 w 384"/>
              <a:gd name="T67" fmla="*/ 290 h 332"/>
              <a:gd name="T68" fmla="*/ 248 w 384"/>
              <a:gd name="T69" fmla="*/ 282 h 332"/>
              <a:gd name="T70" fmla="*/ 256 w 384"/>
              <a:gd name="T71" fmla="*/ 292 h 332"/>
              <a:gd name="T72" fmla="*/ 276 w 384"/>
              <a:gd name="T73" fmla="*/ 292 h 332"/>
              <a:gd name="T74" fmla="*/ 294 w 384"/>
              <a:gd name="T75" fmla="*/ 296 h 332"/>
              <a:gd name="T76" fmla="*/ 296 w 384"/>
              <a:gd name="T77" fmla="*/ 288 h 332"/>
              <a:gd name="T78" fmla="*/ 312 w 384"/>
              <a:gd name="T79" fmla="*/ 276 h 332"/>
              <a:gd name="T80" fmla="*/ 322 w 384"/>
              <a:gd name="T81" fmla="*/ 276 h 332"/>
              <a:gd name="T82" fmla="*/ 330 w 384"/>
              <a:gd name="T83" fmla="*/ 262 h 332"/>
              <a:gd name="T84" fmla="*/ 348 w 384"/>
              <a:gd name="T85" fmla="*/ 252 h 332"/>
              <a:gd name="T86" fmla="*/ 352 w 384"/>
              <a:gd name="T87" fmla="*/ 248 h 332"/>
              <a:gd name="T88" fmla="*/ 374 w 384"/>
              <a:gd name="T89" fmla="*/ 244 h 332"/>
              <a:gd name="T90" fmla="*/ 384 w 384"/>
              <a:gd name="T91" fmla="*/ 228 h 332"/>
              <a:gd name="T92" fmla="*/ 372 w 384"/>
              <a:gd name="T93" fmla="*/ 206 h 332"/>
              <a:gd name="T94" fmla="*/ 372 w 384"/>
              <a:gd name="T95" fmla="*/ 204 h 332"/>
              <a:gd name="T96" fmla="*/ 380 w 384"/>
              <a:gd name="T97" fmla="*/ 174 h 332"/>
              <a:gd name="T98" fmla="*/ 372 w 384"/>
              <a:gd name="T99" fmla="*/ 156 h 332"/>
              <a:gd name="T100" fmla="*/ 350 w 384"/>
              <a:gd name="T101" fmla="*/ 136 h 332"/>
              <a:gd name="T102" fmla="*/ 366 w 384"/>
              <a:gd name="T103" fmla="*/ 92 h 332"/>
              <a:gd name="T104" fmla="*/ 372 w 384"/>
              <a:gd name="T105" fmla="*/ 68 h 332"/>
              <a:gd name="T106" fmla="*/ 356 w 384"/>
              <a:gd name="T107" fmla="*/ 76 h 332"/>
              <a:gd name="T108" fmla="*/ 346 w 384"/>
              <a:gd name="T109" fmla="*/ 82 h 332"/>
              <a:gd name="T110" fmla="*/ 336 w 384"/>
              <a:gd name="T111" fmla="*/ 76 h 332"/>
              <a:gd name="T112" fmla="*/ 332 w 384"/>
              <a:gd name="T113" fmla="*/ 60 h 332"/>
              <a:gd name="T114" fmla="*/ 316 w 384"/>
              <a:gd name="T115" fmla="*/ 60 h 332"/>
              <a:gd name="T116" fmla="*/ 304 w 384"/>
              <a:gd name="T117" fmla="*/ 1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2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4"/>
                </a:lnTo>
                <a:lnTo>
                  <a:pt x="216" y="34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2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68" y="80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08"/>
                </a:lnTo>
                <a:lnTo>
                  <a:pt x="176" y="110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38" y="128"/>
                </a:lnTo>
                <a:lnTo>
                  <a:pt x="124" y="130"/>
                </a:lnTo>
                <a:lnTo>
                  <a:pt x="124" y="130"/>
                </a:lnTo>
                <a:lnTo>
                  <a:pt x="124" y="130"/>
                </a:lnTo>
                <a:lnTo>
                  <a:pt x="124" y="130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104" y="134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92" y="142"/>
                </a:lnTo>
                <a:lnTo>
                  <a:pt x="78" y="148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18" y="196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6" y="220"/>
                </a:lnTo>
                <a:lnTo>
                  <a:pt x="62" y="236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68" y="32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48" y="282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90"/>
                </a:lnTo>
                <a:lnTo>
                  <a:pt x="296" y="288"/>
                </a:lnTo>
                <a:lnTo>
                  <a:pt x="296" y="288"/>
                </a:lnTo>
                <a:lnTo>
                  <a:pt x="296" y="288"/>
                </a:lnTo>
                <a:lnTo>
                  <a:pt x="302" y="284"/>
                </a:lnTo>
                <a:lnTo>
                  <a:pt x="302" y="284"/>
                </a:lnTo>
                <a:lnTo>
                  <a:pt x="312" y="276"/>
                </a:lnTo>
                <a:lnTo>
                  <a:pt x="312" y="276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8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6"/>
                </a:lnTo>
                <a:lnTo>
                  <a:pt x="372" y="206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14"/>
          <p:cNvSpPr>
            <a:spLocks/>
          </p:cNvSpPr>
          <p:nvPr/>
        </p:nvSpPr>
        <p:spPr bwMode="auto">
          <a:xfrm>
            <a:off x="4216264" y="5027997"/>
            <a:ext cx="869863" cy="661928"/>
          </a:xfrm>
          <a:custGeom>
            <a:avLst/>
            <a:gdLst>
              <a:gd name="T0" fmla="*/ 394 w 502"/>
              <a:gd name="T1" fmla="*/ 28 h 382"/>
              <a:gd name="T2" fmla="*/ 376 w 502"/>
              <a:gd name="T3" fmla="*/ 36 h 382"/>
              <a:gd name="T4" fmla="*/ 344 w 502"/>
              <a:gd name="T5" fmla="*/ 44 h 382"/>
              <a:gd name="T6" fmla="*/ 322 w 502"/>
              <a:gd name="T7" fmla="*/ 42 h 382"/>
              <a:gd name="T8" fmla="*/ 322 w 502"/>
              <a:gd name="T9" fmla="*/ 42 h 382"/>
              <a:gd name="T10" fmla="*/ 282 w 502"/>
              <a:gd name="T11" fmla="*/ 60 h 382"/>
              <a:gd name="T12" fmla="*/ 270 w 502"/>
              <a:gd name="T13" fmla="*/ 70 h 382"/>
              <a:gd name="T14" fmla="*/ 254 w 502"/>
              <a:gd name="T15" fmla="*/ 80 h 382"/>
              <a:gd name="T16" fmla="*/ 238 w 502"/>
              <a:gd name="T17" fmla="*/ 100 h 382"/>
              <a:gd name="T18" fmla="*/ 210 w 502"/>
              <a:gd name="T19" fmla="*/ 96 h 382"/>
              <a:gd name="T20" fmla="*/ 190 w 502"/>
              <a:gd name="T21" fmla="*/ 96 h 382"/>
              <a:gd name="T22" fmla="*/ 162 w 502"/>
              <a:gd name="T23" fmla="*/ 92 h 382"/>
              <a:gd name="T24" fmla="*/ 148 w 502"/>
              <a:gd name="T25" fmla="*/ 100 h 382"/>
              <a:gd name="T26" fmla="*/ 126 w 502"/>
              <a:gd name="T27" fmla="*/ 116 h 382"/>
              <a:gd name="T28" fmla="*/ 70 w 502"/>
              <a:gd name="T29" fmla="*/ 134 h 382"/>
              <a:gd name="T30" fmla="*/ 20 w 502"/>
              <a:gd name="T31" fmla="*/ 130 h 382"/>
              <a:gd name="T32" fmla="*/ 10 w 502"/>
              <a:gd name="T33" fmla="*/ 132 h 382"/>
              <a:gd name="T34" fmla="*/ 4 w 502"/>
              <a:gd name="T35" fmla="*/ 158 h 382"/>
              <a:gd name="T36" fmla="*/ 40 w 502"/>
              <a:gd name="T37" fmla="*/ 158 h 382"/>
              <a:gd name="T38" fmla="*/ 46 w 502"/>
              <a:gd name="T39" fmla="*/ 188 h 382"/>
              <a:gd name="T40" fmla="*/ 76 w 502"/>
              <a:gd name="T41" fmla="*/ 184 h 382"/>
              <a:gd name="T42" fmla="*/ 100 w 502"/>
              <a:gd name="T43" fmla="*/ 178 h 382"/>
              <a:gd name="T44" fmla="*/ 106 w 502"/>
              <a:gd name="T45" fmla="*/ 218 h 382"/>
              <a:gd name="T46" fmla="*/ 74 w 502"/>
              <a:gd name="T47" fmla="*/ 242 h 382"/>
              <a:gd name="T48" fmla="*/ 106 w 502"/>
              <a:gd name="T49" fmla="*/ 256 h 382"/>
              <a:gd name="T50" fmla="*/ 152 w 502"/>
              <a:gd name="T51" fmla="*/ 264 h 382"/>
              <a:gd name="T52" fmla="*/ 154 w 502"/>
              <a:gd name="T53" fmla="*/ 286 h 382"/>
              <a:gd name="T54" fmla="*/ 142 w 502"/>
              <a:gd name="T55" fmla="*/ 320 h 382"/>
              <a:gd name="T56" fmla="*/ 194 w 502"/>
              <a:gd name="T57" fmla="*/ 356 h 382"/>
              <a:gd name="T58" fmla="*/ 216 w 502"/>
              <a:gd name="T59" fmla="*/ 348 h 382"/>
              <a:gd name="T60" fmla="*/ 254 w 502"/>
              <a:gd name="T61" fmla="*/ 360 h 382"/>
              <a:gd name="T62" fmla="*/ 270 w 502"/>
              <a:gd name="T63" fmla="*/ 360 h 382"/>
              <a:gd name="T64" fmla="*/ 312 w 502"/>
              <a:gd name="T65" fmla="*/ 370 h 382"/>
              <a:gd name="T66" fmla="*/ 320 w 502"/>
              <a:gd name="T67" fmla="*/ 380 h 382"/>
              <a:gd name="T68" fmla="*/ 358 w 502"/>
              <a:gd name="T69" fmla="*/ 356 h 382"/>
              <a:gd name="T70" fmla="*/ 372 w 502"/>
              <a:gd name="T71" fmla="*/ 328 h 382"/>
              <a:gd name="T72" fmla="*/ 400 w 502"/>
              <a:gd name="T73" fmla="*/ 306 h 382"/>
              <a:gd name="T74" fmla="*/ 410 w 502"/>
              <a:gd name="T75" fmla="*/ 286 h 382"/>
              <a:gd name="T76" fmla="*/ 416 w 502"/>
              <a:gd name="T77" fmla="*/ 274 h 382"/>
              <a:gd name="T78" fmla="*/ 456 w 502"/>
              <a:gd name="T79" fmla="*/ 230 h 382"/>
              <a:gd name="T80" fmla="*/ 466 w 502"/>
              <a:gd name="T81" fmla="*/ 210 h 382"/>
              <a:gd name="T82" fmla="*/ 490 w 502"/>
              <a:gd name="T83" fmla="*/ 168 h 382"/>
              <a:gd name="T84" fmla="*/ 502 w 502"/>
              <a:gd name="T85" fmla="*/ 146 h 382"/>
              <a:gd name="T86" fmla="*/ 496 w 502"/>
              <a:gd name="T87" fmla="*/ 120 h 382"/>
              <a:gd name="T88" fmla="*/ 472 w 502"/>
              <a:gd name="T89" fmla="*/ 128 h 382"/>
              <a:gd name="T90" fmla="*/ 454 w 502"/>
              <a:gd name="T91" fmla="*/ 122 h 382"/>
              <a:gd name="T92" fmla="*/ 446 w 502"/>
              <a:gd name="T93" fmla="*/ 98 h 382"/>
              <a:gd name="T94" fmla="*/ 428 w 502"/>
              <a:gd name="T95" fmla="*/ 114 h 382"/>
              <a:gd name="T96" fmla="*/ 422 w 502"/>
              <a:gd name="T97" fmla="*/ 108 h 382"/>
              <a:gd name="T98" fmla="*/ 424 w 502"/>
              <a:gd name="T99" fmla="*/ 88 h 382"/>
              <a:gd name="T100" fmla="*/ 444 w 502"/>
              <a:gd name="T101" fmla="*/ 58 h 382"/>
              <a:gd name="T102" fmla="*/ 442 w 502"/>
              <a:gd name="T103" fmla="*/ 28 h 382"/>
              <a:gd name="T104" fmla="*/ 440 w 502"/>
              <a:gd name="T105" fmla="*/ 8 h 382"/>
              <a:gd name="T106" fmla="*/ 432 w 502"/>
              <a:gd name="T107" fmla="*/ 2 h 382"/>
              <a:gd name="T108" fmla="*/ 422 w 502"/>
              <a:gd name="T109" fmla="*/ 10 h 382"/>
              <a:gd name="T110" fmla="*/ 402 w 502"/>
              <a:gd name="T111" fmla="*/ 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22" y="42"/>
                </a:lnTo>
                <a:lnTo>
                  <a:pt x="322" y="42"/>
                </a:lnTo>
                <a:lnTo>
                  <a:pt x="322" y="4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8" y="130"/>
                </a:lnTo>
                <a:lnTo>
                  <a:pt x="10" y="132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6" y="256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54" y="286"/>
                </a:lnTo>
                <a:lnTo>
                  <a:pt x="140" y="300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58" y="356"/>
                </a:lnTo>
                <a:lnTo>
                  <a:pt x="358" y="356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66" y="210"/>
                </a:lnTo>
                <a:lnTo>
                  <a:pt x="478" y="180"/>
                </a:lnTo>
                <a:lnTo>
                  <a:pt x="478" y="18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496" y="156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8" y="114"/>
                </a:lnTo>
                <a:lnTo>
                  <a:pt x="424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4" y="0"/>
                </a:lnTo>
                <a:lnTo>
                  <a:pt x="432" y="2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15"/>
          <p:cNvSpPr>
            <a:spLocks/>
          </p:cNvSpPr>
          <p:nvPr/>
        </p:nvSpPr>
        <p:spPr bwMode="auto">
          <a:xfrm>
            <a:off x="4337559" y="4300223"/>
            <a:ext cx="492114" cy="499045"/>
          </a:xfrm>
          <a:custGeom>
            <a:avLst/>
            <a:gdLst>
              <a:gd name="T0" fmla="*/ 268 w 284"/>
              <a:gd name="T1" fmla="*/ 32 h 288"/>
              <a:gd name="T2" fmla="*/ 258 w 284"/>
              <a:gd name="T3" fmla="*/ 28 h 288"/>
              <a:gd name="T4" fmla="*/ 250 w 284"/>
              <a:gd name="T5" fmla="*/ 24 h 288"/>
              <a:gd name="T6" fmla="*/ 234 w 284"/>
              <a:gd name="T7" fmla="*/ 28 h 288"/>
              <a:gd name="T8" fmla="*/ 222 w 284"/>
              <a:gd name="T9" fmla="*/ 22 h 288"/>
              <a:gd name="T10" fmla="*/ 220 w 284"/>
              <a:gd name="T11" fmla="*/ 20 h 288"/>
              <a:gd name="T12" fmla="*/ 204 w 284"/>
              <a:gd name="T13" fmla="*/ 4 h 288"/>
              <a:gd name="T14" fmla="*/ 176 w 284"/>
              <a:gd name="T15" fmla="*/ 16 h 288"/>
              <a:gd name="T16" fmla="*/ 172 w 284"/>
              <a:gd name="T17" fmla="*/ 40 h 288"/>
              <a:gd name="T18" fmla="*/ 162 w 284"/>
              <a:gd name="T19" fmla="*/ 60 h 288"/>
              <a:gd name="T20" fmla="*/ 144 w 284"/>
              <a:gd name="T21" fmla="*/ 86 h 288"/>
              <a:gd name="T22" fmla="*/ 124 w 284"/>
              <a:gd name="T23" fmla="*/ 104 h 288"/>
              <a:gd name="T24" fmla="*/ 114 w 284"/>
              <a:gd name="T25" fmla="*/ 120 h 288"/>
              <a:gd name="T26" fmla="*/ 88 w 284"/>
              <a:gd name="T27" fmla="*/ 144 h 288"/>
              <a:gd name="T28" fmla="*/ 72 w 284"/>
              <a:gd name="T29" fmla="*/ 164 h 288"/>
              <a:gd name="T30" fmla="*/ 8 w 284"/>
              <a:gd name="T31" fmla="*/ 160 h 288"/>
              <a:gd name="T32" fmla="*/ 6 w 284"/>
              <a:gd name="T33" fmla="*/ 208 h 288"/>
              <a:gd name="T34" fmla="*/ 32 w 284"/>
              <a:gd name="T35" fmla="*/ 234 h 288"/>
              <a:gd name="T36" fmla="*/ 32 w 284"/>
              <a:gd name="T37" fmla="*/ 234 h 288"/>
              <a:gd name="T38" fmla="*/ 42 w 284"/>
              <a:gd name="T39" fmla="*/ 262 h 288"/>
              <a:gd name="T40" fmla="*/ 44 w 284"/>
              <a:gd name="T41" fmla="*/ 268 h 288"/>
              <a:gd name="T42" fmla="*/ 62 w 284"/>
              <a:gd name="T43" fmla="*/ 262 h 288"/>
              <a:gd name="T44" fmla="*/ 70 w 284"/>
              <a:gd name="T45" fmla="*/ 266 h 288"/>
              <a:gd name="T46" fmla="*/ 76 w 284"/>
              <a:gd name="T47" fmla="*/ 246 h 288"/>
              <a:gd name="T48" fmla="*/ 80 w 284"/>
              <a:gd name="T49" fmla="*/ 242 h 288"/>
              <a:gd name="T50" fmla="*/ 110 w 284"/>
              <a:gd name="T51" fmla="*/ 232 h 288"/>
              <a:gd name="T52" fmla="*/ 112 w 284"/>
              <a:gd name="T53" fmla="*/ 212 h 288"/>
              <a:gd name="T54" fmla="*/ 120 w 284"/>
              <a:gd name="T55" fmla="*/ 206 h 288"/>
              <a:gd name="T56" fmla="*/ 122 w 284"/>
              <a:gd name="T57" fmla="*/ 206 h 288"/>
              <a:gd name="T58" fmla="*/ 136 w 284"/>
              <a:gd name="T59" fmla="*/ 220 h 288"/>
              <a:gd name="T60" fmla="*/ 140 w 284"/>
              <a:gd name="T61" fmla="*/ 232 h 288"/>
              <a:gd name="T62" fmla="*/ 152 w 284"/>
              <a:gd name="T63" fmla="*/ 216 h 288"/>
              <a:gd name="T64" fmla="*/ 162 w 284"/>
              <a:gd name="T65" fmla="*/ 212 h 288"/>
              <a:gd name="T66" fmla="*/ 174 w 284"/>
              <a:gd name="T67" fmla="*/ 214 h 288"/>
              <a:gd name="T68" fmla="*/ 180 w 284"/>
              <a:gd name="T69" fmla="*/ 236 h 288"/>
              <a:gd name="T70" fmla="*/ 188 w 284"/>
              <a:gd name="T71" fmla="*/ 254 h 288"/>
              <a:gd name="T72" fmla="*/ 194 w 284"/>
              <a:gd name="T73" fmla="*/ 270 h 288"/>
              <a:gd name="T74" fmla="*/ 208 w 284"/>
              <a:gd name="T75" fmla="*/ 270 h 288"/>
              <a:gd name="T76" fmla="*/ 208 w 284"/>
              <a:gd name="T77" fmla="*/ 272 h 288"/>
              <a:gd name="T78" fmla="*/ 216 w 284"/>
              <a:gd name="T79" fmla="*/ 288 h 288"/>
              <a:gd name="T80" fmla="*/ 220 w 284"/>
              <a:gd name="T81" fmla="*/ 276 h 288"/>
              <a:gd name="T82" fmla="*/ 224 w 284"/>
              <a:gd name="T83" fmla="*/ 274 h 288"/>
              <a:gd name="T84" fmla="*/ 230 w 284"/>
              <a:gd name="T85" fmla="*/ 270 h 288"/>
              <a:gd name="T86" fmla="*/ 236 w 284"/>
              <a:gd name="T87" fmla="*/ 264 h 288"/>
              <a:gd name="T88" fmla="*/ 188 w 284"/>
              <a:gd name="T89" fmla="*/ 168 h 288"/>
              <a:gd name="T90" fmla="*/ 176 w 284"/>
              <a:gd name="T91" fmla="*/ 128 h 288"/>
              <a:gd name="T92" fmla="*/ 174 w 284"/>
              <a:gd name="T93" fmla="*/ 128 h 288"/>
              <a:gd name="T94" fmla="*/ 182 w 284"/>
              <a:gd name="T95" fmla="*/ 104 h 288"/>
              <a:gd name="T96" fmla="*/ 260 w 284"/>
              <a:gd name="T97" fmla="*/ 88 h 288"/>
              <a:gd name="T98" fmla="*/ 262 w 284"/>
              <a:gd name="T99" fmla="*/ 86 h 288"/>
              <a:gd name="T100" fmla="*/ 280 w 284"/>
              <a:gd name="T101" fmla="*/ 76 h 288"/>
              <a:gd name="T102" fmla="*/ 284 w 284"/>
              <a:gd name="T103" fmla="*/ 5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8" y="28"/>
                </a:lnTo>
                <a:lnTo>
                  <a:pt x="250" y="24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72" y="40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6"/>
                </a:lnTo>
                <a:lnTo>
                  <a:pt x="144" y="88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72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32" y="234"/>
                </a:lnTo>
                <a:lnTo>
                  <a:pt x="32" y="234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70" y="266"/>
                </a:lnTo>
                <a:lnTo>
                  <a:pt x="68" y="260"/>
                </a:lnTo>
                <a:lnTo>
                  <a:pt x="68" y="260"/>
                </a:lnTo>
                <a:lnTo>
                  <a:pt x="76" y="246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2" y="212"/>
                </a:lnTo>
                <a:lnTo>
                  <a:pt x="114" y="210"/>
                </a:lnTo>
                <a:lnTo>
                  <a:pt x="114" y="210"/>
                </a:lnTo>
                <a:lnTo>
                  <a:pt x="120" y="206"/>
                </a:lnTo>
                <a:lnTo>
                  <a:pt x="120" y="206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44" y="226"/>
                </a:lnTo>
                <a:lnTo>
                  <a:pt x="152" y="21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0"/>
                </a:lnTo>
                <a:lnTo>
                  <a:pt x="208" y="270"/>
                </a:lnTo>
                <a:lnTo>
                  <a:pt x="208" y="272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0" y="276"/>
                </a:lnTo>
                <a:lnTo>
                  <a:pt x="222" y="274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6" y="128"/>
                </a:lnTo>
                <a:lnTo>
                  <a:pt x="174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0" y="88"/>
                </a:lnTo>
                <a:lnTo>
                  <a:pt x="262" y="86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lnTo>
                  <a:pt x="284" y="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16"/>
          <p:cNvSpPr>
            <a:spLocks/>
          </p:cNvSpPr>
          <p:nvPr/>
        </p:nvSpPr>
        <p:spPr bwMode="auto">
          <a:xfrm>
            <a:off x="4337559" y="3329858"/>
            <a:ext cx="561425" cy="1001556"/>
          </a:xfrm>
          <a:custGeom>
            <a:avLst/>
            <a:gdLst>
              <a:gd name="T0" fmla="*/ 108 w 324"/>
              <a:gd name="T1" fmla="*/ 196 h 578"/>
              <a:gd name="T2" fmla="*/ 124 w 324"/>
              <a:gd name="T3" fmla="*/ 202 h 578"/>
              <a:gd name="T4" fmla="*/ 176 w 324"/>
              <a:gd name="T5" fmla="*/ 228 h 578"/>
              <a:gd name="T6" fmla="*/ 186 w 324"/>
              <a:gd name="T7" fmla="*/ 244 h 578"/>
              <a:gd name="T8" fmla="*/ 178 w 324"/>
              <a:gd name="T9" fmla="*/ 260 h 578"/>
              <a:gd name="T10" fmla="*/ 178 w 324"/>
              <a:gd name="T11" fmla="*/ 286 h 578"/>
              <a:gd name="T12" fmla="*/ 168 w 324"/>
              <a:gd name="T13" fmla="*/ 316 h 578"/>
              <a:gd name="T14" fmla="*/ 140 w 324"/>
              <a:gd name="T15" fmla="*/ 312 h 578"/>
              <a:gd name="T16" fmla="*/ 130 w 324"/>
              <a:gd name="T17" fmla="*/ 340 h 578"/>
              <a:gd name="T18" fmla="*/ 116 w 324"/>
              <a:gd name="T19" fmla="*/ 354 h 578"/>
              <a:gd name="T20" fmla="*/ 88 w 324"/>
              <a:gd name="T21" fmla="*/ 348 h 578"/>
              <a:gd name="T22" fmla="*/ 40 w 324"/>
              <a:gd name="T23" fmla="*/ 376 h 578"/>
              <a:gd name="T24" fmla="*/ 48 w 324"/>
              <a:gd name="T25" fmla="*/ 408 h 578"/>
              <a:gd name="T26" fmla="*/ 52 w 324"/>
              <a:gd name="T27" fmla="*/ 440 h 578"/>
              <a:gd name="T28" fmla="*/ 16 w 324"/>
              <a:gd name="T29" fmla="*/ 446 h 578"/>
              <a:gd name="T30" fmla="*/ 6 w 324"/>
              <a:gd name="T31" fmla="*/ 486 h 578"/>
              <a:gd name="T32" fmla="*/ 30 w 324"/>
              <a:gd name="T33" fmla="*/ 518 h 578"/>
              <a:gd name="T34" fmla="*/ 80 w 324"/>
              <a:gd name="T35" fmla="*/ 504 h 578"/>
              <a:gd name="T36" fmla="*/ 94 w 324"/>
              <a:gd name="T37" fmla="*/ 532 h 578"/>
              <a:gd name="T38" fmla="*/ 104 w 324"/>
              <a:gd name="T39" fmla="*/ 530 h 578"/>
              <a:gd name="T40" fmla="*/ 152 w 324"/>
              <a:gd name="T41" fmla="*/ 546 h 578"/>
              <a:gd name="T42" fmla="*/ 196 w 324"/>
              <a:gd name="T43" fmla="*/ 548 h 578"/>
              <a:gd name="T44" fmla="*/ 208 w 324"/>
              <a:gd name="T45" fmla="*/ 556 h 578"/>
              <a:gd name="T46" fmla="*/ 226 w 324"/>
              <a:gd name="T47" fmla="*/ 574 h 578"/>
              <a:gd name="T48" fmla="*/ 240 w 324"/>
              <a:gd name="T49" fmla="*/ 548 h 578"/>
              <a:gd name="T50" fmla="*/ 246 w 324"/>
              <a:gd name="T51" fmla="*/ 516 h 578"/>
              <a:gd name="T52" fmla="*/ 268 w 324"/>
              <a:gd name="T53" fmla="*/ 512 h 578"/>
              <a:gd name="T54" fmla="*/ 236 w 324"/>
              <a:gd name="T55" fmla="*/ 476 h 578"/>
              <a:gd name="T56" fmla="*/ 242 w 324"/>
              <a:gd name="T57" fmla="*/ 460 h 578"/>
              <a:gd name="T58" fmla="*/ 302 w 324"/>
              <a:gd name="T59" fmla="*/ 466 h 578"/>
              <a:gd name="T60" fmla="*/ 320 w 324"/>
              <a:gd name="T61" fmla="*/ 438 h 578"/>
              <a:gd name="T62" fmla="*/ 296 w 324"/>
              <a:gd name="T63" fmla="*/ 420 h 578"/>
              <a:gd name="T64" fmla="*/ 276 w 324"/>
              <a:gd name="T65" fmla="*/ 368 h 578"/>
              <a:gd name="T66" fmla="*/ 274 w 324"/>
              <a:gd name="T67" fmla="*/ 364 h 578"/>
              <a:gd name="T68" fmla="*/ 280 w 324"/>
              <a:gd name="T69" fmla="*/ 232 h 578"/>
              <a:gd name="T70" fmla="*/ 278 w 324"/>
              <a:gd name="T71" fmla="*/ 162 h 578"/>
              <a:gd name="T72" fmla="*/ 296 w 324"/>
              <a:gd name="T73" fmla="*/ 136 h 578"/>
              <a:gd name="T74" fmla="*/ 280 w 324"/>
              <a:gd name="T75" fmla="*/ 110 h 578"/>
              <a:gd name="T76" fmla="*/ 276 w 324"/>
              <a:gd name="T77" fmla="*/ 88 h 578"/>
              <a:gd name="T78" fmla="*/ 298 w 324"/>
              <a:gd name="T79" fmla="*/ 60 h 578"/>
              <a:gd name="T80" fmla="*/ 290 w 324"/>
              <a:gd name="T81" fmla="*/ 34 h 578"/>
              <a:gd name="T82" fmla="*/ 312 w 324"/>
              <a:gd name="T83" fmla="*/ 12 h 578"/>
              <a:gd name="T84" fmla="*/ 292 w 324"/>
              <a:gd name="T85" fmla="*/ 18 h 578"/>
              <a:gd name="T86" fmla="*/ 260 w 324"/>
              <a:gd name="T87" fmla="*/ 28 h 578"/>
              <a:gd name="T88" fmla="*/ 210 w 324"/>
              <a:gd name="T89" fmla="*/ 56 h 578"/>
              <a:gd name="T90" fmla="*/ 192 w 324"/>
              <a:gd name="T91" fmla="*/ 88 h 578"/>
              <a:gd name="T92" fmla="*/ 184 w 324"/>
              <a:gd name="T93" fmla="*/ 130 h 578"/>
              <a:gd name="T94" fmla="*/ 174 w 324"/>
              <a:gd name="T95" fmla="*/ 144 h 578"/>
              <a:gd name="T96" fmla="*/ 172 w 324"/>
              <a:gd name="T97" fmla="*/ 146 h 578"/>
              <a:gd name="T98" fmla="*/ 152 w 324"/>
              <a:gd name="T99" fmla="*/ 148 h 578"/>
              <a:gd name="T100" fmla="*/ 108 w 324"/>
              <a:gd name="T101" fmla="*/ 132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2" y="200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64" y="220"/>
                </a:lnTo>
                <a:lnTo>
                  <a:pt x="176" y="228"/>
                </a:lnTo>
                <a:lnTo>
                  <a:pt x="176" y="228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88" y="348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48" y="408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6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40" y="548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8"/>
                </a:lnTo>
                <a:lnTo>
                  <a:pt x="276" y="88"/>
                </a:lnTo>
                <a:lnTo>
                  <a:pt x="276" y="86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4"/>
                </a:lnTo>
                <a:lnTo>
                  <a:pt x="172" y="146"/>
                </a:lnTo>
                <a:lnTo>
                  <a:pt x="172" y="146"/>
                </a:lnTo>
                <a:lnTo>
                  <a:pt x="152" y="148"/>
                </a:lnTo>
                <a:lnTo>
                  <a:pt x="152" y="148"/>
                </a:lnTo>
                <a:lnTo>
                  <a:pt x="152" y="148"/>
                </a:lnTo>
                <a:lnTo>
                  <a:pt x="152" y="148"/>
                </a:lnTo>
                <a:lnTo>
                  <a:pt x="152" y="148"/>
                </a:lnTo>
                <a:lnTo>
                  <a:pt x="122" y="13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17"/>
          <p:cNvSpPr>
            <a:spLocks/>
          </p:cNvSpPr>
          <p:nvPr/>
        </p:nvSpPr>
        <p:spPr bwMode="auto">
          <a:xfrm>
            <a:off x="4822743" y="3142716"/>
            <a:ext cx="374283" cy="821345"/>
          </a:xfrm>
          <a:custGeom>
            <a:avLst/>
            <a:gdLst>
              <a:gd name="T0" fmla="*/ 200 w 216"/>
              <a:gd name="T1" fmla="*/ 8 h 474"/>
              <a:gd name="T2" fmla="*/ 188 w 216"/>
              <a:gd name="T3" fmla="*/ 12 h 474"/>
              <a:gd name="T4" fmla="*/ 176 w 216"/>
              <a:gd name="T5" fmla="*/ 24 h 474"/>
              <a:gd name="T6" fmla="*/ 174 w 216"/>
              <a:gd name="T7" fmla="*/ 24 h 474"/>
              <a:gd name="T8" fmla="*/ 136 w 216"/>
              <a:gd name="T9" fmla="*/ 28 h 474"/>
              <a:gd name="T10" fmla="*/ 122 w 216"/>
              <a:gd name="T11" fmla="*/ 40 h 474"/>
              <a:gd name="T12" fmla="*/ 112 w 216"/>
              <a:gd name="T13" fmla="*/ 48 h 474"/>
              <a:gd name="T14" fmla="*/ 92 w 216"/>
              <a:gd name="T15" fmla="*/ 48 h 474"/>
              <a:gd name="T16" fmla="*/ 84 w 216"/>
              <a:gd name="T17" fmla="*/ 76 h 474"/>
              <a:gd name="T18" fmla="*/ 82 w 216"/>
              <a:gd name="T19" fmla="*/ 76 h 474"/>
              <a:gd name="T20" fmla="*/ 66 w 216"/>
              <a:gd name="T21" fmla="*/ 92 h 474"/>
              <a:gd name="T22" fmla="*/ 42 w 216"/>
              <a:gd name="T23" fmla="*/ 120 h 474"/>
              <a:gd name="T24" fmla="*/ 28 w 216"/>
              <a:gd name="T25" fmla="*/ 136 h 474"/>
              <a:gd name="T26" fmla="*/ 26 w 216"/>
              <a:gd name="T27" fmla="*/ 154 h 474"/>
              <a:gd name="T28" fmla="*/ 26 w 216"/>
              <a:gd name="T29" fmla="*/ 170 h 474"/>
              <a:gd name="T30" fmla="*/ 16 w 216"/>
              <a:gd name="T31" fmla="*/ 184 h 474"/>
              <a:gd name="T32" fmla="*/ 16 w 216"/>
              <a:gd name="T33" fmla="*/ 224 h 474"/>
              <a:gd name="T34" fmla="*/ 16 w 216"/>
              <a:gd name="T35" fmla="*/ 224 h 474"/>
              <a:gd name="T36" fmla="*/ 24 w 216"/>
              <a:gd name="T37" fmla="*/ 262 h 474"/>
              <a:gd name="T38" fmla="*/ 6 w 216"/>
              <a:gd name="T39" fmla="*/ 276 h 474"/>
              <a:gd name="T40" fmla="*/ 6 w 216"/>
              <a:gd name="T41" fmla="*/ 324 h 474"/>
              <a:gd name="T42" fmla="*/ 18 w 216"/>
              <a:gd name="T43" fmla="*/ 370 h 474"/>
              <a:gd name="T44" fmla="*/ 2 w 216"/>
              <a:gd name="T45" fmla="*/ 468 h 474"/>
              <a:gd name="T46" fmla="*/ 32 w 216"/>
              <a:gd name="T47" fmla="*/ 456 h 474"/>
              <a:gd name="T48" fmla="*/ 112 w 216"/>
              <a:gd name="T49" fmla="*/ 416 h 474"/>
              <a:gd name="T50" fmla="*/ 116 w 216"/>
              <a:gd name="T51" fmla="*/ 416 h 474"/>
              <a:gd name="T52" fmla="*/ 162 w 216"/>
              <a:gd name="T53" fmla="*/ 416 h 474"/>
              <a:gd name="T54" fmla="*/ 182 w 216"/>
              <a:gd name="T55" fmla="*/ 392 h 474"/>
              <a:gd name="T56" fmla="*/ 190 w 216"/>
              <a:gd name="T57" fmla="*/ 372 h 474"/>
              <a:gd name="T58" fmla="*/ 190 w 216"/>
              <a:gd name="T59" fmla="*/ 368 h 474"/>
              <a:gd name="T60" fmla="*/ 194 w 216"/>
              <a:gd name="T61" fmla="*/ 364 h 474"/>
              <a:gd name="T62" fmla="*/ 190 w 216"/>
              <a:gd name="T63" fmla="*/ 356 h 474"/>
              <a:gd name="T64" fmla="*/ 198 w 216"/>
              <a:gd name="T65" fmla="*/ 336 h 474"/>
              <a:gd name="T66" fmla="*/ 184 w 216"/>
              <a:gd name="T67" fmla="*/ 310 h 474"/>
              <a:gd name="T68" fmla="*/ 180 w 216"/>
              <a:gd name="T69" fmla="*/ 302 h 474"/>
              <a:gd name="T70" fmla="*/ 182 w 216"/>
              <a:gd name="T71" fmla="*/ 294 h 474"/>
              <a:gd name="T72" fmla="*/ 192 w 216"/>
              <a:gd name="T73" fmla="*/ 268 h 474"/>
              <a:gd name="T74" fmla="*/ 202 w 216"/>
              <a:gd name="T75" fmla="*/ 248 h 474"/>
              <a:gd name="T76" fmla="*/ 208 w 216"/>
              <a:gd name="T77" fmla="*/ 200 h 474"/>
              <a:gd name="T78" fmla="*/ 182 w 216"/>
              <a:gd name="T79" fmla="*/ 184 h 474"/>
              <a:gd name="T80" fmla="*/ 176 w 216"/>
              <a:gd name="T81" fmla="*/ 170 h 474"/>
              <a:gd name="T82" fmla="*/ 180 w 216"/>
              <a:gd name="T83" fmla="*/ 146 h 474"/>
              <a:gd name="T84" fmla="*/ 184 w 216"/>
              <a:gd name="T85" fmla="*/ 130 h 474"/>
              <a:gd name="T86" fmla="*/ 188 w 216"/>
              <a:gd name="T87" fmla="*/ 116 h 474"/>
              <a:gd name="T88" fmla="*/ 208 w 216"/>
              <a:gd name="T89" fmla="*/ 112 h 474"/>
              <a:gd name="T90" fmla="*/ 214 w 216"/>
              <a:gd name="T91" fmla="*/ 66 h 474"/>
              <a:gd name="T92" fmla="*/ 200 w 216"/>
              <a:gd name="T93" fmla="*/ 64 h 474"/>
              <a:gd name="T94" fmla="*/ 182 w 216"/>
              <a:gd name="T95" fmla="*/ 52 h 474"/>
              <a:gd name="T96" fmla="*/ 180 w 216"/>
              <a:gd name="T97" fmla="*/ 32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88" y="12"/>
                </a:lnTo>
                <a:lnTo>
                  <a:pt x="188" y="12"/>
                </a:lnTo>
                <a:lnTo>
                  <a:pt x="188" y="12"/>
                </a:lnTo>
                <a:lnTo>
                  <a:pt x="176" y="24"/>
                </a:lnTo>
                <a:lnTo>
                  <a:pt x="176" y="24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22" y="4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92" y="64"/>
                </a:lnTo>
                <a:lnTo>
                  <a:pt x="84" y="76"/>
                </a:lnTo>
                <a:lnTo>
                  <a:pt x="84" y="76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16" y="224"/>
                </a:lnTo>
                <a:lnTo>
                  <a:pt x="16" y="22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0" y="368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192" y="268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82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0" y="146"/>
                </a:lnTo>
                <a:lnTo>
                  <a:pt x="180" y="146"/>
                </a:lnTo>
                <a:lnTo>
                  <a:pt x="184" y="130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200" y="64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2" y="52"/>
                </a:lnTo>
                <a:lnTo>
                  <a:pt x="180" y="3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18"/>
          <p:cNvSpPr>
            <a:spLocks/>
          </p:cNvSpPr>
          <p:nvPr/>
        </p:nvSpPr>
        <p:spPr bwMode="auto">
          <a:xfrm>
            <a:off x="4725706" y="4542814"/>
            <a:ext cx="596082" cy="693118"/>
          </a:xfrm>
          <a:custGeom>
            <a:avLst/>
            <a:gdLst>
              <a:gd name="T0" fmla="*/ 300 w 344"/>
              <a:gd name="T1" fmla="*/ 66 h 400"/>
              <a:gd name="T2" fmla="*/ 294 w 344"/>
              <a:gd name="T3" fmla="*/ 32 h 400"/>
              <a:gd name="T4" fmla="*/ 282 w 344"/>
              <a:gd name="T5" fmla="*/ 24 h 400"/>
              <a:gd name="T6" fmla="*/ 252 w 344"/>
              <a:gd name="T7" fmla="*/ 44 h 400"/>
              <a:gd name="T8" fmla="*/ 250 w 344"/>
              <a:gd name="T9" fmla="*/ 14 h 400"/>
              <a:gd name="T10" fmla="*/ 244 w 344"/>
              <a:gd name="T11" fmla="*/ 20 h 400"/>
              <a:gd name="T12" fmla="*/ 216 w 344"/>
              <a:gd name="T13" fmla="*/ 44 h 400"/>
              <a:gd name="T14" fmla="*/ 198 w 344"/>
              <a:gd name="T15" fmla="*/ 32 h 400"/>
              <a:gd name="T16" fmla="*/ 176 w 344"/>
              <a:gd name="T17" fmla="*/ 20 h 400"/>
              <a:gd name="T18" fmla="*/ 132 w 344"/>
              <a:gd name="T19" fmla="*/ 6 h 400"/>
              <a:gd name="T20" fmla="*/ 94 w 344"/>
              <a:gd name="T21" fmla="*/ 0 h 400"/>
              <a:gd name="T22" fmla="*/ 70 w 344"/>
              <a:gd name="T23" fmla="*/ 32 h 400"/>
              <a:gd name="T24" fmla="*/ 44 w 344"/>
              <a:gd name="T25" fmla="*/ 32 h 400"/>
              <a:gd name="T26" fmla="*/ 26 w 344"/>
              <a:gd name="T27" fmla="*/ 144 h 400"/>
              <a:gd name="T28" fmla="*/ 24 w 344"/>
              <a:gd name="T29" fmla="*/ 150 h 400"/>
              <a:gd name="T30" fmla="*/ 26 w 344"/>
              <a:gd name="T31" fmla="*/ 198 h 400"/>
              <a:gd name="T32" fmla="*/ 4 w 344"/>
              <a:gd name="T33" fmla="*/ 214 h 400"/>
              <a:gd name="T34" fmla="*/ 14 w 344"/>
              <a:gd name="T35" fmla="*/ 222 h 400"/>
              <a:gd name="T36" fmla="*/ 26 w 344"/>
              <a:gd name="T37" fmla="*/ 226 h 400"/>
              <a:gd name="T38" fmla="*/ 32 w 344"/>
              <a:gd name="T39" fmla="*/ 254 h 400"/>
              <a:gd name="T40" fmla="*/ 28 w 344"/>
              <a:gd name="T41" fmla="*/ 264 h 400"/>
              <a:gd name="T42" fmla="*/ 32 w 344"/>
              <a:gd name="T43" fmla="*/ 296 h 400"/>
              <a:gd name="T44" fmla="*/ 76 w 344"/>
              <a:gd name="T45" fmla="*/ 302 h 400"/>
              <a:gd name="T46" fmla="*/ 88 w 344"/>
              <a:gd name="T47" fmla="*/ 306 h 400"/>
              <a:gd name="T48" fmla="*/ 98 w 344"/>
              <a:gd name="T49" fmla="*/ 286 h 400"/>
              <a:gd name="T50" fmla="*/ 124 w 344"/>
              <a:gd name="T51" fmla="*/ 280 h 400"/>
              <a:gd name="T52" fmla="*/ 134 w 344"/>
              <a:gd name="T53" fmla="*/ 274 h 400"/>
              <a:gd name="T54" fmla="*/ 146 w 344"/>
              <a:gd name="T55" fmla="*/ 272 h 400"/>
              <a:gd name="T56" fmla="*/ 156 w 344"/>
              <a:gd name="T57" fmla="*/ 288 h 400"/>
              <a:gd name="T58" fmla="*/ 162 w 344"/>
              <a:gd name="T59" fmla="*/ 310 h 400"/>
              <a:gd name="T60" fmla="*/ 158 w 344"/>
              <a:gd name="T61" fmla="*/ 340 h 400"/>
              <a:gd name="T62" fmla="*/ 146 w 344"/>
              <a:gd name="T63" fmla="*/ 372 h 400"/>
              <a:gd name="T64" fmla="*/ 168 w 344"/>
              <a:gd name="T65" fmla="*/ 376 h 400"/>
              <a:gd name="T66" fmla="*/ 172 w 344"/>
              <a:gd name="T67" fmla="*/ 398 h 400"/>
              <a:gd name="T68" fmla="*/ 194 w 344"/>
              <a:gd name="T69" fmla="*/ 392 h 400"/>
              <a:gd name="T70" fmla="*/ 216 w 344"/>
              <a:gd name="T71" fmla="*/ 366 h 400"/>
              <a:gd name="T72" fmla="*/ 220 w 344"/>
              <a:gd name="T73" fmla="*/ 354 h 400"/>
              <a:gd name="T74" fmla="*/ 256 w 344"/>
              <a:gd name="T75" fmla="*/ 372 h 400"/>
              <a:gd name="T76" fmla="*/ 270 w 344"/>
              <a:gd name="T77" fmla="*/ 376 h 400"/>
              <a:gd name="T78" fmla="*/ 256 w 344"/>
              <a:gd name="T79" fmla="*/ 344 h 400"/>
              <a:gd name="T80" fmla="*/ 256 w 344"/>
              <a:gd name="T81" fmla="*/ 340 h 400"/>
              <a:gd name="T82" fmla="*/ 292 w 344"/>
              <a:gd name="T83" fmla="*/ 326 h 400"/>
              <a:gd name="T84" fmla="*/ 334 w 344"/>
              <a:gd name="T85" fmla="*/ 330 h 400"/>
              <a:gd name="T86" fmla="*/ 334 w 344"/>
              <a:gd name="T87" fmla="*/ 326 h 400"/>
              <a:gd name="T88" fmla="*/ 344 w 344"/>
              <a:gd name="T89" fmla="*/ 298 h 400"/>
              <a:gd name="T90" fmla="*/ 334 w 344"/>
              <a:gd name="T91" fmla="*/ 284 h 400"/>
              <a:gd name="T92" fmla="*/ 332 w 344"/>
              <a:gd name="T93" fmla="*/ 276 h 400"/>
              <a:gd name="T94" fmla="*/ 326 w 344"/>
              <a:gd name="T95" fmla="*/ 252 h 400"/>
              <a:gd name="T96" fmla="*/ 320 w 344"/>
              <a:gd name="T97" fmla="*/ 232 h 400"/>
              <a:gd name="T98" fmla="*/ 308 w 344"/>
              <a:gd name="T99" fmla="*/ 196 h 400"/>
              <a:gd name="T100" fmla="*/ 300 w 344"/>
              <a:gd name="T101" fmla="*/ 168 h 400"/>
              <a:gd name="T102" fmla="*/ 334 w 344"/>
              <a:gd name="T103" fmla="*/ 124 h 400"/>
              <a:gd name="T104" fmla="*/ 308 w 344"/>
              <a:gd name="T105" fmla="*/ 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2" y="52"/>
                </a:lnTo>
                <a:lnTo>
                  <a:pt x="294" y="3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44" y="20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2"/>
                </a:lnTo>
                <a:lnTo>
                  <a:pt x="256" y="340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4" y="330"/>
                </a:lnTo>
                <a:lnTo>
                  <a:pt x="332" y="328"/>
                </a:lnTo>
                <a:lnTo>
                  <a:pt x="332" y="328"/>
                </a:lnTo>
                <a:lnTo>
                  <a:pt x="334" y="326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70"/>
                </a:lnTo>
                <a:lnTo>
                  <a:pt x="300" y="168"/>
                </a:lnTo>
                <a:lnTo>
                  <a:pt x="300" y="168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19"/>
          <p:cNvSpPr>
            <a:spLocks/>
          </p:cNvSpPr>
          <p:nvPr/>
        </p:nvSpPr>
        <p:spPr bwMode="auto">
          <a:xfrm>
            <a:off x="4656394" y="4144271"/>
            <a:ext cx="845605" cy="530235"/>
          </a:xfrm>
          <a:custGeom>
            <a:avLst/>
            <a:gdLst>
              <a:gd name="T0" fmla="*/ 64 w 488"/>
              <a:gd name="T1" fmla="*/ 10 h 306"/>
              <a:gd name="T2" fmla="*/ 86 w 488"/>
              <a:gd name="T3" fmla="*/ 24 h 306"/>
              <a:gd name="T4" fmla="*/ 98 w 488"/>
              <a:gd name="T5" fmla="*/ 40 h 306"/>
              <a:gd name="T6" fmla="*/ 88 w 488"/>
              <a:gd name="T7" fmla="*/ 52 h 306"/>
              <a:gd name="T8" fmla="*/ 60 w 488"/>
              <a:gd name="T9" fmla="*/ 58 h 306"/>
              <a:gd name="T10" fmla="*/ 64 w 488"/>
              <a:gd name="T11" fmla="*/ 74 h 306"/>
              <a:gd name="T12" fmla="*/ 72 w 488"/>
              <a:gd name="T13" fmla="*/ 108 h 306"/>
              <a:gd name="T14" fmla="*/ 90 w 488"/>
              <a:gd name="T15" fmla="*/ 114 h 306"/>
              <a:gd name="T16" fmla="*/ 92 w 488"/>
              <a:gd name="T17" fmla="*/ 116 h 306"/>
              <a:gd name="T18" fmla="*/ 102 w 488"/>
              <a:gd name="T19" fmla="*/ 130 h 306"/>
              <a:gd name="T20" fmla="*/ 108 w 488"/>
              <a:gd name="T21" fmla="*/ 146 h 306"/>
              <a:gd name="T22" fmla="*/ 106 w 488"/>
              <a:gd name="T23" fmla="*/ 164 h 306"/>
              <a:gd name="T24" fmla="*/ 94 w 488"/>
              <a:gd name="T25" fmla="*/ 178 h 306"/>
              <a:gd name="T26" fmla="*/ 52 w 488"/>
              <a:gd name="T27" fmla="*/ 200 h 306"/>
              <a:gd name="T28" fmla="*/ 8 w 488"/>
              <a:gd name="T29" fmla="*/ 232 h 306"/>
              <a:gd name="T30" fmla="*/ 12 w 488"/>
              <a:gd name="T31" fmla="*/ 254 h 306"/>
              <a:gd name="T32" fmla="*/ 40 w 488"/>
              <a:gd name="T33" fmla="*/ 286 h 306"/>
              <a:gd name="T34" fmla="*/ 52 w 488"/>
              <a:gd name="T35" fmla="*/ 302 h 306"/>
              <a:gd name="T36" fmla="*/ 60 w 488"/>
              <a:gd name="T37" fmla="*/ 278 h 306"/>
              <a:gd name="T38" fmla="*/ 76 w 488"/>
              <a:gd name="T39" fmla="*/ 256 h 306"/>
              <a:gd name="T40" fmla="*/ 100 w 488"/>
              <a:gd name="T41" fmla="*/ 246 h 306"/>
              <a:gd name="T42" fmla="*/ 124 w 488"/>
              <a:gd name="T43" fmla="*/ 224 h 306"/>
              <a:gd name="T44" fmla="*/ 158 w 488"/>
              <a:gd name="T45" fmla="*/ 222 h 306"/>
              <a:gd name="T46" fmla="*/ 192 w 488"/>
              <a:gd name="T47" fmla="*/ 238 h 306"/>
              <a:gd name="T48" fmla="*/ 220 w 488"/>
              <a:gd name="T49" fmla="*/ 242 h 306"/>
              <a:gd name="T50" fmla="*/ 242 w 488"/>
              <a:gd name="T51" fmla="*/ 254 h 306"/>
              <a:gd name="T52" fmla="*/ 242 w 488"/>
              <a:gd name="T53" fmla="*/ 254 h 306"/>
              <a:gd name="T54" fmla="*/ 254 w 488"/>
              <a:gd name="T55" fmla="*/ 264 h 306"/>
              <a:gd name="T56" fmla="*/ 276 w 488"/>
              <a:gd name="T57" fmla="*/ 244 h 306"/>
              <a:gd name="T58" fmla="*/ 296 w 488"/>
              <a:gd name="T59" fmla="*/ 238 h 306"/>
              <a:gd name="T60" fmla="*/ 300 w 488"/>
              <a:gd name="T61" fmla="*/ 252 h 306"/>
              <a:gd name="T62" fmla="*/ 308 w 488"/>
              <a:gd name="T63" fmla="*/ 256 h 306"/>
              <a:gd name="T64" fmla="*/ 328 w 488"/>
              <a:gd name="T65" fmla="*/ 246 h 306"/>
              <a:gd name="T66" fmla="*/ 336 w 488"/>
              <a:gd name="T67" fmla="*/ 250 h 306"/>
              <a:gd name="T68" fmla="*/ 342 w 488"/>
              <a:gd name="T69" fmla="*/ 264 h 306"/>
              <a:gd name="T70" fmla="*/ 348 w 488"/>
              <a:gd name="T71" fmla="*/ 290 h 306"/>
              <a:gd name="T72" fmla="*/ 372 w 488"/>
              <a:gd name="T73" fmla="*/ 268 h 306"/>
              <a:gd name="T74" fmla="*/ 408 w 488"/>
              <a:gd name="T75" fmla="*/ 260 h 306"/>
              <a:gd name="T76" fmla="*/ 432 w 488"/>
              <a:gd name="T77" fmla="*/ 242 h 306"/>
              <a:gd name="T78" fmla="*/ 474 w 488"/>
              <a:gd name="T79" fmla="*/ 228 h 306"/>
              <a:gd name="T80" fmla="*/ 486 w 488"/>
              <a:gd name="T81" fmla="*/ 220 h 306"/>
              <a:gd name="T82" fmla="*/ 460 w 488"/>
              <a:gd name="T83" fmla="*/ 152 h 306"/>
              <a:gd name="T84" fmla="*/ 468 w 488"/>
              <a:gd name="T85" fmla="*/ 130 h 306"/>
              <a:gd name="T86" fmla="*/ 444 w 488"/>
              <a:gd name="T87" fmla="*/ 126 h 306"/>
              <a:gd name="T88" fmla="*/ 430 w 488"/>
              <a:gd name="T89" fmla="*/ 106 h 306"/>
              <a:gd name="T90" fmla="*/ 416 w 488"/>
              <a:gd name="T91" fmla="*/ 100 h 306"/>
              <a:gd name="T92" fmla="*/ 400 w 488"/>
              <a:gd name="T93" fmla="*/ 114 h 306"/>
              <a:gd name="T94" fmla="*/ 388 w 488"/>
              <a:gd name="T95" fmla="*/ 110 h 306"/>
              <a:gd name="T96" fmla="*/ 366 w 488"/>
              <a:gd name="T97" fmla="*/ 86 h 306"/>
              <a:gd name="T98" fmla="*/ 352 w 488"/>
              <a:gd name="T99" fmla="*/ 90 h 306"/>
              <a:gd name="T100" fmla="*/ 328 w 488"/>
              <a:gd name="T101" fmla="*/ 94 h 306"/>
              <a:gd name="T102" fmla="*/ 322 w 488"/>
              <a:gd name="T103" fmla="*/ 90 h 306"/>
              <a:gd name="T104" fmla="*/ 320 w 488"/>
              <a:gd name="T105" fmla="*/ 70 h 306"/>
              <a:gd name="T106" fmla="*/ 216 w 488"/>
              <a:gd name="T107" fmla="*/ 50 h 306"/>
              <a:gd name="T108" fmla="*/ 194 w 488"/>
              <a:gd name="T109" fmla="*/ 38 h 306"/>
              <a:gd name="T110" fmla="*/ 172 w 488"/>
              <a:gd name="T111" fmla="*/ 30 h 306"/>
              <a:gd name="T112" fmla="*/ 132 w 488"/>
              <a:gd name="T113" fmla="*/ 10 h 306"/>
              <a:gd name="T114" fmla="*/ 74 w 488"/>
              <a:gd name="T115" fmla="*/ 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86" y="24"/>
                </a:lnTo>
                <a:lnTo>
                  <a:pt x="86" y="24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0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2" y="130"/>
                </a:lnTo>
                <a:lnTo>
                  <a:pt x="102" y="130"/>
                </a:lnTo>
                <a:lnTo>
                  <a:pt x="108" y="146"/>
                </a:lnTo>
                <a:lnTo>
                  <a:pt x="108" y="146"/>
                </a:lnTo>
                <a:lnTo>
                  <a:pt x="108" y="146"/>
                </a:lnTo>
                <a:lnTo>
                  <a:pt x="108" y="15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40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52" y="302"/>
                </a:lnTo>
                <a:lnTo>
                  <a:pt x="60" y="278"/>
                </a:lnTo>
                <a:lnTo>
                  <a:pt x="60" y="278"/>
                </a:lnTo>
                <a:lnTo>
                  <a:pt x="60" y="276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0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42" y="254"/>
                </a:lnTo>
                <a:lnTo>
                  <a:pt x="242" y="254"/>
                </a:lnTo>
                <a:lnTo>
                  <a:pt x="242" y="254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74" y="6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20"/>
          <p:cNvSpPr>
            <a:spLocks/>
          </p:cNvSpPr>
          <p:nvPr/>
        </p:nvSpPr>
        <p:spPr bwMode="auto">
          <a:xfrm>
            <a:off x="4843536" y="5118102"/>
            <a:ext cx="880260" cy="696583"/>
          </a:xfrm>
          <a:custGeom>
            <a:avLst/>
            <a:gdLst>
              <a:gd name="T0" fmla="*/ 488 w 508"/>
              <a:gd name="T1" fmla="*/ 130 h 402"/>
              <a:gd name="T2" fmla="*/ 508 w 508"/>
              <a:gd name="T3" fmla="*/ 126 h 402"/>
              <a:gd name="T4" fmla="*/ 496 w 508"/>
              <a:gd name="T5" fmla="*/ 110 h 402"/>
              <a:gd name="T6" fmla="*/ 446 w 508"/>
              <a:gd name="T7" fmla="*/ 44 h 402"/>
              <a:gd name="T8" fmla="*/ 402 w 508"/>
              <a:gd name="T9" fmla="*/ 44 h 402"/>
              <a:gd name="T10" fmla="*/ 400 w 508"/>
              <a:gd name="T11" fmla="*/ 58 h 402"/>
              <a:gd name="T12" fmla="*/ 372 w 508"/>
              <a:gd name="T13" fmla="*/ 50 h 402"/>
              <a:gd name="T14" fmla="*/ 332 w 508"/>
              <a:gd name="T15" fmla="*/ 64 h 402"/>
              <a:gd name="T16" fmla="*/ 310 w 508"/>
              <a:gd name="T17" fmla="*/ 70 h 402"/>
              <a:gd name="T18" fmla="*/ 298 w 508"/>
              <a:gd name="T19" fmla="*/ 76 h 402"/>
              <a:gd name="T20" fmla="*/ 286 w 508"/>
              <a:gd name="T21" fmla="*/ 58 h 402"/>
              <a:gd name="T22" fmla="*/ 314 w 508"/>
              <a:gd name="T23" fmla="*/ 22 h 402"/>
              <a:gd name="T24" fmla="*/ 312 w 508"/>
              <a:gd name="T25" fmla="*/ 12 h 402"/>
              <a:gd name="T26" fmla="*/ 288 w 508"/>
              <a:gd name="T27" fmla="*/ 26 h 402"/>
              <a:gd name="T28" fmla="*/ 278 w 508"/>
              <a:gd name="T29" fmla="*/ 20 h 402"/>
              <a:gd name="T30" fmla="*/ 252 w 508"/>
              <a:gd name="T31" fmla="*/ 18 h 402"/>
              <a:gd name="T32" fmla="*/ 236 w 508"/>
              <a:gd name="T33" fmla="*/ 8 h 402"/>
              <a:gd name="T34" fmla="*/ 208 w 508"/>
              <a:gd name="T35" fmla="*/ 2 h 402"/>
              <a:gd name="T36" fmla="*/ 204 w 508"/>
              <a:gd name="T37" fmla="*/ 24 h 402"/>
              <a:gd name="T38" fmla="*/ 210 w 508"/>
              <a:gd name="T39" fmla="*/ 48 h 402"/>
              <a:gd name="T40" fmla="*/ 200 w 508"/>
              <a:gd name="T41" fmla="*/ 54 h 402"/>
              <a:gd name="T42" fmla="*/ 182 w 508"/>
              <a:gd name="T43" fmla="*/ 46 h 402"/>
              <a:gd name="T44" fmla="*/ 156 w 508"/>
              <a:gd name="T45" fmla="*/ 32 h 402"/>
              <a:gd name="T46" fmla="*/ 144 w 508"/>
              <a:gd name="T47" fmla="*/ 80 h 402"/>
              <a:gd name="T48" fmla="*/ 136 w 508"/>
              <a:gd name="T49" fmla="*/ 120 h 402"/>
              <a:gd name="T50" fmla="*/ 104 w 508"/>
              <a:gd name="T51" fmla="*/ 204 h 402"/>
              <a:gd name="T52" fmla="*/ 64 w 508"/>
              <a:gd name="T53" fmla="*/ 248 h 402"/>
              <a:gd name="T54" fmla="*/ 42 w 508"/>
              <a:gd name="T55" fmla="*/ 264 h 402"/>
              <a:gd name="T56" fmla="*/ 10 w 508"/>
              <a:gd name="T57" fmla="*/ 292 h 402"/>
              <a:gd name="T58" fmla="*/ 6 w 508"/>
              <a:gd name="T59" fmla="*/ 368 h 402"/>
              <a:gd name="T60" fmla="*/ 16 w 508"/>
              <a:gd name="T61" fmla="*/ 402 h 402"/>
              <a:gd name="T62" fmla="*/ 44 w 508"/>
              <a:gd name="T63" fmla="*/ 398 h 402"/>
              <a:gd name="T64" fmla="*/ 34 w 508"/>
              <a:gd name="T65" fmla="*/ 372 h 402"/>
              <a:gd name="T66" fmla="*/ 24 w 508"/>
              <a:gd name="T67" fmla="*/ 346 h 402"/>
              <a:gd name="T68" fmla="*/ 64 w 508"/>
              <a:gd name="T69" fmla="*/ 324 h 402"/>
              <a:gd name="T70" fmla="*/ 140 w 508"/>
              <a:gd name="T71" fmla="*/ 288 h 402"/>
              <a:gd name="T72" fmla="*/ 152 w 508"/>
              <a:gd name="T73" fmla="*/ 294 h 402"/>
              <a:gd name="T74" fmla="*/ 192 w 508"/>
              <a:gd name="T75" fmla="*/ 274 h 402"/>
              <a:gd name="T76" fmla="*/ 214 w 508"/>
              <a:gd name="T77" fmla="*/ 266 h 402"/>
              <a:gd name="T78" fmla="*/ 250 w 508"/>
              <a:gd name="T79" fmla="*/ 252 h 402"/>
              <a:gd name="T80" fmla="*/ 260 w 508"/>
              <a:gd name="T81" fmla="*/ 188 h 402"/>
              <a:gd name="T82" fmla="*/ 286 w 508"/>
              <a:gd name="T83" fmla="*/ 230 h 402"/>
              <a:gd name="T84" fmla="*/ 314 w 508"/>
              <a:gd name="T85" fmla="*/ 208 h 402"/>
              <a:gd name="T86" fmla="*/ 332 w 508"/>
              <a:gd name="T87" fmla="*/ 198 h 402"/>
              <a:gd name="T88" fmla="*/ 350 w 508"/>
              <a:gd name="T89" fmla="*/ 190 h 402"/>
              <a:gd name="T90" fmla="*/ 376 w 508"/>
              <a:gd name="T91" fmla="*/ 194 h 402"/>
              <a:gd name="T92" fmla="*/ 392 w 508"/>
              <a:gd name="T93" fmla="*/ 186 h 402"/>
              <a:gd name="T94" fmla="*/ 406 w 508"/>
              <a:gd name="T95" fmla="*/ 182 h 402"/>
              <a:gd name="T96" fmla="*/ 414 w 508"/>
              <a:gd name="T97" fmla="*/ 188 h 402"/>
              <a:gd name="T98" fmla="*/ 432 w 508"/>
              <a:gd name="T99" fmla="*/ 180 h 402"/>
              <a:gd name="T100" fmla="*/ 464 w 508"/>
              <a:gd name="T101" fmla="*/ 146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52" y="16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4" y="248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8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6"/>
                </a:lnTo>
                <a:lnTo>
                  <a:pt x="414" y="188"/>
                </a:lnTo>
                <a:lnTo>
                  <a:pt x="414" y="188"/>
                </a:lnTo>
                <a:lnTo>
                  <a:pt x="418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lnTo>
                  <a:pt x="476" y="1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21"/>
          <p:cNvSpPr>
            <a:spLocks/>
          </p:cNvSpPr>
          <p:nvPr/>
        </p:nvSpPr>
        <p:spPr bwMode="auto">
          <a:xfrm>
            <a:off x="5259407" y="4515089"/>
            <a:ext cx="526770" cy="717376"/>
          </a:xfrm>
          <a:custGeom>
            <a:avLst/>
            <a:gdLst>
              <a:gd name="T0" fmla="*/ 220 w 304"/>
              <a:gd name="T1" fmla="*/ 0 h 414"/>
              <a:gd name="T2" fmla="*/ 206 w 304"/>
              <a:gd name="T3" fmla="*/ 16 h 414"/>
              <a:gd name="T4" fmla="*/ 184 w 304"/>
              <a:gd name="T5" fmla="*/ 32 h 414"/>
              <a:gd name="T6" fmla="*/ 176 w 304"/>
              <a:gd name="T7" fmla="*/ 32 h 414"/>
              <a:gd name="T8" fmla="*/ 174 w 304"/>
              <a:gd name="T9" fmla="*/ 22 h 414"/>
              <a:gd name="T10" fmla="*/ 152 w 304"/>
              <a:gd name="T11" fmla="*/ 24 h 414"/>
              <a:gd name="T12" fmla="*/ 108 w 304"/>
              <a:gd name="T13" fmla="*/ 34 h 414"/>
              <a:gd name="T14" fmla="*/ 72 w 304"/>
              <a:gd name="T15" fmla="*/ 42 h 414"/>
              <a:gd name="T16" fmla="*/ 40 w 304"/>
              <a:gd name="T17" fmla="*/ 56 h 414"/>
              <a:gd name="T18" fmla="*/ 28 w 304"/>
              <a:gd name="T19" fmla="*/ 62 h 414"/>
              <a:gd name="T20" fmla="*/ 16 w 304"/>
              <a:gd name="T21" fmla="*/ 84 h 414"/>
              <a:gd name="T22" fmla="*/ 22 w 304"/>
              <a:gd name="T23" fmla="*/ 92 h 414"/>
              <a:gd name="T24" fmla="*/ 34 w 304"/>
              <a:gd name="T25" fmla="*/ 140 h 414"/>
              <a:gd name="T26" fmla="*/ 32 w 304"/>
              <a:gd name="T27" fmla="*/ 144 h 414"/>
              <a:gd name="T28" fmla="*/ 0 w 304"/>
              <a:gd name="T29" fmla="*/ 200 h 414"/>
              <a:gd name="T30" fmla="*/ 12 w 304"/>
              <a:gd name="T31" fmla="*/ 196 h 414"/>
              <a:gd name="T32" fmla="*/ 18 w 304"/>
              <a:gd name="T33" fmla="*/ 202 h 414"/>
              <a:gd name="T34" fmla="*/ 16 w 304"/>
              <a:gd name="T35" fmla="*/ 226 h 414"/>
              <a:gd name="T36" fmla="*/ 24 w 304"/>
              <a:gd name="T37" fmla="*/ 262 h 414"/>
              <a:gd name="T38" fmla="*/ 40 w 304"/>
              <a:gd name="T39" fmla="*/ 280 h 414"/>
              <a:gd name="T40" fmla="*/ 42 w 304"/>
              <a:gd name="T41" fmla="*/ 304 h 414"/>
              <a:gd name="T42" fmla="*/ 44 w 304"/>
              <a:gd name="T43" fmla="*/ 320 h 414"/>
              <a:gd name="T44" fmla="*/ 44 w 304"/>
              <a:gd name="T45" fmla="*/ 362 h 414"/>
              <a:gd name="T46" fmla="*/ 52 w 304"/>
              <a:gd name="T47" fmla="*/ 362 h 414"/>
              <a:gd name="T48" fmla="*/ 72 w 304"/>
              <a:gd name="T49" fmla="*/ 352 h 414"/>
              <a:gd name="T50" fmla="*/ 84 w 304"/>
              <a:gd name="T51" fmla="*/ 356 h 414"/>
              <a:gd name="T52" fmla="*/ 86 w 304"/>
              <a:gd name="T53" fmla="*/ 366 h 414"/>
              <a:gd name="T54" fmla="*/ 56 w 304"/>
              <a:gd name="T55" fmla="*/ 406 h 414"/>
              <a:gd name="T56" fmla="*/ 72 w 304"/>
              <a:gd name="T57" fmla="*/ 408 h 414"/>
              <a:gd name="T58" fmla="*/ 80 w 304"/>
              <a:gd name="T59" fmla="*/ 406 h 414"/>
              <a:gd name="T60" fmla="*/ 120 w 304"/>
              <a:gd name="T61" fmla="*/ 390 h 414"/>
              <a:gd name="T62" fmla="*/ 142 w 304"/>
              <a:gd name="T63" fmla="*/ 394 h 414"/>
              <a:gd name="T64" fmla="*/ 154 w 304"/>
              <a:gd name="T65" fmla="*/ 390 h 414"/>
              <a:gd name="T66" fmla="*/ 152 w 304"/>
              <a:gd name="T67" fmla="*/ 384 h 414"/>
              <a:gd name="T68" fmla="*/ 150 w 304"/>
              <a:gd name="T69" fmla="*/ 366 h 414"/>
              <a:gd name="T70" fmla="*/ 150 w 304"/>
              <a:gd name="T71" fmla="*/ 358 h 414"/>
              <a:gd name="T72" fmla="*/ 162 w 304"/>
              <a:gd name="T73" fmla="*/ 336 h 414"/>
              <a:gd name="T74" fmla="*/ 162 w 304"/>
              <a:gd name="T75" fmla="*/ 334 h 414"/>
              <a:gd name="T76" fmla="*/ 164 w 304"/>
              <a:gd name="T77" fmla="*/ 324 h 414"/>
              <a:gd name="T78" fmla="*/ 164 w 304"/>
              <a:gd name="T79" fmla="*/ 316 h 414"/>
              <a:gd name="T80" fmla="*/ 178 w 304"/>
              <a:gd name="T81" fmla="*/ 298 h 414"/>
              <a:gd name="T82" fmla="*/ 186 w 304"/>
              <a:gd name="T83" fmla="*/ 278 h 414"/>
              <a:gd name="T84" fmla="*/ 190 w 304"/>
              <a:gd name="T85" fmla="*/ 270 h 414"/>
              <a:gd name="T86" fmla="*/ 206 w 304"/>
              <a:gd name="T87" fmla="*/ 256 h 414"/>
              <a:gd name="T88" fmla="*/ 194 w 304"/>
              <a:gd name="T89" fmla="*/ 242 h 414"/>
              <a:gd name="T90" fmla="*/ 194 w 304"/>
              <a:gd name="T91" fmla="*/ 228 h 414"/>
              <a:gd name="T92" fmla="*/ 224 w 304"/>
              <a:gd name="T93" fmla="*/ 200 h 414"/>
              <a:gd name="T94" fmla="*/ 222 w 304"/>
              <a:gd name="T95" fmla="*/ 192 h 414"/>
              <a:gd name="T96" fmla="*/ 220 w 304"/>
              <a:gd name="T97" fmla="*/ 170 h 414"/>
              <a:gd name="T98" fmla="*/ 230 w 304"/>
              <a:gd name="T99" fmla="*/ 146 h 414"/>
              <a:gd name="T100" fmla="*/ 250 w 304"/>
              <a:gd name="T101" fmla="*/ 136 h 414"/>
              <a:gd name="T102" fmla="*/ 272 w 304"/>
              <a:gd name="T103" fmla="*/ 140 h 414"/>
              <a:gd name="T104" fmla="*/ 284 w 304"/>
              <a:gd name="T105" fmla="*/ 128 h 414"/>
              <a:gd name="T106" fmla="*/ 296 w 304"/>
              <a:gd name="T107" fmla="*/ 108 h 414"/>
              <a:gd name="T108" fmla="*/ 300 w 304"/>
              <a:gd name="T109" fmla="*/ 102 h 414"/>
              <a:gd name="T110" fmla="*/ 296 w 304"/>
              <a:gd name="T111" fmla="*/ 84 h 414"/>
              <a:gd name="T112" fmla="*/ 276 w 304"/>
              <a:gd name="T113" fmla="*/ 52 h 414"/>
              <a:gd name="T114" fmla="*/ 274 w 304"/>
              <a:gd name="T115" fmla="*/ 40 h 414"/>
              <a:gd name="T116" fmla="*/ 264 w 304"/>
              <a:gd name="T117" fmla="*/ 2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4" y="144"/>
                </a:lnTo>
                <a:lnTo>
                  <a:pt x="32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6"/>
                </a:lnTo>
                <a:lnTo>
                  <a:pt x="162" y="336"/>
                </a:lnTo>
                <a:lnTo>
                  <a:pt x="162" y="334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206" y="256"/>
                </a:lnTo>
                <a:lnTo>
                  <a:pt x="194" y="242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84" y="128"/>
                </a:lnTo>
                <a:lnTo>
                  <a:pt x="284" y="128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22"/>
          <p:cNvSpPr>
            <a:spLocks/>
          </p:cNvSpPr>
          <p:nvPr/>
        </p:nvSpPr>
        <p:spPr bwMode="auto">
          <a:xfrm>
            <a:off x="5533188" y="4705697"/>
            <a:ext cx="488648" cy="596082"/>
          </a:xfrm>
          <a:custGeom>
            <a:avLst/>
            <a:gdLst>
              <a:gd name="T0" fmla="*/ 132 w 282"/>
              <a:gd name="T1" fmla="*/ 24 h 344"/>
              <a:gd name="T2" fmla="*/ 118 w 282"/>
              <a:gd name="T3" fmla="*/ 40 h 344"/>
              <a:gd name="T4" fmla="*/ 92 w 282"/>
              <a:gd name="T5" fmla="*/ 34 h 344"/>
              <a:gd name="T6" fmla="*/ 78 w 282"/>
              <a:gd name="T7" fmla="*/ 42 h 344"/>
              <a:gd name="T8" fmla="*/ 70 w 282"/>
              <a:gd name="T9" fmla="*/ 74 h 344"/>
              <a:gd name="T10" fmla="*/ 74 w 282"/>
              <a:gd name="T11" fmla="*/ 92 h 344"/>
              <a:gd name="T12" fmla="*/ 46 w 282"/>
              <a:gd name="T13" fmla="*/ 116 h 344"/>
              <a:gd name="T14" fmla="*/ 48 w 282"/>
              <a:gd name="T15" fmla="*/ 134 h 344"/>
              <a:gd name="T16" fmla="*/ 56 w 282"/>
              <a:gd name="T17" fmla="*/ 142 h 344"/>
              <a:gd name="T18" fmla="*/ 56 w 282"/>
              <a:gd name="T19" fmla="*/ 148 h 344"/>
              <a:gd name="T20" fmla="*/ 36 w 282"/>
              <a:gd name="T21" fmla="*/ 166 h 344"/>
              <a:gd name="T22" fmla="*/ 36 w 282"/>
              <a:gd name="T23" fmla="*/ 186 h 344"/>
              <a:gd name="T24" fmla="*/ 30 w 282"/>
              <a:gd name="T25" fmla="*/ 190 h 344"/>
              <a:gd name="T26" fmla="*/ 14 w 282"/>
              <a:gd name="T27" fmla="*/ 208 h 344"/>
              <a:gd name="T28" fmla="*/ 16 w 282"/>
              <a:gd name="T29" fmla="*/ 216 h 344"/>
              <a:gd name="T30" fmla="*/ 16 w 282"/>
              <a:gd name="T31" fmla="*/ 236 h 344"/>
              <a:gd name="T32" fmla="*/ 6 w 282"/>
              <a:gd name="T33" fmla="*/ 250 h 344"/>
              <a:gd name="T34" fmla="*/ 0 w 282"/>
              <a:gd name="T35" fmla="*/ 254 h 344"/>
              <a:gd name="T36" fmla="*/ 6 w 282"/>
              <a:gd name="T37" fmla="*/ 272 h 344"/>
              <a:gd name="T38" fmla="*/ 52 w 282"/>
              <a:gd name="T39" fmla="*/ 272 h 344"/>
              <a:gd name="T40" fmla="*/ 70 w 282"/>
              <a:gd name="T41" fmla="*/ 292 h 344"/>
              <a:gd name="T42" fmla="*/ 102 w 282"/>
              <a:gd name="T43" fmla="*/ 342 h 344"/>
              <a:gd name="T44" fmla="*/ 132 w 282"/>
              <a:gd name="T45" fmla="*/ 340 h 344"/>
              <a:gd name="T46" fmla="*/ 152 w 282"/>
              <a:gd name="T47" fmla="*/ 290 h 344"/>
              <a:gd name="T48" fmla="*/ 172 w 282"/>
              <a:gd name="T49" fmla="*/ 292 h 344"/>
              <a:gd name="T50" fmla="*/ 170 w 282"/>
              <a:gd name="T51" fmla="*/ 276 h 344"/>
              <a:gd name="T52" fmla="*/ 194 w 282"/>
              <a:gd name="T53" fmla="*/ 276 h 344"/>
              <a:gd name="T54" fmla="*/ 208 w 282"/>
              <a:gd name="T55" fmla="*/ 256 h 344"/>
              <a:gd name="T56" fmla="*/ 222 w 282"/>
              <a:gd name="T57" fmla="*/ 226 h 344"/>
              <a:gd name="T58" fmla="*/ 218 w 282"/>
              <a:gd name="T59" fmla="*/ 208 h 344"/>
              <a:gd name="T60" fmla="*/ 236 w 282"/>
              <a:gd name="T61" fmla="*/ 194 h 344"/>
              <a:gd name="T62" fmla="*/ 238 w 282"/>
              <a:gd name="T63" fmla="*/ 182 h 344"/>
              <a:gd name="T64" fmla="*/ 244 w 282"/>
              <a:gd name="T65" fmla="*/ 172 h 344"/>
              <a:gd name="T66" fmla="*/ 238 w 282"/>
              <a:gd name="T67" fmla="*/ 154 h 344"/>
              <a:gd name="T68" fmla="*/ 262 w 282"/>
              <a:gd name="T69" fmla="*/ 134 h 344"/>
              <a:gd name="T70" fmla="*/ 234 w 282"/>
              <a:gd name="T71" fmla="*/ 112 h 344"/>
              <a:gd name="T72" fmla="*/ 242 w 282"/>
              <a:gd name="T73" fmla="*/ 108 h 344"/>
              <a:gd name="T74" fmla="*/ 266 w 282"/>
              <a:gd name="T75" fmla="*/ 96 h 344"/>
              <a:gd name="T76" fmla="*/ 282 w 282"/>
              <a:gd name="T77" fmla="*/ 74 h 344"/>
              <a:gd name="T78" fmla="*/ 270 w 282"/>
              <a:gd name="T79" fmla="*/ 66 h 344"/>
              <a:gd name="T80" fmla="*/ 270 w 282"/>
              <a:gd name="T81" fmla="*/ 58 h 344"/>
              <a:gd name="T82" fmla="*/ 266 w 282"/>
              <a:gd name="T83" fmla="*/ 58 h 344"/>
              <a:gd name="T84" fmla="*/ 256 w 282"/>
              <a:gd name="T85" fmla="*/ 64 h 344"/>
              <a:gd name="T86" fmla="*/ 234 w 282"/>
              <a:gd name="T87" fmla="*/ 54 h 344"/>
              <a:gd name="T88" fmla="*/ 226 w 282"/>
              <a:gd name="T89" fmla="*/ 42 h 344"/>
              <a:gd name="T90" fmla="*/ 222 w 282"/>
              <a:gd name="T91" fmla="*/ 50 h 344"/>
              <a:gd name="T92" fmla="*/ 208 w 282"/>
              <a:gd name="T93" fmla="*/ 60 h 344"/>
              <a:gd name="T94" fmla="*/ 186 w 282"/>
              <a:gd name="T95" fmla="*/ 60 h 344"/>
              <a:gd name="T96" fmla="*/ 178 w 282"/>
              <a:gd name="T97" fmla="*/ 54 h 344"/>
              <a:gd name="T98" fmla="*/ 170 w 282"/>
              <a:gd name="T99" fmla="*/ 30 h 344"/>
              <a:gd name="T100" fmla="*/ 160 w 282"/>
              <a:gd name="T101" fmla="*/ 2 h 344"/>
              <a:gd name="T102" fmla="*/ 146 w 282"/>
              <a:gd name="T103" fmla="*/ 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102" y="40"/>
                </a:lnTo>
                <a:lnTo>
                  <a:pt x="92" y="34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6" y="186"/>
                </a:lnTo>
                <a:lnTo>
                  <a:pt x="30" y="190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6" y="272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34" y="54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23"/>
          <p:cNvSpPr>
            <a:spLocks/>
          </p:cNvSpPr>
          <p:nvPr/>
        </p:nvSpPr>
        <p:spPr bwMode="auto">
          <a:xfrm>
            <a:off x="5751520" y="4327947"/>
            <a:ext cx="419336" cy="485182"/>
          </a:xfrm>
          <a:custGeom>
            <a:avLst/>
            <a:gdLst>
              <a:gd name="T0" fmla="*/ 136 w 242"/>
              <a:gd name="T1" fmla="*/ 8 h 280"/>
              <a:gd name="T2" fmla="*/ 116 w 242"/>
              <a:gd name="T3" fmla="*/ 10 h 280"/>
              <a:gd name="T4" fmla="*/ 84 w 242"/>
              <a:gd name="T5" fmla="*/ 4 h 280"/>
              <a:gd name="T6" fmla="*/ 62 w 242"/>
              <a:gd name="T7" fmla="*/ 28 h 280"/>
              <a:gd name="T8" fmla="*/ 54 w 242"/>
              <a:gd name="T9" fmla="*/ 64 h 280"/>
              <a:gd name="T10" fmla="*/ 44 w 242"/>
              <a:gd name="T11" fmla="*/ 74 h 280"/>
              <a:gd name="T12" fmla="*/ 42 w 242"/>
              <a:gd name="T13" fmla="*/ 88 h 280"/>
              <a:gd name="T14" fmla="*/ 32 w 242"/>
              <a:gd name="T15" fmla="*/ 106 h 280"/>
              <a:gd name="T16" fmla="*/ 6 w 242"/>
              <a:gd name="T17" fmla="*/ 140 h 280"/>
              <a:gd name="T18" fmla="*/ 0 w 242"/>
              <a:gd name="T19" fmla="*/ 148 h 280"/>
              <a:gd name="T20" fmla="*/ 20 w 242"/>
              <a:gd name="T21" fmla="*/ 186 h 280"/>
              <a:gd name="T22" fmla="*/ 30 w 242"/>
              <a:gd name="T23" fmla="*/ 202 h 280"/>
              <a:gd name="T24" fmla="*/ 30 w 242"/>
              <a:gd name="T25" fmla="*/ 206 h 280"/>
              <a:gd name="T26" fmla="*/ 28 w 242"/>
              <a:gd name="T27" fmla="*/ 210 h 280"/>
              <a:gd name="T28" fmla="*/ 40 w 242"/>
              <a:gd name="T29" fmla="*/ 214 h 280"/>
              <a:gd name="T30" fmla="*/ 48 w 242"/>
              <a:gd name="T31" fmla="*/ 224 h 280"/>
              <a:gd name="T32" fmla="*/ 56 w 242"/>
              <a:gd name="T33" fmla="*/ 262 h 280"/>
              <a:gd name="T34" fmla="*/ 64 w 242"/>
              <a:gd name="T35" fmla="*/ 270 h 280"/>
              <a:gd name="T36" fmla="*/ 74 w 242"/>
              <a:gd name="T37" fmla="*/ 272 h 280"/>
              <a:gd name="T38" fmla="*/ 84 w 242"/>
              <a:gd name="T39" fmla="*/ 268 h 280"/>
              <a:gd name="T40" fmla="*/ 90 w 242"/>
              <a:gd name="T41" fmla="*/ 260 h 280"/>
              <a:gd name="T42" fmla="*/ 104 w 242"/>
              <a:gd name="T43" fmla="*/ 250 h 280"/>
              <a:gd name="T44" fmla="*/ 122 w 242"/>
              <a:gd name="T45" fmla="*/ 270 h 280"/>
              <a:gd name="T46" fmla="*/ 134 w 242"/>
              <a:gd name="T47" fmla="*/ 272 h 280"/>
              <a:gd name="T48" fmla="*/ 150 w 242"/>
              <a:gd name="T49" fmla="*/ 268 h 280"/>
              <a:gd name="T50" fmla="*/ 166 w 242"/>
              <a:gd name="T51" fmla="*/ 280 h 280"/>
              <a:gd name="T52" fmla="*/ 170 w 242"/>
              <a:gd name="T53" fmla="*/ 246 h 280"/>
              <a:gd name="T54" fmla="*/ 180 w 242"/>
              <a:gd name="T55" fmla="*/ 234 h 280"/>
              <a:gd name="T56" fmla="*/ 172 w 242"/>
              <a:gd name="T57" fmla="*/ 224 h 280"/>
              <a:gd name="T58" fmla="*/ 178 w 242"/>
              <a:gd name="T59" fmla="*/ 220 h 280"/>
              <a:gd name="T60" fmla="*/ 204 w 242"/>
              <a:gd name="T61" fmla="*/ 188 h 280"/>
              <a:gd name="T62" fmla="*/ 204 w 242"/>
              <a:gd name="T63" fmla="*/ 204 h 280"/>
              <a:gd name="T64" fmla="*/ 226 w 242"/>
              <a:gd name="T65" fmla="*/ 172 h 280"/>
              <a:gd name="T66" fmla="*/ 228 w 242"/>
              <a:gd name="T67" fmla="*/ 136 h 280"/>
              <a:gd name="T68" fmla="*/ 214 w 242"/>
              <a:gd name="T69" fmla="*/ 136 h 280"/>
              <a:gd name="T70" fmla="*/ 210 w 242"/>
              <a:gd name="T71" fmla="*/ 128 h 280"/>
              <a:gd name="T72" fmla="*/ 230 w 242"/>
              <a:gd name="T73" fmla="*/ 116 h 280"/>
              <a:gd name="T74" fmla="*/ 240 w 242"/>
              <a:gd name="T75" fmla="*/ 106 h 280"/>
              <a:gd name="T76" fmla="*/ 232 w 242"/>
              <a:gd name="T77" fmla="*/ 70 h 280"/>
              <a:gd name="T78" fmla="*/ 220 w 242"/>
              <a:gd name="T79" fmla="*/ 68 h 280"/>
              <a:gd name="T80" fmla="*/ 220 w 242"/>
              <a:gd name="T81" fmla="*/ 64 h 280"/>
              <a:gd name="T82" fmla="*/ 214 w 242"/>
              <a:gd name="T83" fmla="*/ 54 h 280"/>
              <a:gd name="T84" fmla="*/ 172 w 242"/>
              <a:gd name="T85" fmla="*/ 48 h 280"/>
              <a:gd name="T86" fmla="*/ 156 w 242"/>
              <a:gd name="T87" fmla="*/ 64 h 280"/>
              <a:gd name="T88" fmla="*/ 154 w 242"/>
              <a:gd name="T89" fmla="*/ 36 h 280"/>
              <a:gd name="T90" fmla="*/ 178 w 242"/>
              <a:gd name="T91" fmla="*/ 12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54" y="64"/>
                </a:lnTo>
                <a:lnTo>
                  <a:pt x="38" y="60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20" y="18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30" y="208"/>
                </a:lnTo>
                <a:lnTo>
                  <a:pt x="28" y="210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70" y="246"/>
                </a:lnTo>
                <a:lnTo>
                  <a:pt x="180" y="234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6"/>
                </a:lnTo>
                <a:lnTo>
                  <a:pt x="220" y="64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24"/>
          <p:cNvSpPr>
            <a:spLocks/>
          </p:cNvSpPr>
          <p:nvPr/>
        </p:nvSpPr>
        <p:spPr bwMode="auto">
          <a:xfrm>
            <a:off x="5342580" y="3908611"/>
            <a:ext cx="530235" cy="648066"/>
          </a:xfrm>
          <a:custGeom>
            <a:avLst/>
            <a:gdLst>
              <a:gd name="T0" fmla="*/ 192 w 306"/>
              <a:gd name="T1" fmla="*/ 106 h 374"/>
              <a:gd name="T2" fmla="*/ 180 w 306"/>
              <a:gd name="T3" fmla="*/ 70 h 374"/>
              <a:gd name="T4" fmla="*/ 142 w 306"/>
              <a:gd name="T5" fmla="*/ 46 h 374"/>
              <a:gd name="T6" fmla="*/ 110 w 306"/>
              <a:gd name="T7" fmla="*/ 34 h 374"/>
              <a:gd name="T8" fmla="*/ 96 w 306"/>
              <a:gd name="T9" fmla="*/ 22 h 374"/>
              <a:gd name="T10" fmla="*/ 76 w 306"/>
              <a:gd name="T11" fmla="*/ 2 h 374"/>
              <a:gd name="T12" fmla="*/ 96 w 306"/>
              <a:gd name="T13" fmla="*/ 34 h 374"/>
              <a:gd name="T14" fmla="*/ 86 w 306"/>
              <a:gd name="T15" fmla="*/ 60 h 374"/>
              <a:gd name="T16" fmla="*/ 74 w 306"/>
              <a:gd name="T17" fmla="*/ 72 h 374"/>
              <a:gd name="T18" fmla="*/ 64 w 306"/>
              <a:gd name="T19" fmla="*/ 66 h 374"/>
              <a:gd name="T20" fmla="*/ 38 w 306"/>
              <a:gd name="T21" fmla="*/ 46 h 374"/>
              <a:gd name="T22" fmla="*/ 46 w 306"/>
              <a:gd name="T23" fmla="*/ 70 h 374"/>
              <a:gd name="T24" fmla="*/ 46 w 306"/>
              <a:gd name="T25" fmla="*/ 74 h 374"/>
              <a:gd name="T26" fmla="*/ 28 w 306"/>
              <a:gd name="T27" fmla="*/ 88 h 374"/>
              <a:gd name="T28" fmla="*/ 22 w 306"/>
              <a:gd name="T29" fmla="*/ 94 h 374"/>
              <a:gd name="T30" fmla="*/ 24 w 306"/>
              <a:gd name="T31" fmla="*/ 116 h 374"/>
              <a:gd name="T32" fmla="*/ 18 w 306"/>
              <a:gd name="T33" fmla="*/ 126 h 374"/>
              <a:gd name="T34" fmla="*/ 16 w 306"/>
              <a:gd name="T35" fmla="*/ 126 h 374"/>
              <a:gd name="T36" fmla="*/ 2 w 306"/>
              <a:gd name="T37" fmla="*/ 126 h 374"/>
              <a:gd name="T38" fmla="*/ 18 w 306"/>
              <a:gd name="T39" fmla="*/ 144 h 374"/>
              <a:gd name="T40" fmla="*/ 28 w 306"/>
              <a:gd name="T41" fmla="*/ 162 h 374"/>
              <a:gd name="T42" fmla="*/ 42 w 306"/>
              <a:gd name="T43" fmla="*/ 160 h 374"/>
              <a:gd name="T44" fmla="*/ 60 w 306"/>
              <a:gd name="T45" fmla="*/ 166 h 374"/>
              <a:gd name="T46" fmla="*/ 70 w 306"/>
              <a:gd name="T47" fmla="*/ 178 h 374"/>
              <a:gd name="T48" fmla="*/ 68 w 306"/>
              <a:gd name="T49" fmla="*/ 200 h 374"/>
              <a:gd name="T50" fmla="*/ 72 w 306"/>
              <a:gd name="T51" fmla="*/ 210 h 374"/>
              <a:gd name="T52" fmla="*/ 60 w 306"/>
              <a:gd name="T53" fmla="*/ 218 h 374"/>
              <a:gd name="T54" fmla="*/ 52 w 306"/>
              <a:gd name="T55" fmla="*/ 224 h 374"/>
              <a:gd name="T56" fmla="*/ 50 w 306"/>
              <a:gd name="T57" fmla="*/ 230 h 374"/>
              <a:gd name="T58" fmla="*/ 52 w 306"/>
              <a:gd name="T59" fmla="*/ 254 h 374"/>
              <a:gd name="T60" fmla="*/ 76 w 306"/>
              <a:gd name="T61" fmla="*/ 258 h 374"/>
              <a:gd name="T62" fmla="*/ 102 w 306"/>
              <a:gd name="T63" fmla="*/ 352 h 374"/>
              <a:gd name="T64" fmla="*/ 100 w 306"/>
              <a:gd name="T65" fmla="*/ 364 h 374"/>
              <a:gd name="T66" fmla="*/ 146 w 306"/>
              <a:gd name="T67" fmla="*/ 346 h 374"/>
              <a:gd name="T68" fmla="*/ 134 w 306"/>
              <a:gd name="T69" fmla="*/ 374 h 374"/>
              <a:gd name="T70" fmla="*/ 146 w 306"/>
              <a:gd name="T71" fmla="*/ 366 h 374"/>
              <a:gd name="T72" fmla="*/ 156 w 306"/>
              <a:gd name="T73" fmla="*/ 350 h 374"/>
              <a:gd name="T74" fmla="*/ 174 w 306"/>
              <a:gd name="T75" fmla="*/ 340 h 374"/>
              <a:gd name="T76" fmla="*/ 220 w 306"/>
              <a:gd name="T77" fmla="*/ 360 h 374"/>
              <a:gd name="T78" fmla="*/ 260 w 306"/>
              <a:gd name="T79" fmla="*/ 342 h 374"/>
              <a:gd name="T80" fmla="*/ 272 w 306"/>
              <a:gd name="T81" fmla="*/ 320 h 374"/>
              <a:gd name="T82" fmla="*/ 260 w 306"/>
              <a:gd name="T83" fmla="*/ 296 h 374"/>
              <a:gd name="T84" fmla="*/ 300 w 306"/>
              <a:gd name="T85" fmla="*/ 292 h 374"/>
              <a:gd name="T86" fmla="*/ 306 w 306"/>
              <a:gd name="T87" fmla="*/ 246 h 374"/>
              <a:gd name="T88" fmla="*/ 290 w 306"/>
              <a:gd name="T89" fmla="*/ 226 h 374"/>
              <a:gd name="T90" fmla="*/ 272 w 306"/>
              <a:gd name="T91" fmla="*/ 232 h 374"/>
              <a:gd name="T92" fmla="*/ 256 w 306"/>
              <a:gd name="T93" fmla="*/ 226 h 374"/>
              <a:gd name="T94" fmla="*/ 244 w 306"/>
              <a:gd name="T95" fmla="*/ 210 h 374"/>
              <a:gd name="T96" fmla="*/ 226 w 306"/>
              <a:gd name="T97" fmla="*/ 198 h 374"/>
              <a:gd name="T98" fmla="*/ 216 w 306"/>
              <a:gd name="T99" fmla="*/ 186 h 374"/>
              <a:gd name="T100" fmla="*/ 216 w 306"/>
              <a:gd name="T101" fmla="*/ 180 h 374"/>
              <a:gd name="T102" fmla="*/ 230 w 306"/>
              <a:gd name="T103" fmla="*/ 152 h 374"/>
              <a:gd name="T104" fmla="*/ 234 w 306"/>
              <a:gd name="T105" fmla="*/ 128 h 374"/>
              <a:gd name="T106" fmla="*/ 258 w 306"/>
              <a:gd name="T107" fmla="*/ 130 h 374"/>
              <a:gd name="T108" fmla="*/ 260 w 306"/>
              <a:gd name="T109" fmla="*/ 104 h 374"/>
              <a:gd name="T110" fmla="*/ 230 w 306"/>
              <a:gd name="T111" fmla="*/ 122 h 374"/>
              <a:gd name="T112" fmla="*/ 214 w 306"/>
              <a:gd name="T113" fmla="*/ 120 h 374"/>
              <a:gd name="T114" fmla="*/ 194 w 306"/>
              <a:gd name="T115" fmla="*/ 106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92" y="106"/>
                </a:ln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0"/>
                </a:lnTo>
                <a:lnTo>
                  <a:pt x="46" y="72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8" y="88"/>
                </a:lnTo>
                <a:lnTo>
                  <a:pt x="24" y="90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16" y="126"/>
                </a:lnTo>
                <a:lnTo>
                  <a:pt x="16" y="126"/>
                </a:lnTo>
                <a:lnTo>
                  <a:pt x="0" y="122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28" y="162"/>
                </a:lnTo>
                <a:lnTo>
                  <a:pt x="36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78"/>
                </a:lnTo>
                <a:lnTo>
                  <a:pt x="68" y="200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50" y="230"/>
                </a:lnTo>
                <a:lnTo>
                  <a:pt x="50" y="230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Freeform 25"/>
          <p:cNvSpPr>
            <a:spLocks/>
          </p:cNvSpPr>
          <p:nvPr/>
        </p:nvSpPr>
        <p:spPr bwMode="auto">
          <a:xfrm>
            <a:off x="5446549" y="3160043"/>
            <a:ext cx="138624" cy="201004"/>
          </a:xfrm>
          <a:custGeom>
            <a:avLst/>
            <a:gdLst>
              <a:gd name="T0" fmla="*/ 46 w 80"/>
              <a:gd name="T1" fmla="*/ 2 h 116"/>
              <a:gd name="T2" fmla="*/ 44 w 80"/>
              <a:gd name="T3" fmla="*/ 0 h 116"/>
              <a:gd name="T4" fmla="*/ 44 w 80"/>
              <a:gd name="T5" fmla="*/ 0 h 116"/>
              <a:gd name="T6" fmla="*/ 40 w 80"/>
              <a:gd name="T7" fmla="*/ 2 h 116"/>
              <a:gd name="T8" fmla="*/ 38 w 80"/>
              <a:gd name="T9" fmla="*/ 4 h 116"/>
              <a:gd name="T10" fmla="*/ 32 w 80"/>
              <a:gd name="T11" fmla="*/ 14 h 116"/>
              <a:gd name="T12" fmla="*/ 28 w 80"/>
              <a:gd name="T13" fmla="*/ 12 h 116"/>
              <a:gd name="T14" fmla="*/ 28 w 80"/>
              <a:gd name="T15" fmla="*/ 12 h 116"/>
              <a:gd name="T16" fmla="*/ 28 w 80"/>
              <a:gd name="T17" fmla="*/ 14 h 116"/>
              <a:gd name="T18" fmla="*/ 22 w 80"/>
              <a:gd name="T19" fmla="*/ 20 h 116"/>
              <a:gd name="T20" fmla="*/ 18 w 80"/>
              <a:gd name="T21" fmla="*/ 22 h 116"/>
              <a:gd name="T22" fmla="*/ 10 w 80"/>
              <a:gd name="T23" fmla="*/ 26 h 116"/>
              <a:gd name="T24" fmla="*/ 8 w 80"/>
              <a:gd name="T25" fmla="*/ 32 h 116"/>
              <a:gd name="T26" fmla="*/ 8 w 80"/>
              <a:gd name="T27" fmla="*/ 32 h 116"/>
              <a:gd name="T28" fmla="*/ 8 w 80"/>
              <a:gd name="T29" fmla="*/ 44 h 116"/>
              <a:gd name="T30" fmla="*/ 6 w 80"/>
              <a:gd name="T31" fmla="*/ 48 h 116"/>
              <a:gd name="T32" fmla="*/ 4 w 80"/>
              <a:gd name="T33" fmla="*/ 50 h 116"/>
              <a:gd name="T34" fmla="*/ 0 w 80"/>
              <a:gd name="T35" fmla="*/ 60 h 116"/>
              <a:gd name="T36" fmla="*/ 0 w 80"/>
              <a:gd name="T37" fmla="*/ 60 h 116"/>
              <a:gd name="T38" fmla="*/ 0 w 80"/>
              <a:gd name="T39" fmla="*/ 66 h 116"/>
              <a:gd name="T40" fmla="*/ 0 w 80"/>
              <a:gd name="T41" fmla="*/ 78 h 116"/>
              <a:gd name="T42" fmla="*/ 4 w 80"/>
              <a:gd name="T43" fmla="*/ 102 h 116"/>
              <a:gd name="T44" fmla="*/ 4 w 80"/>
              <a:gd name="T45" fmla="*/ 102 h 116"/>
              <a:gd name="T46" fmla="*/ 8 w 80"/>
              <a:gd name="T47" fmla="*/ 106 h 116"/>
              <a:gd name="T48" fmla="*/ 18 w 80"/>
              <a:gd name="T49" fmla="*/ 112 h 116"/>
              <a:gd name="T50" fmla="*/ 36 w 80"/>
              <a:gd name="T51" fmla="*/ 116 h 116"/>
              <a:gd name="T52" fmla="*/ 36 w 80"/>
              <a:gd name="T53" fmla="*/ 116 h 116"/>
              <a:gd name="T54" fmla="*/ 44 w 80"/>
              <a:gd name="T55" fmla="*/ 114 h 116"/>
              <a:gd name="T56" fmla="*/ 54 w 80"/>
              <a:gd name="T57" fmla="*/ 110 h 116"/>
              <a:gd name="T58" fmla="*/ 50 w 80"/>
              <a:gd name="T59" fmla="*/ 100 h 116"/>
              <a:gd name="T60" fmla="*/ 50 w 80"/>
              <a:gd name="T61" fmla="*/ 98 h 116"/>
              <a:gd name="T62" fmla="*/ 50 w 80"/>
              <a:gd name="T63" fmla="*/ 98 h 116"/>
              <a:gd name="T64" fmla="*/ 52 w 80"/>
              <a:gd name="T65" fmla="*/ 90 h 116"/>
              <a:gd name="T66" fmla="*/ 52 w 80"/>
              <a:gd name="T67" fmla="*/ 90 h 116"/>
              <a:gd name="T68" fmla="*/ 60 w 80"/>
              <a:gd name="T69" fmla="*/ 74 h 116"/>
              <a:gd name="T70" fmla="*/ 76 w 80"/>
              <a:gd name="T71" fmla="*/ 74 h 116"/>
              <a:gd name="T72" fmla="*/ 80 w 80"/>
              <a:gd name="T73" fmla="*/ 74 h 116"/>
              <a:gd name="T74" fmla="*/ 80 w 80"/>
              <a:gd name="T75" fmla="*/ 74 h 116"/>
              <a:gd name="T76" fmla="*/ 74 w 80"/>
              <a:gd name="T77" fmla="*/ 64 h 116"/>
              <a:gd name="T78" fmla="*/ 64 w 80"/>
              <a:gd name="T79" fmla="*/ 48 h 116"/>
              <a:gd name="T80" fmla="*/ 58 w 80"/>
              <a:gd name="T81" fmla="*/ 40 h 116"/>
              <a:gd name="T82" fmla="*/ 58 w 80"/>
              <a:gd name="T83" fmla="*/ 40 h 116"/>
              <a:gd name="T84" fmla="*/ 54 w 80"/>
              <a:gd name="T85" fmla="*/ 30 h 116"/>
              <a:gd name="T86" fmla="*/ 52 w 80"/>
              <a:gd name="T87" fmla="*/ 18 h 116"/>
              <a:gd name="T88" fmla="*/ 52 w 80"/>
              <a:gd name="T89" fmla="*/ 18 h 116"/>
              <a:gd name="T90" fmla="*/ 48 w 80"/>
              <a:gd name="T91" fmla="*/ 8 h 116"/>
              <a:gd name="T92" fmla="*/ 46 w 80"/>
              <a:gd name="T93" fmla="*/ 2 h 116"/>
              <a:gd name="T94" fmla="*/ 46 w 80"/>
              <a:gd name="T95" fmla="*/ 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0" y="98"/>
                </a:lnTo>
                <a:lnTo>
                  <a:pt x="52" y="90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lnTo>
                  <a:pt x="46" y="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Freeform 26"/>
          <p:cNvSpPr>
            <a:spLocks/>
          </p:cNvSpPr>
          <p:nvPr/>
        </p:nvSpPr>
        <p:spPr bwMode="auto">
          <a:xfrm>
            <a:off x="5307925" y="3069938"/>
            <a:ext cx="183677" cy="197539"/>
          </a:xfrm>
          <a:custGeom>
            <a:avLst/>
            <a:gdLst>
              <a:gd name="T0" fmla="*/ 52 w 106"/>
              <a:gd name="T1" fmla="*/ 26 h 114"/>
              <a:gd name="T2" fmla="*/ 38 w 106"/>
              <a:gd name="T3" fmla="*/ 24 h 114"/>
              <a:gd name="T4" fmla="*/ 38 w 106"/>
              <a:gd name="T5" fmla="*/ 30 h 114"/>
              <a:gd name="T6" fmla="*/ 18 w 106"/>
              <a:gd name="T7" fmla="*/ 38 h 114"/>
              <a:gd name="T8" fmla="*/ 18 w 106"/>
              <a:gd name="T9" fmla="*/ 40 h 114"/>
              <a:gd name="T10" fmla="*/ 18 w 106"/>
              <a:gd name="T11" fmla="*/ 48 h 114"/>
              <a:gd name="T12" fmla="*/ 24 w 106"/>
              <a:gd name="T13" fmla="*/ 58 h 114"/>
              <a:gd name="T14" fmla="*/ 24 w 106"/>
              <a:gd name="T15" fmla="*/ 60 h 114"/>
              <a:gd name="T16" fmla="*/ 4 w 106"/>
              <a:gd name="T17" fmla="*/ 82 h 114"/>
              <a:gd name="T18" fmla="*/ 0 w 106"/>
              <a:gd name="T19" fmla="*/ 86 h 114"/>
              <a:gd name="T20" fmla="*/ 4 w 106"/>
              <a:gd name="T21" fmla="*/ 96 h 114"/>
              <a:gd name="T22" fmla="*/ 20 w 106"/>
              <a:gd name="T23" fmla="*/ 100 h 114"/>
              <a:gd name="T24" fmla="*/ 32 w 106"/>
              <a:gd name="T25" fmla="*/ 102 h 114"/>
              <a:gd name="T26" fmla="*/ 40 w 106"/>
              <a:gd name="T27" fmla="*/ 106 h 114"/>
              <a:gd name="T28" fmla="*/ 48 w 106"/>
              <a:gd name="T29" fmla="*/ 110 h 114"/>
              <a:gd name="T30" fmla="*/ 62 w 106"/>
              <a:gd name="T31" fmla="*/ 114 h 114"/>
              <a:gd name="T32" fmla="*/ 66 w 106"/>
              <a:gd name="T33" fmla="*/ 112 h 114"/>
              <a:gd name="T34" fmla="*/ 78 w 106"/>
              <a:gd name="T35" fmla="*/ 98 h 114"/>
              <a:gd name="T36" fmla="*/ 80 w 106"/>
              <a:gd name="T37" fmla="*/ 66 h 114"/>
              <a:gd name="T38" fmla="*/ 96 w 106"/>
              <a:gd name="T39" fmla="*/ 68 h 114"/>
              <a:gd name="T40" fmla="*/ 102 w 106"/>
              <a:gd name="T41" fmla="*/ 62 h 114"/>
              <a:gd name="T42" fmla="*/ 96 w 106"/>
              <a:gd name="T43" fmla="*/ 30 h 114"/>
              <a:gd name="T44" fmla="*/ 102 w 106"/>
              <a:gd name="T45" fmla="*/ 26 h 114"/>
              <a:gd name="T46" fmla="*/ 106 w 106"/>
              <a:gd name="T47" fmla="*/ 22 h 114"/>
              <a:gd name="T48" fmla="*/ 86 w 106"/>
              <a:gd name="T49" fmla="*/ 18 h 114"/>
              <a:gd name="T50" fmla="*/ 68 w 106"/>
              <a:gd name="T51" fmla="*/ 6 h 114"/>
              <a:gd name="T52" fmla="*/ 62 w 106"/>
              <a:gd name="T53" fmla="*/ 2 h 114"/>
              <a:gd name="T54" fmla="*/ 48 w 106"/>
              <a:gd name="T55" fmla="*/ 2 h 114"/>
              <a:gd name="T56" fmla="*/ 44 w 106"/>
              <a:gd name="T57" fmla="*/ 2 h 114"/>
              <a:gd name="T58" fmla="*/ 50 w 106"/>
              <a:gd name="T59" fmla="*/ 10 h 114"/>
              <a:gd name="T60" fmla="*/ 54 w 106"/>
              <a:gd name="T61" fmla="*/ 16 h 114"/>
              <a:gd name="T62" fmla="*/ 52 w 106"/>
              <a:gd name="T63" fmla="*/ 2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86" y="18"/>
                </a:lnTo>
                <a:lnTo>
                  <a:pt x="68" y="6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lnTo>
                  <a:pt x="52" y="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Freeform 27"/>
          <p:cNvSpPr>
            <a:spLocks/>
          </p:cNvSpPr>
          <p:nvPr/>
        </p:nvSpPr>
        <p:spPr bwMode="auto">
          <a:xfrm>
            <a:off x="5619828" y="2678328"/>
            <a:ext cx="651530" cy="620340"/>
          </a:xfrm>
          <a:custGeom>
            <a:avLst/>
            <a:gdLst>
              <a:gd name="T0" fmla="*/ 162 w 376"/>
              <a:gd name="T1" fmla="*/ 60 h 358"/>
              <a:gd name="T2" fmla="*/ 160 w 376"/>
              <a:gd name="T3" fmla="*/ 80 h 358"/>
              <a:gd name="T4" fmla="*/ 140 w 376"/>
              <a:gd name="T5" fmla="*/ 80 h 358"/>
              <a:gd name="T6" fmla="*/ 116 w 376"/>
              <a:gd name="T7" fmla="*/ 92 h 358"/>
              <a:gd name="T8" fmla="*/ 92 w 376"/>
              <a:gd name="T9" fmla="*/ 112 h 358"/>
              <a:gd name="T10" fmla="*/ 70 w 376"/>
              <a:gd name="T11" fmla="*/ 138 h 358"/>
              <a:gd name="T12" fmla="*/ 54 w 376"/>
              <a:gd name="T13" fmla="*/ 148 h 358"/>
              <a:gd name="T14" fmla="*/ 42 w 376"/>
              <a:gd name="T15" fmla="*/ 138 h 358"/>
              <a:gd name="T16" fmla="*/ 24 w 376"/>
              <a:gd name="T17" fmla="*/ 122 h 358"/>
              <a:gd name="T18" fmla="*/ 22 w 376"/>
              <a:gd name="T19" fmla="*/ 184 h 358"/>
              <a:gd name="T20" fmla="*/ 4 w 376"/>
              <a:gd name="T21" fmla="*/ 220 h 358"/>
              <a:gd name="T22" fmla="*/ 2 w 376"/>
              <a:gd name="T23" fmla="*/ 232 h 358"/>
              <a:gd name="T24" fmla="*/ 32 w 376"/>
              <a:gd name="T25" fmla="*/ 238 h 358"/>
              <a:gd name="T26" fmla="*/ 34 w 376"/>
              <a:gd name="T27" fmla="*/ 240 h 358"/>
              <a:gd name="T28" fmla="*/ 46 w 376"/>
              <a:gd name="T29" fmla="*/ 248 h 358"/>
              <a:gd name="T30" fmla="*/ 48 w 376"/>
              <a:gd name="T31" fmla="*/ 248 h 358"/>
              <a:gd name="T32" fmla="*/ 54 w 376"/>
              <a:gd name="T33" fmla="*/ 264 h 358"/>
              <a:gd name="T34" fmla="*/ 92 w 376"/>
              <a:gd name="T35" fmla="*/ 260 h 358"/>
              <a:gd name="T36" fmla="*/ 112 w 376"/>
              <a:gd name="T37" fmla="*/ 224 h 358"/>
              <a:gd name="T38" fmla="*/ 138 w 376"/>
              <a:gd name="T39" fmla="*/ 204 h 358"/>
              <a:gd name="T40" fmla="*/ 154 w 376"/>
              <a:gd name="T41" fmla="*/ 196 h 358"/>
              <a:gd name="T42" fmla="*/ 164 w 376"/>
              <a:gd name="T43" fmla="*/ 194 h 358"/>
              <a:gd name="T44" fmla="*/ 174 w 376"/>
              <a:gd name="T45" fmla="*/ 200 h 358"/>
              <a:gd name="T46" fmla="*/ 188 w 376"/>
              <a:gd name="T47" fmla="*/ 220 h 358"/>
              <a:gd name="T48" fmla="*/ 188 w 376"/>
              <a:gd name="T49" fmla="*/ 254 h 358"/>
              <a:gd name="T50" fmla="*/ 184 w 376"/>
              <a:gd name="T51" fmla="*/ 268 h 358"/>
              <a:gd name="T52" fmla="*/ 174 w 376"/>
              <a:gd name="T53" fmla="*/ 284 h 358"/>
              <a:gd name="T54" fmla="*/ 172 w 376"/>
              <a:gd name="T55" fmla="*/ 312 h 358"/>
              <a:gd name="T56" fmla="*/ 184 w 376"/>
              <a:gd name="T57" fmla="*/ 302 h 358"/>
              <a:gd name="T58" fmla="*/ 194 w 376"/>
              <a:gd name="T59" fmla="*/ 308 h 358"/>
              <a:gd name="T60" fmla="*/ 186 w 376"/>
              <a:gd name="T61" fmla="*/ 324 h 358"/>
              <a:gd name="T62" fmla="*/ 182 w 376"/>
              <a:gd name="T63" fmla="*/ 336 h 358"/>
              <a:gd name="T64" fmla="*/ 176 w 376"/>
              <a:gd name="T65" fmla="*/ 344 h 358"/>
              <a:gd name="T66" fmla="*/ 162 w 376"/>
              <a:gd name="T67" fmla="*/ 348 h 358"/>
              <a:gd name="T68" fmla="*/ 184 w 376"/>
              <a:gd name="T69" fmla="*/ 354 h 358"/>
              <a:gd name="T70" fmla="*/ 198 w 376"/>
              <a:gd name="T71" fmla="*/ 328 h 358"/>
              <a:gd name="T72" fmla="*/ 272 w 376"/>
              <a:gd name="T73" fmla="*/ 260 h 358"/>
              <a:gd name="T74" fmla="*/ 284 w 376"/>
              <a:gd name="T75" fmla="*/ 260 h 358"/>
              <a:gd name="T76" fmla="*/ 312 w 376"/>
              <a:gd name="T77" fmla="*/ 244 h 358"/>
              <a:gd name="T78" fmla="*/ 326 w 376"/>
              <a:gd name="T79" fmla="*/ 208 h 358"/>
              <a:gd name="T80" fmla="*/ 372 w 376"/>
              <a:gd name="T81" fmla="*/ 128 h 358"/>
              <a:gd name="T82" fmla="*/ 364 w 376"/>
              <a:gd name="T83" fmla="*/ 122 h 358"/>
              <a:gd name="T84" fmla="*/ 356 w 376"/>
              <a:gd name="T85" fmla="*/ 122 h 358"/>
              <a:gd name="T86" fmla="*/ 346 w 376"/>
              <a:gd name="T87" fmla="*/ 116 h 358"/>
              <a:gd name="T88" fmla="*/ 342 w 376"/>
              <a:gd name="T89" fmla="*/ 108 h 358"/>
              <a:gd name="T90" fmla="*/ 336 w 376"/>
              <a:gd name="T91" fmla="*/ 62 h 358"/>
              <a:gd name="T92" fmla="*/ 308 w 376"/>
              <a:gd name="T93" fmla="*/ 30 h 358"/>
              <a:gd name="T94" fmla="*/ 306 w 376"/>
              <a:gd name="T95" fmla="*/ 16 h 358"/>
              <a:gd name="T96" fmla="*/ 300 w 376"/>
              <a:gd name="T97" fmla="*/ 10 h 358"/>
              <a:gd name="T98" fmla="*/ 292 w 376"/>
              <a:gd name="T99" fmla="*/ 24 h 358"/>
              <a:gd name="T100" fmla="*/ 274 w 376"/>
              <a:gd name="T101" fmla="*/ 20 h 358"/>
              <a:gd name="T102" fmla="*/ 268 w 376"/>
              <a:gd name="T103" fmla="*/ 8 h 358"/>
              <a:gd name="T104" fmla="*/ 236 w 376"/>
              <a:gd name="T105" fmla="*/ 0 h 358"/>
              <a:gd name="T106" fmla="*/ 234 w 376"/>
              <a:gd name="T107" fmla="*/ 12 h 358"/>
              <a:gd name="T108" fmla="*/ 226 w 376"/>
              <a:gd name="T109" fmla="*/ 30 h 358"/>
              <a:gd name="T110" fmla="*/ 212 w 376"/>
              <a:gd name="T111" fmla="*/ 48 h 358"/>
              <a:gd name="T112" fmla="*/ 186 w 376"/>
              <a:gd name="T113" fmla="*/ 5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2" y="112"/>
                </a:lnTo>
                <a:lnTo>
                  <a:pt x="90" y="116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42" y="138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4" y="220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6" y="248"/>
                </a:lnTo>
                <a:lnTo>
                  <a:pt x="48" y="248"/>
                </a:lnTo>
                <a:lnTo>
                  <a:pt x="48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12" y="224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8" y="254"/>
                </a:lnTo>
                <a:lnTo>
                  <a:pt x="184" y="268"/>
                </a:lnTo>
                <a:lnTo>
                  <a:pt x="184" y="268"/>
                </a:lnTo>
                <a:lnTo>
                  <a:pt x="184" y="270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72" y="260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26" y="208"/>
                </a:lnTo>
                <a:lnTo>
                  <a:pt x="326" y="208"/>
                </a:lnTo>
                <a:lnTo>
                  <a:pt x="376" y="156"/>
                </a:lnTo>
                <a:lnTo>
                  <a:pt x="376" y="156"/>
                </a:lnTo>
                <a:lnTo>
                  <a:pt x="372" y="128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Freeform 28"/>
          <p:cNvSpPr>
            <a:spLocks/>
          </p:cNvSpPr>
          <p:nvPr/>
        </p:nvSpPr>
        <p:spPr bwMode="auto">
          <a:xfrm>
            <a:off x="5765382" y="2304043"/>
            <a:ext cx="928777" cy="630737"/>
          </a:xfrm>
          <a:custGeom>
            <a:avLst/>
            <a:gdLst>
              <a:gd name="T0" fmla="*/ 74 w 536"/>
              <a:gd name="T1" fmla="*/ 12 h 364"/>
              <a:gd name="T2" fmla="*/ 60 w 536"/>
              <a:gd name="T3" fmla="*/ 34 h 364"/>
              <a:gd name="T4" fmla="*/ 42 w 536"/>
              <a:gd name="T5" fmla="*/ 48 h 364"/>
              <a:gd name="T6" fmla="*/ 22 w 536"/>
              <a:gd name="T7" fmla="*/ 34 h 364"/>
              <a:gd name="T8" fmla="*/ 18 w 536"/>
              <a:gd name="T9" fmla="*/ 54 h 364"/>
              <a:gd name="T10" fmla="*/ 34 w 536"/>
              <a:gd name="T11" fmla="*/ 64 h 364"/>
              <a:gd name="T12" fmla="*/ 50 w 536"/>
              <a:gd name="T13" fmla="*/ 140 h 364"/>
              <a:gd name="T14" fmla="*/ 76 w 536"/>
              <a:gd name="T15" fmla="*/ 136 h 364"/>
              <a:gd name="T16" fmla="*/ 98 w 536"/>
              <a:gd name="T17" fmla="*/ 132 h 364"/>
              <a:gd name="T18" fmla="*/ 126 w 536"/>
              <a:gd name="T19" fmla="*/ 176 h 364"/>
              <a:gd name="T20" fmla="*/ 120 w 536"/>
              <a:gd name="T21" fmla="*/ 212 h 364"/>
              <a:gd name="T22" fmla="*/ 158 w 536"/>
              <a:gd name="T23" fmla="*/ 208 h 364"/>
              <a:gd name="T24" fmla="*/ 178 w 536"/>
              <a:gd name="T25" fmla="*/ 216 h 364"/>
              <a:gd name="T26" fmla="*/ 192 w 536"/>
              <a:gd name="T27" fmla="*/ 228 h 364"/>
              <a:gd name="T28" fmla="*/ 210 w 536"/>
              <a:gd name="T29" fmla="*/ 218 h 364"/>
              <a:gd name="T30" fmla="*/ 226 w 536"/>
              <a:gd name="T31" fmla="*/ 214 h 364"/>
              <a:gd name="T32" fmla="*/ 232 w 536"/>
              <a:gd name="T33" fmla="*/ 242 h 364"/>
              <a:gd name="T34" fmla="*/ 262 w 536"/>
              <a:gd name="T35" fmla="*/ 274 h 364"/>
              <a:gd name="T36" fmla="*/ 268 w 536"/>
              <a:gd name="T37" fmla="*/ 324 h 364"/>
              <a:gd name="T38" fmla="*/ 276 w 536"/>
              <a:gd name="T39" fmla="*/ 330 h 364"/>
              <a:gd name="T40" fmla="*/ 294 w 536"/>
              <a:gd name="T41" fmla="*/ 338 h 364"/>
              <a:gd name="T42" fmla="*/ 322 w 536"/>
              <a:gd name="T43" fmla="*/ 314 h 364"/>
              <a:gd name="T44" fmla="*/ 344 w 536"/>
              <a:gd name="T45" fmla="*/ 294 h 364"/>
              <a:gd name="T46" fmla="*/ 400 w 536"/>
              <a:gd name="T47" fmla="*/ 272 h 364"/>
              <a:gd name="T48" fmla="*/ 404 w 536"/>
              <a:gd name="T49" fmla="*/ 260 h 364"/>
              <a:gd name="T50" fmla="*/ 430 w 536"/>
              <a:gd name="T51" fmla="*/ 256 h 364"/>
              <a:gd name="T52" fmla="*/ 454 w 536"/>
              <a:gd name="T53" fmla="*/ 228 h 364"/>
              <a:gd name="T54" fmla="*/ 478 w 536"/>
              <a:gd name="T55" fmla="*/ 170 h 364"/>
              <a:gd name="T56" fmla="*/ 524 w 536"/>
              <a:gd name="T57" fmla="*/ 198 h 364"/>
              <a:gd name="T58" fmla="*/ 514 w 536"/>
              <a:gd name="T59" fmla="*/ 172 h 364"/>
              <a:gd name="T60" fmla="*/ 524 w 536"/>
              <a:gd name="T61" fmla="*/ 126 h 364"/>
              <a:gd name="T62" fmla="*/ 492 w 536"/>
              <a:gd name="T63" fmla="*/ 110 h 364"/>
              <a:gd name="T64" fmla="*/ 482 w 536"/>
              <a:gd name="T65" fmla="*/ 108 h 364"/>
              <a:gd name="T66" fmla="*/ 468 w 536"/>
              <a:gd name="T67" fmla="*/ 112 h 364"/>
              <a:gd name="T68" fmla="*/ 446 w 536"/>
              <a:gd name="T69" fmla="*/ 110 h 364"/>
              <a:gd name="T70" fmla="*/ 446 w 536"/>
              <a:gd name="T71" fmla="*/ 136 h 364"/>
              <a:gd name="T72" fmla="*/ 428 w 536"/>
              <a:gd name="T73" fmla="*/ 146 h 364"/>
              <a:gd name="T74" fmla="*/ 414 w 536"/>
              <a:gd name="T75" fmla="*/ 140 h 364"/>
              <a:gd name="T76" fmla="*/ 376 w 536"/>
              <a:gd name="T77" fmla="*/ 108 h 364"/>
              <a:gd name="T78" fmla="*/ 370 w 536"/>
              <a:gd name="T79" fmla="*/ 86 h 364"/>
              <a:gd name="T80" fmla="*/ 368 w 536"/>
              <a:gd name="T81" fmla="*/ 98 h 364"/>
              <a:gd name="T82" fmla="*/ 340 w 536"/>
              <a:gd name="T83" fmla="*/ 116 h 364"/>
              <a:gd name="T84" fmla="*/ 336 w 536"/>
              <a:gd name="T85" fmla="*/ 106 h 364"/>
              <a:gd name="T86" fmla="*/ 316 w 536"/>
              <a:gd name="T87" fmla="*/ 82 h 364"/>
              <a:gd name="T88" fmla="*/ 292 w 536"/>
              <a:gd name="T89" fmla="*/ 82 h 364"/>
              <a:gd name="T90" fmla="*/ 290 w 536"/>
              <a:gd name="T91" fmla="*/ 68 h 364"/>
              <a:gd name="T92" fmla="*/ 254 w 536"/>
              <a:gd name="T93" fmla="*/ 68 h 364"/>
              <a:gd name="T94" fmla="*/ 240 w 536"/>
              <a:gd name="T95" fmla="*/ 72 h 364"/>
              <a:gd name="T96" fmla="*/ 226 w 536"/>
              <a:gd name="T97" fmla="*/ 56 h 364"/>
              <a:gd name="T98" fmla="*/ 202 w 536"/>
              <a:gd name="T99" fmla="*/ 50 h 364"/>
              <a:gd name="T100" fmla="*/ 164 w 536"/>
              <a:gd name="T101" fmla="*/ 54 h 364"/>
              <a:gd name="T102" fmla="*/ 150 w 536"/>
              <a:gd name="T103" fmla="*/ 5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2" y="48"/>
                </a:lnTo>
                <a:lnTo>
                  <a:pt x="40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2" y="60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76" y="136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98" y="132"/>
                </a:lnTo>
                <a:lnTo>
                  <a:pt x="98" y="132"/>
                </a:lnTo>
                <a:lnTo>
                  <a:pt x="98" y="13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6" y="17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58" y="208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4"/>
                </a:lnTo>
                <a:lnTo>
                  <a:pt x="336" y="112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34" y="66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Freeform 29"/>
          <p:cNvSpPr>
            <a:spLocks/>
          </p:cNvSpPr>
          <p:nvPr/>
        </p:nvSpPr>
        <p:spPr bwMode="auto">
          <a:xfrm>
            <a:off x="5567845" y="1413387"/>
            <a:ext cx="1244146" cy="1129783"/>
          </a:xfrm>
          <a:custGeom>
            <a:avLst/>
            <a:gdLst>
              <a:gd name="T0" fmla="*/ 706 w 718"/>
              <a:gd name="T1" fmla="*/ 302 h 652"/>
              <a:gd name="T2" fmla="*/ 710 w 718"/>
              <a:gd name="T3" fmla="*/ 274 h 652"/>
              <a:gd name="T4" fmla="*/ 692 w 718"/>
              <a:gd name="T5" fmla="*/ 234 h 652"/>
              <a:gd name="T6" fmla="*/ 666 w 718"/>
              <a:gd name="T7" fmla="*/ 248 h 652"/>
              <a:gd name="T8" fmla="*/ 644 w 718"/>
              <a:gd name="T9" fmla="*/ 272 h 652"/>
              <a:gd name="T10" fmla="*/ 618 w 718"/>
              <a:gd name="T11" fmla="*/ 318 h 652"/>
              <a:gd name="T12" fmla="*/ 536 w 718"/>
              <a:gd name="T13" fmla="*/ 334 h 652"/>
              <a:gd name="T14" fmla="*/ 508 w 718"/>
              <a:gd name="T15" fmla="*/ 290 h 652"/>
              <a:gd name="T16" fmla="*/ 496 w 718"/>
              <a:gd name="T17" fmla="*/ 278 h 652"/>
              <a:gd name="T18" fmla="*/ 388 w 718"/>
              <a:gd name="T19" fmla="*/ 236 h 652"/>
              <a:gd name="T20" fmla="*/ 330 w 718"/>
              <a:gd name="T21" fmla="*/ 232 h 652"/>
              <a:gd name="T22" fmla="*/ 258 w 718"/>
              <a:gd name="T23" fmla="*/ 110 h 652"/>
              <a:gd name="T24" fmla="*/ 108 w 718"/>
              <a:gd name="T25" fmla="*/ 12 h 652"/>
              <a:gd name="T26" fmla="*/ 80 w 718"/>
              <a:gd name="T27" fmla="*/ 0 h 652"/>
              <a:gd name="T28" fmla="*/ 34 w 718"/>
              <a:gd name="T29" fmla="*/ 12 h 652"/>
              <a:gd name="T30" fmla="*/ 8 w 718"/>
              <a:gd name="T31" fmla="*/ 38 h 652"/>
              <a:gd name="T32" fmla="*/ 0 w 718"/>
              <a:gd name="T33" fmla="*/ 52 h 652"/>
              <a:gd name="T34" fmla="*/ 10 w 718"/>
              <a:gd name="T35" fmla="*/ 86 h 652"/>
              <a:gd name="T36" fmla="*/ 38 w 718"/>
              <a:gd name="T37" fmla="*/ 76 h 652"/>
              <a:gd name="T38" fmla="*/ 74 w 718"/>
              <a:gd name="T39" fmla="*/ 94 h 652"/>
              <a:gd name="T40" fmla="*/ 96 w 718"/>
              <a:gd name="T41" fmla="*/ 140 h 652"/>
              <a:gd name="T42" fmla="*/ 124 w 718"/>
              <a:gd name="T43" fmla="*/ 148 h 652"/>
              <a:gd name="T44" fmla="*/ 170 w 718"/>
              <a:gd name="T45" fmla="*/ 124 h 652"/>
              <a:gd name="T46" fmla="*/ 214 w 718"/>
              <a:gd name="T47" fmla="*/ 110 h 652"/>
              <a:gd name="T48" fmla="*/ 238 w 718"/>
              <a:gd name="T49" fmla="*/ 196 h 652"/>
              <a:gd name="T50" fmla="*/ 240 w 718"/>
              <a:gd name="T51" fmla="*/ 250 h 652"/>
              <a:gd name="T52" fmla="*/ 232 w 718"/>
              <a:gd name="T53" fmla="*/ 284 h 652"/>
              <a:gd name="T54" fmla="*/ 222 w 718"/>
              <a:gd name="T55" fmla="*/ 312 h 652"/>
              <a:gd name="T56" fmla="*/ 228 w 718"/>
              <a:gd name="T57" fmla="*/ 332 h 652"/>
              <a:gd name="T58" fmla="*/ 206 w 718"/>
              <a:gd name="T59" fmla="*/ 364 h 652"/>
              <a:gd name="T60" fmla="*/ 168 w 718"/>
              <a:gd name="T61" fmla="*/ 402 h 652"/>
              <a:gd name="T62" fmla="*/ 148 w 718"/>
              <a:gd name="T63" fmla="*/ 414 h 652"/>
              <a:gd name="T64" fmla="*/ 160 w 718"/>
              <a:gd name="T65" fmla="*/ 468 h 652"/>
              <a:gd name="T66" fmla="*/ 182 w 718"/>
              <a:gd name="T67" fmla="*/ 512 h 652"/>
              <a:gd name="T68" fmla="*/ 226 w 718"/>
              <a:gd name="T69" fmla="*/ 528 h 652"/>
              <a:gd name="T70" fmla="*/ 254 w 718"/>
              <a:gd name="T71" fmla="*/ 560 h 652"/>
              <a:gd name="T72" fmla="*/ 274 w 718"/>
              <a:gd name="T73" fmla="*/ 560 h 652"/>
              <a:gd name="T74" fmla="*/ 308 w 718"/>
              <a:gd name="T75" fmla="*/ 552 h 652"/>
              <a:gd name="T76" fmla="*/ 334 w 718"/>
              <a:gd name="T77" fmla="*/ 546 h 652"/>
              <a:gd name="T78" fmla="*/ 346 w 718"/>
              <a:gd name="T79" fmla="*/ 562 h 652"/>
              <a:gd name="T80" fmla="*/ 360 w 718"/>
              <a:gd name="T81" fmla="*/ 574 h 652"/>
              <a:gd name="T82" fmla="*/ 364 w 718"/>
              <a:gd name="T83" fmla="*/ 564 h 652"/>
              <a:gd name="T84" fmla="*/ 402 w 718"/>
              <a:gd name="T85" fmla="*/ 562 h 652"/>
              <a:gd name="T86" fmla="*/ 422 w 718"/>
              <a:gd name="T87" fmla="*/ 590 h 652"/>
              <a:gd name="T88" fmla="*/ 426 w 718"/>
              <a:gd name="T89" fmla="*/ 584 h 652"/>
              <a:gd name="T90" fmla="*/ 458 w 718"/>
              <a:gd name="T91" fmla="*/ 624 h 652"/>
              <a:gd name="T92" fmla="*/ 470 w 718"/>
              <a:gd name="T93" fmla="*/ 602 h 652"/>
              <a:gd name="T94" fmla="*/ 478 w 718"/>
              <a:gd name="T95" fmla="*/ 594 h 652"/>
              <a:gd name="T96" fmla="*/ 490 w 718"/>
              <a:gd name="T97" fmla="*/ 594 h 652"/>
              <a:gd name="T98" fmla="*/ 498 w 718"/>
              <a:gd name="T99" fmla="*/ 618 h 652"/>
              <a:gd name="T100" fmla="*/ 538 w 718"/>
              <a:gd name="T101" fmla="*/ 652 h 652"/>
              <a:gd name="T102" fmla="*/ 544 w 718"/>
              <a:gd name="T103" fmla="*/ 638 h 652"/>
              <a:gd name="T104" fmla="*/ 556 w 718"/>
              <a:gd name="T105" fmla="*/ 618 h 652"/>
              <a:gd name="T106" fmla="*/ 592 w 718"/>
              <a:gd name="T107" fmla="*/ 596 h 652"/>
              <a:gd name="T108" fmla="*/ 612 w 718"/>
              <a:gd name="T109" fmla="*/ 606 h 652"/>
              <a:gd name="T110" fmla="*/ 610 w 718"/>
              <a:gd name="T111" fmla="*/ 618 h 652"/>
              <a:gd name="T112" fmla="*/ 640 w 718"/>
              <a:gd name="T113" fmla="*/ 630 h 652"/>
              <a:gd name="T114" fmla="*/ 624 w 718"/>
              <a:gd name="T115" fmla="*/ 562 h 652"/>
              <a:gd name="T116" fmla="*/ 616 w 718"/>
              <a:gd name="T117" fmla="*/ 518 h 652"/>
              <a:gd name="T118" fmla="*/ 650 w 718"/>
              <a:gd name="T119" fmla="*/ 482 h 652"/>
              <a:gd name="T120" fmla="*/ 692 w 718"/>
              <a:gd name="T121" fmla="*/ 486 h 652"/>
              <a:gd name="T122" fmla="*/ 714 w 718"/>
              <a:gd name="T123" fmla="*/ 452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06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616" y="320"/>
                </a:lnTo>
                <a:lnTo>
                  <a:pt x="536" y="334"/>
                </a:lnTo>
                <a:lnTo>
                  <a:pt x="536" y="334"/>
                </a:lnTo>
                <a:lnTo>
                  <a:pt x="534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80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6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2" y="52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48" y="128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32" y="286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0"/>
                </a:lnTo>
                <a:lnTo>
                  <a:pt x="228" y="332"/>
                </a:lnTo>
                <a:lnTo>
                  <a:pt x="228" y="332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02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10" y="588"/>
                </a:lnTo>
                <a:lnTo>
                  <a:pt x="422" y="590"/>
                </a:lnTo>
                <a:lnTo>
                  <a:pt x="422" y="590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50" y="482"/>
                </a:lnTo>
                <a:lnTo>
                  <a:pt x="650" y="482"/>
                </a:lnTo>
                <a:lnTo>
                  <a:pt x="662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lnTo>
                  <a:pt x="716" y="3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Freeform 30"/>
          <p:cNvSpPr>
            <a:spLocks/>
          </p:cNvSpPr>
          <p:nvPr/>
        </p:nvSpPr>
        <p:spPr bwMode="auto">
          <a:xfrm>
            <a:off x="5321787" y="3440757"/>
            <a:ext cx="752033" cy="471320"/>
          </a:xfrm>
          <a:custGeom>
            <a:avLst/>
            <a:gdLst>
              <a:gd name="T0" fmla="*/ 396 w 434"/>
              <a:gd name="T1" fmla="*/ 8 h 272"/>
              <a:gd name="T2" fmla="*/ 358 w 434"/>
              <a:gd name="T3" fmla="*/ 12 h 272"/>
              <a:gd name="T4" fmla="*/ 314 w 434"/>
              <a:gd name="T5" fmla="*/ 0 h 272"/>
              <a:gd name="T6" fmla="*/ 272 w 434"/>
              <a:gd name="T7" fmla="*/ 60 h 272"/>
              <a:gd name="T8" fmla="*/ 246 w 434"/>
              <a:gd name="T9" fmla="*/ 64 h 272"/>
              <a:gd name="T10" fmla="*/ 218 w 434"/>
              <a:gd name="T11" fmla="*/ 60 h 272"/>
              <a:gd name="T12" fmla="*/ 208 w 434"/>
              <a:gd name="T13" fmla="*/ 2 h 272"/>
              <a:gd name="T14" fmla="*/ 150 w 434"/>
              <a:gd name="T15" fmla="*/ 20 h 272"/>
              <a:gd name="T16" fmla="*/ 144 w 434"/>
              <a:gd name="T17" fmla="*/ 0 h 272"/>
              <a:gd name="T18" fmla="*/ 118 w 434"/>
              <a:gd name="T19" fmla="*/ 20 h 272"/>
              <a:gd name="T20" fmla="*/ 102 w 434"/>
              <a:gd name="T21" fmla="*/ 24 h 272"/>
              <a:gd name="T22" fmla="*/ 12 w 434"/>
              <a:gd name="T23" fmla="*/ 128 h 272"/>
              <a:gd name="T24" fmla="*/ 22 w 434"/>
              <a:gd name="T25" fmla="*/ 152 h 272"/>
              <a:gd name="T26" fmla="*/ 20 w 434"/>
              <a:gd name="T27" fmla="*/ 156 h 272"/>
              <a:gd name="T28" fmla="*/ 24 w 434"/>
              <a:gd name="T29" fmla="*/ 172 h 272"/>
              <a:gd name="T30" fmla="*/ 34 w 434"/>
              <a:gd name="T31" fmla="*/ 206 h 272"/>
              <a:gd name="T32" fmla="*/ 0 w 434"/>
              <a:gd name="T33" fmla="*/ 236 h 272"/>
              <a:gd name="T34" fmla="*/ 18 w 434"/>
              <a:gd name="T35" fmla="*/ 248 h 272"/>
              <a:gd name="T36" fmla="*/ 18 w 434"/>
              <a:gd name="T37" fmla="*/ 252 h 272"/>
              <a:gd name="T38" fmla="*/ 64 w 434"/>
              <a:gd name="T39" fmla="*/ 272 h 272"/>
              <a:gd name="T40" fmla="*/ 92 w 434"/>
              <a:gd name="T41" fmla="*/ 230 h 272"/>
              <a:gd name="T42" fmla="*/ 118 w 434"/>
              <a:gd name="T43" fmla="*/ 242 h 272"/>
              <a:gd name="T44" fmla="*/ 118 w 434"/>
              <a:gd name="T45" fmla="*/ 244 h 272"/>
              <a:gd name="T46" fmla="*/ 118 w 434"/>
              <a:gd name="T47" fmla="*/ 260 h 272"/>
              <a:gd name="T48" fmla="*/ 148 w 434"/>
              <a:gd name="T49" fmla="*/ 264 h 272"/>
              <a:gd name="T50" fmla="*/ 170 w 434"/>
              <a:gd name="T51" fmla="*/ 256 h 272"/>
              <a:gd name="T52" fmla="*/ 184 w 434"/>
              <a:gd name="T53" fmla="*/ 252 h 272"/>
              <a:gd name="T54" fmla="*/ 202 w 434"/>
              <a:gd name="T55" fmla="*/ 258 h 272"/>
              <a:gd name="T56" fmla="*/ 214 w 434"/>
              <a:gd name="T57" fmla="*/ 248 h 272"/>
              <a:gd name="T58" fmla="*/ 220 w 434"/>
              <a:gd name="T59" fmla="*/ 242 h 272"/>
              <a:gd name="T60" fmla="*/ 230 w 434"/>
              <a:gd name="T61" fmla="*/ 228 h 272"/>
              <a:gd name="T62" fmla="*/ 250 w 434"/>
              <a:gd name="T63" fmla="*/ 212 h 272"/>
              <a:gd name="T64" fmla="*/ 258 w 434"/>
              <a:gd name="T65" fmla="*/ 216 h 272"/>
              <a:gd name="T66" fmla="*/ 268 w 434"/>
              <a:gd name="T67" fmla="*/ 176 h 272"/>
              <a:gd name="T68" fmla="*/ 280 w 434"/>
              <a:gd name="T69" fmla="*/ 172 h 272"/>
              <a:gd name="T70" fmla="*/ 298 w 434"/>
              <a:gd name="T71" fmla="*/ 156 h 272"/>
              <a:gd name="T72" fmla="*/ 296 w 434"/>
              <a:gd name="T73" fmla="*/ 138 h 272"/>
              <a:gd name="T74" fmla="*/ 296 w 434"/>
              <a:gd name="T75" fmla="*/ 122 h 272"/>
              <a:gd name="T76" fmla="*/ 302 w 434"/>
              <a:gd name="T77" fmla="*/ 120 h 272"/>
              <a:gd name="T78" fmla="*/ 322 w 434"/>
              <a:gd name="T79" fmla="*/ 112 h 272"/>
              <a:gd name="T80" fmla="*/ 336 w 434"/>
              <a:gd name="T81" fmla="*/ 102 h 272"/>
              <a:gd name="T82" fmla="*/ 328 w 434"/>
              <a:gd name="T83" fmla="*/ 94 h 272"/>
              <a:gd name="T84" fmla="*/ 330 w 434"/>
              <a:gd name="T85" fmla="*/ 86 h 272"/>
              <a:gd name="T86" fmla="*/ 334 w 434"/>
              <a:gd name="T87" fmla="*/ 86 h 272"/>
              <a:gd name="T88" fmla="*/ 404 w 434"/>
              <a:gd name="T89" fmla="*/ 40 h 272"/>
              <a:gd name="T90" fmla="*/ 428 w 434"/>
              <a:gd name="T91" fmla="*/ 48 h 272"/>
              <a:gd name="T92" fmla="*/ 424 w 434"/>
              <a:gd name="T93" fmla="*/ 28 h 272"/>
              <a:gd name="T94" fmla="*/ 432 w 434"/>
              <a:gd name="T95" fmla="*/ 12 h 272"/>
              <a:gd name="T96" fmla="*/ 424 w 434"/>
              <a:gd name="T97" fmla="*/ 14 h 272"/>
              <a:gd name="T98" fmla="*/ 404 w 434"/>
              <a:gd name="T99" fmla="*/ 16 h 272"/>
              <a:gd name="T100" fmla="*/ 400 w 434"/>
              <a:gd name="T101" fmla="*/ 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72" y="60"/>
                </a:lnTo>
                <a:lnTo>
                  <a:pt x="268" y="62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18" y="20"/>
                </a:lnTo>
                <a:lnTo>
                  <a:pt x="102" y="24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2" y="152"/>
                </a:lnTo>
                <a:lnTo>
                  <a:pt x="20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6" y="244"/>
                </a:lnTo>
                <a:lnTo>
                  <a:pt x="18" y="248"/>
                </a:lnTo>
                <a:lnTo>
                  <a:pt x="18" y="248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2"/>
                </a:lnTo>
                <a:lnTo>
                  <a:pt x="118" y="244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68" y="176"/>
                </a:lnTo>
                <a:lnTo>
                  <a:pt x="280" y="172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24" y="28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Freeform 31"/>
          <p:cNvSpPr>
            <a:spLocks/>
          </p:cNvSpPr>
          <p:nvPr/>
        </p:nvSpPr>
        <p:spPr bwMode="auto">
          <a:xfrm>
            <a:off x="6025302" y="4223980"/>
            <a:ext cx="117830" cy="103967"/>
          </a:xfrm>
          <a:custGeom>
            <a:avLst/>
            <a:gdLst>
              <a:gd name="T0" fmla="*/ 62 w 68"/>
              <a:gd name="T1" fmla="*/ 32 h 60"/>
              <a:gd name="T2" fmla="*/ 68 w 68"/>
              <a:gd name="T3" fmla="*/ 24 h 60"/>
              <a:gd name="T4" fmla="*/ 68 w 68"/>
              <a:gd name="T5" fmla="*/ 24 h 60"/>
              <a:gd name="T6" fmla="*/ 68 w 68"/>
              <a:gd name="T7" fmla="*/ 24 h 60"/>
              <a:gd name="T8" fmla="*/ 68 w 68"/>
              <a:gd name="T9" fmla="*/ 24 h 60"/>
              <a:gd name="T10" fmla="*/ 48 w 68"/>
              <a:gd name="T11" fmla="*/ 8 h 60"/>
              <a:gd name="T12" fmla="*/ 48 w 68"/>
              <a:gd name="T13" fmla="*/ 8 h 60"/>
              <a:gd name="T14" fmla="*/ 40 w 68"/>
              <a:gd name="T15" fmla="*/ 4 h 60"/>
              <a:gd name="T16" fmla="*/ 34 w 68"/>
              <a:gd name="T17" fmla="*/ 0 h 60"/>
              <a:gd name="T18" fmla="*/ 28 w 68"/>
              <a:gd name="T19" fmla="*/ 0 h 60"/>
              <a:gd name="T20" fmla="*/ 22 w 68"/>
              <a:gd name="T21" fmla="*/ 0 h 60"/>
              <a:gd name="T22" fmla="*/ 14 w 68"/>
              <a:gd name="T23" fmla="*/ 2 h 60"/>
              <a:gd name="T24" fmla="*/ 14 w 68"/>
              <a:gd name="T25" fmla="*/ 20 h 60"/>
              <a:gd name="T26" fmla="*/ 14 w 68"/>
              <a:gd name="T27" fmla="*/ 20 h 60"/>
              <a:gd name="T28" fmla="*/ 10 w 68"/>
              <a:gd name="T29" fmla="*/ 28 h 60"/>
              <a:gd name="T30" fmla="*/ 4 w 68"/>
              <a:gd name="T31" fmla="*/ 36 h 60"/>
              <a:gd name="T32" fmla="*/ 0 w 68"/>
              <a:gd name="T33" fmla="*/ 40 h 60"/>
              <a:gd name="T34" fmla="*/ 8 w 68"/>
              <a:gd name="T35" fmla="*/ 48 h 60"/>
              <a:gd name="T36" fmla="*/ 10 w 68"/>
              <a:gd name="T37" fmla="*/ 48 h 60"/>
              <a:gd name="T38" fmla="*/ 12 w 68"/>
              <a:gd name="T39" fmla="*/ 56 h 60"/>
              <a:gd name="T40" fmla="*/ 22 w 68"/>
              <a:gd name="T41" fmla="*/ 60 h 60"/>
              <a:gd name="T42" fmla="*/ 22 w 68"/>
              <a:gd name="T43" fmla="*/ 60 h 60"/>
              <a:gd name="T44" fmla="*/ 28 w 68"/>
              <a:gd name="T45" fmla="*/ 56 h 60"/>
              <a:gd name="T46" fmla="*/ 34 w 68"/>
              <a:gd name="T47" fmla="*/ 54 h 60"/>
              <a:gd name="T48" fmla="*/ 52 w 68"/>
              <a:gd name="T49" fmla="*/ 58 h 60"/>
              <a:gd name="T50" fmla="*/ 52 w 68"/>
              <a:gd name="T51" fmla="*/ 52 h 60"/>
              <a:gd name="T52" fmla="*/ 52 w 68"/>
              <a:gd name="T53" fmla="*/ 52 h 60"/>
              <a:gd name="T54" fmla="*/ 54 w 68"/>
              <a:gd name="T55" fmla="*/ 44 h 60"/>
              <a:gd name="T56" fmla="*/ 56 w 68"/>
              <a:gd name="T57" fmla="*/ 38 h 60"/>
              <a:gd name="T58" fmla="*/ 58 w 68"/>
              <a:gd name="T59" fmla="*/ 34 h 60"/>
              <a:gd name="T60" fmla="*/ 62 w 68"/>
              <a:gd name="T61" fmla="*/ 32 h 60"/>
              <a:gd name="T62" fmla="*/ 62 w 68"/>
              <a:gd name="T63" fmla="*/ 32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68" y="24"/>
                </a:lnTo>
                <a:lnTo>
                  <a:pt x="68" y="24"/>
                </a:lnTo>
                <a:lnTo>
                  <a:pt x="68" y="24"/>
                </a:lnTo>
                <a:lnTo>
                  <a:pt x="48" y="8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lnTo>
                  <a:pt x="62" y="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Freeform 32"/>
          <p:cNvSpPr>
            <a:spLocks/>
          </p:cNvSpPr>
          <p:nvPr/>
        </p:nvSpPr>
        <p:spPr bwMode="auto">
          <a:xfrm>
            <a:off x="5474273" y="3825437"/>
            <a:ext cx="654997" cy="505976"/>
          </a:xfrm>
          <a:custGeom>
            <a:avLst/>
            <a:gdLst>
              <a:gd name="T0" fmla="*/ 258 w 378"/>
              <a:gd name="T1" fmla="*/ 78 h 292"/>
              <a:gd name="T2" fmla="*/ 240 w 378"/>
              <a:gd name="T3" fmla="*/ 46 h 292"/>
              <a:gd name="T4" fmla="*/ 204 w 378"/>
              <a:gd name="T5" fmla="*/ 38 h 292"/>
              <a:gd name="T6" fmla="*/ 194 w 378"/>
              <a:gd name="T7" fmla="*/ 28 h 292"/>
              <a:gd name="T8" fmla="*/ 166 w 378"/>
              <a:gd name="T9" fmla="*/ 16 h 292"/>
              <a:gd name="T10" fmla="*/ 164 w 378"/>
              <a:gd name="T11" fmla="*/ 0 h 292"/>
              <a:gd name="T12" fmla="*/ 148 w 378"/>
              <a:gd name="T13" fmla="*/ 12 h 292"/>
              <a:gd name="T14" fmla="*/ 140 w 378"/>
              <a:gd name="T15" fmla="*/ 26 h 292"/>
              <a:gd name="T16" fmla="*/ 126 w 378"/>
              <a:gd name="T17" fmla="*/ 46 h 292"/>
              <a:gd name="T18" fmla="*/ 120 w 378"/>
              <a:gd name="T19" fmla="*/ 52 h 292"/>
              <a:gd name="T20" fmla="*/ 108 w 378"/>
              <a:gd name="T21" fmla="*/ 42 h 292"/>
              <a:gd name="T22" fmla="*/ 96 w 378"/>
              <a:gd name="T23" fmla="*/ 38 h 292"/>
              <a:gd name="T24" fmla="*/ 76 w 378"/>
              <a:gd name="T25" fmla="*/ 46 h 292"/>
              <a:gd name="T26" fmla="*/ 32 w 378"/>
              <a:gd name="T27" fmla="*/ 50 h 292"/>
              <a:gd name="T28" fmla="*/ 20 w 378"/>
              <a:gd name="T29" fmla="*/ 32 h 292"/>
              <a:gd name="T30" fmla="*/ 4 w 378"/>
              <a:gd name="T31" fmla="*/ 34 h 292"/>
              <a:gd name="T32" fmla="*/ 2 w 378"/>
              <a:gd name="T33" fmla="*/ 36 h 292"/>
              <a:gd name="T34" fmla="*/ 8 w 378"/>
              <a:gd name="T35" fmla="*/ 42 h 292"/>
              <a:gd name="T36" fmla="*/ 10 w 378"/>
              <a:gd name="T37" fmla="*/ 42 h 292"/>
              <a:gd name="T38" fmla="*/ 40 w 378"/>
              <a:gd name="T39" fmla="*/ 76 h 292"/>
              <a:gd name="T40" fmla="*/ 98 w 378"/>
              <a:gd name="T41" fmla="*/ 96 h 292"/>
              <a:gd name="T42" fmla="*/ 118 w 378"/>
              <a:gd name="T43" fmla="*/ 128 h 292"/>
              <a:gd name="T44" fmla="*/ 140 w 378"/>
              <a:gd name="T45" fmla="*/ 158 h 292"/>
              <a:gd name="T46" fmla="*/ 152 w 378"/>
              <a:gd name="T47" fmla="*/ 162 h 292"/>
              <a:gd name="T48" fmla="*/ 182 w 378"/>
              <a:gd name="T49" fmla="*/ 142 h 292"/>
              <a:gd name="T50" fmla="*/ 200 w 378"/>
              <a:gd name="T51" fmla="*/ 146 h 292"/>
              <a:gd name="T52" fmla="*/ 198 w 378"/>
              <a:gd name="T53" fmla="*/ 152 h 292"/>
              <a:gd name="T54" fmla="*/ 168 w 378"/>
              <a:gd name="T55" fmla="*/ 186 h 292"/>
              <a:gd name="T56" fmla="*/ 166 w 378"/>
              <a:gd name="T57" fmla="*/ 194 h 292"/>
              <a:gd name="T58" fmla="*/ 152 w 378"/>
              <a:gd name="T59" fmla="*/ 222 h 292"/>
              <a:gd name="T60" fmla="*/ 166 w 378"/>
              <a:gd name="T61" fmla="*/ 246 h 292"/>
              <a:gd name="T62" fmla="*/ 178 w 378"/>
              <a:gd name="T63" fmla="*/ 254 h 292"/>
              <a:gd name="T64" fmla="*/ 194 w 378"/>
              <a:gd name="T65" fmla="*/ 270 h 292"/>
              <a:gd name="T66" fmla="*/ 204 w 378"/>
              <a:gd name="T67" fmla="*/ 262 h 292"/>
              <a:gd name="T68" fmla="*/ 214 w 378"/>
              <a:gd name="T69" fmla="*/ 264 h 292"/>
              <a:gd name="T70" fmla="*/ 230 w 378"/>
              <a:gd name="T71" fmla="*/ 278 h 292"/>
              <a:gd name="T72" fmla="*/ 238 w 378"/>
              <a:gd name="T73" fmla="*/ 286 h 292"/>
              <a:gd name="T74" fmla="*/ 248 w 378"/>
              <a:gd name="T75" fmla="*/ 284 h 292"/>
              <a:gd name="T76" fmla="*/ 304 w 378"/>
              <a:gd name="T77" fmla="*/ 286 h 292"/>
              <a:gd name="T78" fmla="*/ 312 w 378"/>
              <a:gd name="T79" fmla="*/ 272 h 292"/>
              <a:gd name="T80" fmla="*/ 316 w 378"/>
              <a:gd name="T81" fmla="*/ 262 h 292"/>
              <a:gd name="T82" fmla="*/ 324 w 378"/>
              <a:gd name="T83" fmla="*/ 248 h 292"/>
              <a:gd name="T84" fmla="*/ 324 w 378"/>
              <a:gd name="T85" fmla="*/ 232 h 292"/>
              <a:gd name="T86" fmla="*/ 330 w 378"/>
              <a:gd name="T87" fmla="*/ 226 h 292"/>
              <a:gd name="T88" fmla="*/ 348 w 378"/>
              <a:gd name="T89" fmla="*/ 222 h 292"/>
              <a:gd name="T90" fmla="*/ 378 w 378"/>
              <a:gd name="T91" fmla="*/ 238 h 292"/>
              <a:gd name="T92" fmla="*/ 362 w 378"/>
              <a:gd name="T93" fmla="*/ 196 h 292"/>
              <a:gd name="T94" fmla="*/ 348 w 378"/>
              <a:gd name="T95" fmla="*/ 194 h 292"/>
              <a:gd name="T96" fmla="*/ 312 w 378"/>
              <a:gd name="T97" fmla="*/ 172 h 292"/>
              <a:gd name="T98" fmla="*/ 292 w 378"/>
              <a:gd name="T99" fmla="*/ 146 h 292"/>
              <a:gd name="T100" fmla="*/ 270 w 378"/>
              <a:gd name="T101" fmla="*/ 9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8" y="42"/>
                </a:lnTo>
                <a:lnTo>
                  <a:pt x="10" y="42"/>
                </a:lnTo>
                <a:lnTo>
                  <a:pt x="10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52" y="162"/>
                </a:lnTo>
                <a:lnTo>
                  <a:pt x="180" y="144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8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48" y="194"/>
                </a:lnTo>
                <a:lnTo>
                  <a:pt x="348" y="194"/>
                </a:lnTo>
                <a:lnTo>
                  <a:pt x="348" y="194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lnTo>
                  <a:pt x="264" y="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Freeform 33"/>
          <p:cNvSpPr>
            <a:spLocks/>
          </p:cNvSpPr>
          <p:nvPr/>
        </p:nvSpPr>
        <p:spPr bwMode="auto">
          <a:xfrm>
            <a:off x="5131180" y="2858538"/>
            <a:ext cx="609944" cy="869863"/>
          </a:xfrm>
          <a:custGeom>
            <a:avLst/>
            <a:gdLst>
              <a:gd name="T0" fmla="*/ 312 w 352"/>
              <a:gd name="T1" fmla="*/ 144 h 502"/>
              <a:gd name="T2" fmla="*/ 272 w 352"/>
              <a:gd name="T3" fmla="*/ 120 h 502"/>
              <a:gd name="T4" fmla="*/ 280 w 352"/>
              <a:gd name="T5" fmla="*/ 94 h 502"/>
              <a:gd name="T6" fmla="*/ 234 w 352"/>
              <a:gd name="T7" fmla="*/ 76 h 502"/>
              <a:gd name="T8" fmla="*/ 234 w 352"/>
              <a:gd name="T9" fmla="*/ 36 h 502"/>
              <a:gd name="T10" fmla="*/ 224 w 352"/>
              <a:gd name="T11" fmla="*/ 40 h 502"/>
              <a:gd name="T12" fmla="*/ 206 w 352"/>
              <a:gd name="T13" fmla="*/ 8 h 502"/>
              <a:gd name="T14" fmla="*/ 178 w 352"/>
              <a:gd name="T15" fmla="*/ 16 h 502"/>
              <a:gd name="T16" fmla="*/ 146 w 352"/>
              <a:gd name="T17" fmla="*/ 64 h 502"/>
              <a:gd name="T18" fmla="*/ 118 w 352"/>
              <a:gd name="T19" fmla="*/ 76 h 502"/>
              <a:gd name="T20" fmla="*/ 92 w 352"/>
              <a:gd name="T21" fmla="*/ 70 h 502"/>
              <a:gd name="T22" fmla="*/ 76 w 352"/>
              <a:gd name="T23" fmla="*/ 100 h 502"/>
              <a:gd name="T24" fmla="*/ 48 w 352"/>
              <a:gd name="T25" fmla="*/ 92 h 502"/>
              <a:gd name="T26" fmla="*/ 34 w 352"/>
              <a:gd name="T27" fmla="*/ 64 h 502"/>
              <a:gd name="T28" fmla="*/ 16 w 352"/>
              <a:gd name="T29" fmla="*/ 96 h 502"/>
              <a:gd name="T30" fmla="*/ 8 w 352"/>
              <a:gd name="T31" fmla="*/ 108 h 502"/>
              <a:gd name="T32" fmla="*/ 30 w 352"/>
              <a:gd name="T33" fmla="*/ 168 h 502"/>
              <a:gd name="T34" fmla="*/ 30 w 352"/>
              <a:gd name="T35" fmla="*/ 196 h 502"/>
              <a:gd name="T36" fmla="*/ 42 w 352"/>
              <a:gd name="T37" fmla="*/ 224 h 502"/>
              <a:gd name="T38" fmla="*/ 48 w 352"/>
              <a:gd name="T39" fmla="*/ 240 h 502"/>
              <a:gd name="T40" fmla="*/ 38 w 352"/>
              <a:gd name="T41" fmla="*/ 284 h 502"/>
              <a:gd name="T42" fmla="*/ 8 w 352"/>
              <a:gd name="T43" fmla="*/ 332 h 502"/>
              <a:gd name="T44" fmla="*/ 48 w 352"/>
              <a:gd name="T45" fmla="*/ 378 h 502"/>
              <a:gd name="T46" fmla="*/ 32 w 352"/>
              <a:gd name="T47" fmla="*/ 416 h 502"/>
              <a:gd name="T48" fmla="*/ 20 w 352"/>
              <a:gd name="T49" fmla="*/ 450 h 502"/>
              <a:gd name="T50" fmla="*/ 12 w 352"/>
              <a:gd name="T51" fmla="*/ 466 h 502"/>
              <a:gd name="T52" fmla="*/ 26 w 352"/>
              <a:gd name="T53" fmla="*/ 482 h 502"/>
              <a:gd name="T54" fmla="*/ 28 w 352"/>
              <a:gd name="T55" fmla="*/ 488 h 502"/>
              <a:gd name="T56" fmla="*/ 30 w 352"/>
              <a:gd name="T57" fmla="*/ 492 h 502"/>
              <a:gd name="T58" fmla="*/ 94 w 352"/>
              <a:gd name="T59" fmla="*/ 496 h 502"/>
              <a:gd name="T60" fmla="*/ 114 w 352"/>
              <a:gd name="T61" fmla="*/ 464 h 502"/>
              <a:gd name="T62" fmla="*/ 208 w 352"/>
              <a:gd name="T63" fmla="*/ 352 h 502"/>
              <a:gd name="T64" fmla="*/ 240 w 352"/>
              <a:gd name="T65" fmla="*/ 332 h 502"/>
              <a:gd name="T66" fmla="*/ 234 w 352"/>
              <a:gd name="T67" fmla="*/ 312 h 502"/>
              <a:gd name="T68" fmla="*/ 218 w 352"/>
              <a:gd name="T69" fmla="*/ 296 h 502"/>
              <a:gd name="T70" fmla="*/ 180 w 352"/>
              <a:gd name="T71" fmla="*/ 276 h 502"/>
              <a:gd name="T72" fmla="*/ 170 w 352"/>
              <a:gd name="T73" fmla="*/ 242 h 502"/>
              <a:gd name="T74" fmla="*/ 116 w 352"/>
              <a:gd name="T75" fmla="*/ 228 h 502"/>
              <a:gd name="T76" fmla="*/ 98 w 352"/>
              <a:gd name="T77" fmla="*/ 218 h 502"/>
              <a:gd name="T78" fmla="*/ 98 w 352"/>
              <a:gd name="T79" fmla="*/ 202 h 502"/>
              <a:gd name="T80" fmla="*/ 118 w 352"/>
              <a:gd name="T81" fmla="*/ 180 h 502"/>
              <a:gd name="T82" fmla="*/ 114 w 352"/>
              <a:gd name="T83" fmla="*/ 158 h 502"/>
              <a:gd name="T84" fmla="*/ 134 w 352"/>
              <a:gd name="T85" fmla="*/ 148 h 502"/>
              <a:gd name="T86" fmla="*/ 148 w 352"/>
              <a:gd name="T87" fmla="*/ 140 h 502"/>
              <a:gd name="T88" fmla="*/ 148 w 352"/>
              <a:gd name="T89" fmla="*/ 118 h 502"/>
              <a:gd name="T90" fmla="*/ 172 w 352"/>
              <a:gd name="T91" fmla="*/ 120 h 502"/>
              <a:gd name="T92" fmla="*/ 214 w 352"/>
              <a:gd name="T93" fmla="*/ 144 h 502"/>
              <a:gd name="T94" fmla="*/ 204 w 352"/>
              <a:gd name="T95" fmla="*/ 154 h 502"/>
              <a:gd name="T96" fmla="*/ 226 w 352"/>
              <a:gd name="T97" fmla="*/ 168 h 502"/>
              <a:gd name="T98" fmla="*/ 236 w 352"/>
              <a:gd name="T99" fmla="*/ 180 h 502"/>
              <a:gd name="T100" fmla="*/ 252 w 352"/>
              <a:gd name="T101" fmla="*/ 220 h 502"/>
              <a:gd name="T102" fmla="*/ 314 w 352"/>
              <a:gd name="T103" fmla="*/ 236 h 502"/>
              <a:gd name="T104" fmla="*/ 336 w 352"/>
              <a:gd name="T105" fmla="*/ 188 h 502"/>
              <a:gd name="T106" fmla="*/ 352 w 352"/>
              <a:gd name="T107" fmla="*/ 176 h 502"/>
              <a:gd name="T108" fmla="*/ 326 w 352"/>
              <a:gd name="T109" fmla="*/ 15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68" y="92"/>
                </a:lnTo>
                <a:lnTo>
                  <a:pt x="246" y="88"/>
                </a:lnTo>
                <a:lnTo>
                  <a:pt x="246" y="88"/>
                </a:lnTo>
                <a:lnTo>
                  <a:pt x="234" y="76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34" y="64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6" y="96"/>
                </a:lnTo>
                <a:lnTo>
                  <a:pt x="16" y="9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8" y="240"/>
                </a:lnTo>
                <a:lnTo>
                  <a:pt x="48" y="240"/>
                </a:lnTo>
                <a:lnTo>
                  <a:pt x="48" y="240"/>
                </a:lnTo>
                <a:lnTo>
                  <a:pt x="48" y="240"/>
                </a:lnTo>
                <a:lnTo>
                  <a:pt x="44" y="268"/>
                </a:lnTo>
                <a:lnTo>
                  <a:pt x="44" y="268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20" y="450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2" y="476"/>
                </a:lnTo>
                <a:lnTo>
                  <a:pt x="22" y="476"/>
                </a:lnTo>
                <a:lnTo>
                  <a:pt x="26" y="482"/>
                </a:lnTo>
                <a:lnTo>
                  <a:pt x="26" y="482"/>
                </a:lnTo>
                <a:lnTo>
                  <a:pt x="26" y="482"/>
                </a:lnTo>
                <a:lnTo>
                  <a:pt x="28" y="484"/>
                </a:lnTo>
                <a:lnTo>
                  <a:pt x="28" y="484"/>
                </a:lnTo>
                <a:lnTo>
                  <a:pt x="28" y="488"/>
                </a:lnTo>
                <a:lnTo>
                  <a:pt x="28" y="488"/>
                </a:lnTo>
                <a:lnTo>
                  <a:pt x="28" y="488"/>
                </a:lnTo>
                <a:lnTo>
                  <a:pt x="28" y="488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32" y="33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34" y="312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2" y="204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30" y="168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Freeform 34"/>
          <p:cNvSpPr>
            <a:spLocks/>
          </p:cNvSpPr>
          <p:nvPr/>
        </p:nvSpPr>
        <p:spPr bwMode="auto">
          <a:xfrm>
            <a:off x="4853932" y="3693744"/>
            <a:ext cx="641134" cy="634203"/>
          </a:xfrm>
          <a:custGeom>
            <a:avLst/>
            <a:gdLst>
              <a:gd name="T0" fmla="*/ 20 w 370"/>
              <a:gd name="T1" fmla="*/ 146 h 366"/>
              <a:gd name="T2" fmla="*/ 0 w 370"/>
              <a:gd name="T3" fmla="*/ 182 h 366"/>
              <a:gd name="T4" fmla="*/ 10 w 370"/>
              <a:gd name="T5" fmla="*/ 210 h 366"/>
              <a:gd name="T6" fmla="*/ 30 w 370"/>
              <a:gd name="T7" fmla="*/ 222 h 366"/>
              <a:gd name="T8" fmla="*/ 54 w 370"/>
              <a:gd name="T9" fmla="*/ 276 h 366"/>
              <a:gd name="T10" fmla="*/ 82 w 370"/>
              <a:gd name="T11" fmla="*/ 290 h 366"/>
              <a:gd name="T12" fmla="*/ 86 w 370"/>
              <a:gd name="T13" fmla="*/ 290 h 366"/>
              <a:gd name="T14" fmla="*/ 152 w 370"/>
              <a:gd name="T15" fmla="*/ 302 h 366"/>
              <a:gd name="T16" fmla="*/ 204 w 370"/>
              <a:gd name="T17" fmla="*/ 306 h 366"/>
              <a:gd name="T18" fmla="*/ 214 w 370"/>
              <a:gd name="T19" fmla="*/ 312 h 366"/>
              <a:gd name="T20" fmla="*/ 214 w 370"/>
              <a:gd name="T21" fmla="*/ 332 h 366"/>
              <a:gd name="T22" fmla="*/ 234 w 370"/>
              <a:gd name="T23" fmla="*/ 342 h 366"/>
              <a:gd name="T24" fmla="*/ 250 w 370"/>
              <a:gd name="T25" fmla="*/ 338 h 366"/>
              <a:gd name="T26" fmla="*/ 266 w 370"/>
              <a:gd name="T27" fmla="*/ 350 h 366"/>
              <a:gd name="T28" fmla="*/ 280 w 370"/>
              <a:gd name="T29" fmla="*/ 364 h 366"/>
              <a:gd name="T30" fmla="*/ 290 w 370"/>
              <a:gd name="T31" fmla="*/ 360 h 366"/>
              <a:gd name="T32" fmla="*/ 314 w 370"/>
              <a:gd name="T33" fmla="*/ 358 h 366"/>
              <a:gd name="T34" fmla="*/ 326 w 370"/>
              <a:gd name="T35" fmla="*/ 342 h 366"/>
              <a:gd name="T36" fmla="*/ 342 w 370"/>
              <a:gd name="T37" fmla="*/ 332 h 366"/>
              <a:gd name="T38" fmla="*/ 342 w 370"/>
              <a:gd name="T39" fmla="*/ 326 h 366"/>
              <a:gd name="T40" fmla="*/ 344 w 370"/>
              <a:gd name="T41" fmla="*/ 306 h 366"/>
              <a:gd name="T42" fmla="*/ 328 w 370"/>
              <a:gd name="T43" fmla="*/ 294 h 366"/>
              <a:gd name="T44" fmla="*/ 310 w 370"/>
              <a:gd name="T45" fmla="*/ 296 h 366"/>
              <a:gd name="T46" fmla="*/ 302 w 370"/>
              <a:gd name="T47" fmla="*/ 294 h 366"/>
              <a:gd name="T48" fmla="*/ 302 w 370"/>
              <a:gd name="T49" fmla="*/ 286 h 366"/>
              <a:gd name="T50" fmla="*/ 282 w 370"/>
              <a:gd name="T51" fmla="*/ 262 h 366"/>
              <a:gd name="T52" fmla="*/ 272 w 370"/>
              <a:gd name="T53" fmla="*/ 244 h 366"/>
              <a:gd name="T54" fmla="*/ 298 w 370"/>
              <a:gd name="T55" fmla="*/ 240 h 366"/>
              <a:gd name="T56" fmla="*/ 296 w 370"/>
              <a:gd name="T57" fmla="*/ 216 h 366"/>
              <a:gd name="T58" fmla="*/ 300 w 370"/>
              <a:gd name="T59" fmla="*/ 210 h 366"/>
              <a:gd name="T60" fmla="*/ 318 w 370"/>
              <a:gd name="T61" fmla="*/ 200 h 366"/>
              <a:gd name="T62" fmla="*/ 312 w 370"/>
              <a:gd name="T63" fmla="*/ 178 h 366"/>
              <a:gd name="T64" fmla="*/ 318 w 370"/>
              <a:gd name="T65" fmla="*/ 162 h 366"/>
              <a:gd name="T66" fmla="*/ 338 w 370"/>
              <a:gd name="T67" fmla="*/ 166 h 366"/>
              <a:gd name="T68" fmla="*/ 340 w 370"/>
              <a:gd name="T69" fmla="*/ 168 h 366"/>
              <a:gd name="T70" fmla="*/ 370 w 370"/>
              <a:gd name="T71" fmla="*/ 162 h 366"/>
              <a:gd name="T72" fmla="*/ 348 w 370"/>
              <a:gd name="T73" fmla="*/ 128 h 366"/>
              <a:gd name="T74" fmla="*/ 302 w 370"/>
              <a:gd name="T75" fmla="*/ 126 h 366"/>
              <a:gd name="T76" fmla="*/ 302 w 370"/>
              <a:gd name="T77" fmla="*/ 126 h 366"/>
              <a:gd name="T78" fmla="*/ 280 w 370"/>
              <a:gd name="T79" fmla="*/ 110 h 366"/>
              <a:gd name="T80" fmla="*/ 260 w 370"/>
              <a:gd name="T81" fmla="*/ 78 h 366"/>
              <a:gd name="T82" fmla="*/ 292 w 370"/>
              <a:gd name="T83" fmla="*/ 44 h 366"/>
              <a:gd name="T84" fmla="*/ 258 w 370"/>
              <a:gd name="T85" fmla="*/ 22 h 366"/>
              <a:gd name="T86" fmla="*/ 226 w 370"/>
              <a:gd name="T87" fmla="*/ 28 h 366"/>
              <a:gd name="T88" fmla="*/ 196 w 370"/>
              <a:gd name="T89" fmla="*/ 14 h 366"/>
              <a:gd name="T90" fmla="*/ 188 w 370"/>
              <a:gd name="T91" fmla="*/ 6 h 366"/>
              <a:gd name="T92" fmla="*/ 188 w 370"/>
              <a:gd name="T93" fmla="*/ 6 h 366"/>
              <a:gd name="T94" fmla="*/ 186 w 370"/>
              <a:gd name="T95" fmla="*/ 0 h 366"/>
              <a:gd name="T96" fmla="*/ 182 w 370"/>
              <a:gd name="T97" fmla="*/ 28 h 366"/>
              <a:gd name="T98" fmla="*/ 182 w 370"/>
              <a:gd name="T99" fmla="*/ 36 h 366"/>
              <a:gd name="T100" fmla="*/ 184 w 370"/>
              <a:gd name="T101" fmla="*/ 46 h 366"/>
              <a:gd name="T102" fmla="*/ 184 w 370"/>
              <a:gd name="T103" fmla="*/ 68 h 366"/>
              <a:gd name="T104" fmla="*/ 172 w 370"/>
              <a:gd name="T105" fmla="*/ 78 h 366"/>
              <a:gd name="T106" fmla="*/ 170 w 370"/>
              <a:gd name="T107" fmla="*/ 98 h 366"/>
              <a:gd name="T108" fmla="*/ 98 w 370"/>
              <a:gd name="T109" fmla="*/ 106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0" y="222"/>
                </a:lnTo>
                <a:lnTo>
                  <a:pt x="34" y="25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86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2" y="326"/>
                </a:lnTo>
                <a:lnTo>
                  <a:pt x="344" y="30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302" y="126"/>
                </a:lnTo>
                <a:lnTo>
                  <a:pt x="302" y="126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8" y="6"/>
                </a:lnTo>
                <a:lnTo>
                  <a:pt x="188" y="6"/>
                </a:lnTo>
                <a:lnTo>
                  <a:pt x="188" y="6"/>
                </a:lnTo>
                <a:lnTo>
                  <a:pt x="188" y="6"/>
                </a:lnTo>
                <a:lnTo>
                  <a:pt x="186" y="2"/>
                </a:lnTo>
                <a:lnTo>
                  <a:pt x="186" y="2"/>
                </a:lnTo>
                <a:lnTo>
                  <a:pt x="186" y="0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lnTo>
                  <a:pt x="82" y="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Freeform 35"/>
          <p:cNvSpPr>
            <a:spLocks/>
          </p:cNvSpPr>
          <p:nvPr/>
        </p:nvSpPr>
        <p:spPr bwMode="auto">
          <a:xfrm>
            <a:off x="6059958" y="5048790"/>
            <a:ext cx="183677" cy="443595"/>
          </a:xfrm>
          <a:custGeom>
            <a:avLst/>
            <a:gdLst>
              <a:gd name="T0" fmla="*/ 80 w 106"/>
              <a:gd name="T1" fmla="*/ 0 h 256"/>
              <a:gd name="T2" fmla="*/ 80 w 106"/>
              <a:gd name="T3" fmla="*/ 0 h 256"/>
              <a:gd name="T4" fmla="*/ 62 w 106"/>
              <a:gd name="T5" fmla="*/ 14 h 256"/>
              <a:gd name="T6" fmla="*/ 46 w 106"/>
              <a:gd name="T7" fmla="*/ 32 h 256"/>
              <a:gd name="T8" fmla="*/ 34 w 106"/>
              <a:gd name="T9" fmla="*/ 50 h 256"/>
              <a:gd name="T10" fmla="*/ 24 w 106"/>
              <a:gd name="T11" fmla="*/ 70 h 256"/>
              <a:gd name="T12" fmla="*/ 24 w 106"/>
              <a:gd name="T13" fmla="*/ 70 h 256"/>
              <a:gd name="T14" fmla="*/ 10 w 106"/>
              <a:gd name="T15" fmla="*/ 98 h 256"/>
              <a:gd name="T16" fmla="*/ 4 w 106"/>
              <a:gd name="T17" fmla="*/ 104 h 256"/>
              <a:gd name="T18" fmla="*/ 0 w 106"/>
              <a:gd name="T19" fmla="*/ 108 h 256"/>
              <a:gd name="T20" fmla="*/ 6 w 106"/>
              <a:gd name="T21" fmla="*/ 152 h 256"/>
              <a:gd name="T22" fmla="*/ 6 w 106"/>
              <a:gd name="T23" fmla="*/ 154 h 256"/>
              <a:gd name="T24" fmla="*/ 6 w 106"/>
              <a:gd name="T25" fmla="*/ 154 h 256"/>
              <a:gd name="T26" fmla="*/ 2 w 106"/>
              <a:gd name="T27" fmla="*/ 184 h 256"/>
              <a:gd name="T28" fmla="*/ 2 w 106"/>
              <a:gd name="T29" fmla="*/ 184 h 256"/>
              <a:gd name="T30" fmla="*/ 2 w 106"/>
              <a:gd name="T31" fmla="*/ 196 h 256"/>
              <a:gd name="T32" fmla="*/ 2 w 106"/>
              <a:gd name="T33" fmla="*/ 200 h 256"/>
              <a:gd name="T34" fmla="*/ 4 w 106"/>
              <a:gd name="T35" fmla="*/ 202 h 256"/>
              <a:gd name="T36" fmla="*/ 36 w 106"/>
              <a:gd name="T37" fmla="*/ 224 h 256"/>
              <a:gd name="T38" fmla="*/ 36 w 106"/>
              <a:gd name="T39" fmla="*/ 224 h 256"/>
              <a:gd name="T40" fmla="*/ 38 w 106"/>
              <a:gd name="T41" fmla="*/ 224 h 256"/>
              <a:gd name="T42" fmla="*/ 38 w 106"/>
              <a:gd name="T43" fmla="*/ 226 h 256"/>
              <a:gd name="T44" fmla="*/ 38 w 106"/>
              <a:gd name="T45" fmla="*/ 226 h 256"/>
              <a:gd name="T46" fmla="*/ 38 w 106"/>
              <a:gd name="T47" fmla="*/ 226 h 256"/>
              <a:gd name="T48" fmla="*/ 42 w 106"/>
              <a:gd name="T49" fmla="*/ 236 h 256"/>
              <a:gd name="T50" fmla="*/ 50 w 106"/>
              <a:gd name="T51" fmla="*/ 248 h 256"/>
              <a:gd name="T52" fmla="*/ 50 w 106"/>
              <a:gd name="T53" fmla="*/ 248 h 256"/>
              <a:gd name="T54" fmla="*/ 56 w 106"/>
              <a:gd name="T55" fmla="*/ 252 h 256"/>
              <a:gd name="T56" fmla="*/ 62 w 106"/>
              <a:gd name="T57" fmla="*/ 256 h 256"/>
              <a:gd name="T58" fmla="*/ 66 w 106"/>
              <a:gd name="T59" fmla="*/ 204 h 256"/>
              <a:gd name="T60" fmla="*/ 66 w 106"/>
              <a:gd name="T61" fmla="*/ 202 h 256"/>
              <a:gd name="T62" fmla="*/ 90 w 106"/>
              <a:gd name="T63" fmla="*/ 146 h 256"/>
              <a:gd name="T64" fmla="*/ 98 w 106"/>
              <a:gd name="T65" fmla="*/ 80 h 256"/>
              <a:gd name="T66" fmla="*/ 98 w 106"/>
              <a:gd name="T67" fmla="*/ 78 h 256"/>
              <a:gd name="T68" fmla="*/ 98 w 106"/>
              <a:gd name="T69" fmla="*/ 78 h 256"/>
              <a:gd name="T70" fmla="*/ 106 w 106"/>
              <a:gd name="T71" fmla="*/ 60 h 256"/>
              <a:gd name="T72" fmla="*/ 100 w 106"/>
              <a:gd name="T73" fmla="*/ 44 h 256"/>
              <a:gd name="T74" fmla="*/ 100 w 106"/>
              <a:gd name="T75" fmla="*/ 44 h 256"/>
              <a:gd name="T76" fmla="*/ 98 w 106"/>
              <a:gd name="T77" fmla="*/ 44 h 256"/>
              <a:gd name="T78" fmla="*/ 98 w 106"/>
              <a:gd name="T79" fmla="*/ 24 h 256"/>
              <a:gd name="T80" fmla="*/ 98 w 106"/>
              <a:gd name="T81" fmla="*/ 22 h 256"/>
              <a:gd name="T82" fmla="*/ 98 w 106"/>
              <a:gd name="T83" fmla="*/ 22 h 256"/>
              <a:gd name="T84" fmla="*/ 102 w 106"/>
              <a:gd name="T85" fmla="*/ 16 h 256"/>
              <a:gd name="T86" fmla="*/ 106 w 106"/>
              <a:gd name="T87" fmla="*/ 12 h 256"/>
              <a:gd name="T88" fmla="*/ 80 w 106"/>
              <a:gd name="T89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6" y="154"/>
                </a:lnTo>
                <a:lnTo>
                  <a:pt x="2" y="18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38" y="226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Freeform 36"/>
          <p:cNvSpPr>
            <a:spLocks/>
          </p:cNvSpPr>
          <p:nvPr/>
        </p:nvSpPr>
        <p:spPr bwMode="auto">
          <a:xfrm>
            <a:off x="4708378" y="5835478"/>
            <a:ext cx="277247" cy="242592"/>
          </a:xfrm>
          <a:custGeom>
            <a:avLst/>
            <a:gdLst>
              <a:gd name="T0" fmla="*/ 72 w 160"/>
              <a:gd name="T1" fmla="*/ 14 h 140"/>
              <a:gd name="T2" fmla="*/ 70 w 160"/>
              <a:gd name="T3" fmla="*/ 18 h 140"/>
              <a:gd name="T4" fmla="*/ 70 w 160"/>
              <a:gd name="T5" fmla="*/ 18 h 140"/>
              <a:gd name="T6" fmla="*/ 68 w 160"/>
              <a:gd name="T7" fmla="*/ 20 h 140"/>
              <a:gd name="T8" fmla="*/ 36 w 160"/>
              <a:gd name="T9" fmla="*/ 28 h 140"/>
              <a:gd name="T10" fmla="*/ 38 w 160"/>
              <a:gd name="T11" fmla="*/ 32 h 140"/>
              <a:gd name="T12" fmla="*/ 48 w 160"/>
              <a:gd name="T13" fmla="*/ 44 h 140"/>
              <a:gd name="T14" fmla="*/ 48 w 160"/>
              <a:gd name="T15" fmla="*/ 44 h 140"/>
              <a:gd name="T16" fmla="*/ 44 w 160"/>
              <a:gd name="T17" fmla="*/ 46 h 140"/>
              <a:gd name="T18" fmla="*/ 30 w 160"/>
              <a:gd name="T19" fmla="*/ 54 h 140"/>
              <a:gd name="T20" fmla="*/ 6 w 160"/>
              <a:gd name="T21" fmla="*/ 72 h 140"/>
              <a:gd name="T22" fmla="*/ 6 w 160"/>
              <a:gd name="T23" fmla="*/ 72 h 140"/>
              <a:gd name="T24" fmla="*/ 2 w 160"/>
              <a:gd name="T25" fmla="*/ 80 h 140"/>
              <a:gd name="T26" fmla="*/ 0 w 160"/>
              <a:gd name="T27" fmla="*/ 92 h 140"/>
              <a:gd name="T28" fmla="*/ 4 w 160"/>
              <a:gd name="T29" fmla="*/ 108 h 140"/>
              <a:gd name="T30" fmla="*/ 10 w 160"/>
              <a:gd name="T31" fmla="*/ 126 h 140"/>
              <a:gd name="T32" fmla="*/ 34 w 160"/>
              <a:gd name="T33" fmla="*/ 128 h 140"/>
              <a:gd name="T34" fmla="*/ 36 w 160"/>
              <a:gd name="T35" fmla="*/ 128 h 140"/>
              <a:gd name="T36" fmla="*/ 36 w 160"/>
              <a:gd name="T37" fmla="*/ 128 h 140"/>
              <a:gd name="T38" fmla="*/ 60 w 160"/>
              <a:gd name="T39" fmla="*/ 140 h 140"/>
              <a:gd name="T40" fmla="*/ 86 w 160"/>
              <a:gd name="T41" fmla="*/ 136 h 140"/>
              <a:gd name="T42" fmla="*/ 86 w 160"/>
              <a:gd name="T43" fmla="*/ 136 h 140"/>
              <a:gd name="T44" fmla="*/ 94 w 160"/>
              <a:gd name="T45" fmla="*/ 132 h 140"/>
              <a:gd name="T46" fmla="*/ 102 w 160"/>
              <a:gd name="T47" fmla="*/ 126 h 140"/>
              <a:gd name="T48" fmla="*/ 112 w 160"/>
              <a:gd name="T49" fmla="*/ 118 h 140"/>
              <a:gd name="T50" fmla="*/ 122 w 160"/>
              <a:gd name="T51" fmla="*/ 106 h 140"/>
              <a:gd name="T52" fmla="*/ 124 w 160"/>
              <a:gd name="T53" fmla="*/ 106 h 140"/>
              <a:gd name="T54" fmla="*/ 126 w 160"/>
              <a:gd name="T55" fmla="*/ 104 h 140"/>
              <a:gd name="T56" fmla="*/ 136 w 160"/>
              <a:gd name="T57" fmla="*/ 100 h 140"/>
              <a:gd name="T58" fmla="*/ 134 w 160"/>
              <a:gd name="T59" fmla="*/ 66 h 140"/>
              <a:gd name="T60" fmla="*/ 134 w 160"/>
              <a:gd name="T61" fmla="*/ 66 h 140"/>
              <a:gd name="T62" fmla="*/ 148 w 160"/>
              <a:gd name="T63" fmla="*/ 44 h 140"/>
              <a:gd name="T64" fmla="*/ 148 w 160"/>
              <a:gd name="T65" fmla="*/ 44 h 140"/>
              <a:gd name="T66" fmla="*/ 148 w 160"/>
              <a:gd name="T67" fmla="*/ 44 h 140"/>
              <a:gd name="T68" fmla="*/ 160 w 160"/>
              <a:gd name="T69" fmla="*/ 34 h 140"/>
              <a:gd name="T70" fmla="*/ 160 w 160"/>
              <a:gd name="T71" fmla="*/ 34 h 140"/>
              <a:gd name="T72" fmla="*/ 160 w 160"/>
              <a:gd name="T73" fmla="*/ 22 h 140"/>
              <a:gd name="T74" fmla="*/ 158 w 160"/>
              <a:gd name="T75" fmla="*/ 14 h 140"/>
              <a:gd name="T76" fmla="*/ 156 w 160"/>
              <a:gd name="T77" fmla="*/ 10 h 140"/>
              <a:gd name="T78" fmla="*/ 156 w 160"/>
              <a:gd name="T79" fmla="*/ 10 h 140"/>
              <a:gd name="T80" fmla="*/ 152 w 160"/>
              <a:gd name="T81" fmla="*/ 2 h 140"/>
              <a:gd name="T82" fmla="*/ 146 w 160"/>
              <a:gd name="T83" fmla="*/ 0 h 140"/>
              <a:gd name="T84" fmla="*/ 146 w 160"/>
              <a:gd name="T85" fmla="*/ 12 h 140"/>
              <a:gd name="T86" fmla="*/ 126 w 160"/>
              <a:gd name="T87" fmla="*/ 8 h 140"/>
              <a:gd name="T88" fmla="*/ 116 w 160"/>
              <a:gd name="T89" fmla="*/ 14 h 140"/>
              <a:gd name="T90" fmla="*/ 114 w 160"/>
              <a:gd name="T91" fmla="*/ 14 h 140"/>
              <a:gd name="T92" fmla="*/ 114 w 160"/>
              <a:gd name="T93" fmla="*/ 14 h 140"/>
              <a:gd name="T94" fmla="*/ 72 w 160"/>
              <a:gd name="T95" fmla="*/ 1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34" y="66"/>
                </a:lnTo>
                <a:lnTo>
                  <a:pt x="148" y="44"/>
                </a:lnTo>
                <a:lnTo>
                  <a:pt x="148" y="44"/>
                </a:lnTo>
                <a:lnTo>
                  <a:pt x="148" y="44"/>
                </a:lnTo>
                <a:lnTo>
                  <a:pt x="160" y="3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525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98276" y="2258992"/>
            <a:ext cx="708241" cy="500858"/>
            <a:chOff x="1065412" y="7006020"/>
            <a:chExt cx="708241" cy="500858"/>
          </a:xfrm>
        </p:grpSpPr>
        <p:sp>
          <p:nvSpPr>
            <p:cNvPr id="58" name="泪滴形 57"/>
            <p:cNvSpPr/>
            <p:nvPr/>
          </p:nvSpPr>
          <p:spPr>
            <a:xfrm rot="8100000">
              <a:off x="1181890" y="7006020"/>
              <a:ext cx="452053" cy="452053"/>
            </a:xfrm>
            <a:prstGeom prst="teardrop">
              <a:avLst>
                <a:gd name="adj" fmla="val 120766"/>
              </a:avLst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1270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6B6D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350"/>
            <p:cNvSpPr txBox="1"/>
            <p:nvPr/>
          </p:nvSpPr>
          <p:spPr>
            <a:xfrm>
              <a:off x="1065412" y="7070149"/>
              <a:ext cx="708241" cy="43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30768" y="3080914"/>
            <a:ext cx="708241" cy="494583"/>
            <a:chOff x="5086127" y="6926765"/>
            <a:chExt cx="708241" cy="494583"/>
          </a:xfrm>
        </p:grpSpPr>
        <p:sp>
          <p:nvSpPr>
            <p:cNvPr id="61" name="泪滴形 60"/>
            <p:cNvSpPr/>
            <p:nvPr/>
          </p:nvSpPr>
          <p:spPr>
            <a:xfrm rot="8100000">
              <a:off x="5201618" y="6926765"/>
              <a:ext cx="452053" cy="452052"/>
            </a:xfrm>
            <a:prstGeom prst="teardrop">
              <a:avLst>
                <a:gd name="adj" fmla="val 120766"/>
              </a:avLst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1270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6B6D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353"/>
            <p:cNvSpPr txBox="1"/>
            <p:nvPr/>
          </p:nvSpPr>
          <p:spPr>
            <a:xfrm>
              <a:off x="5086127" y="6984620"/>
              <a:ext cx="708241" cy="436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582354" y="3706078"/>
            <a:ext cx="708241" cy="488513"/>
            <a:chOff x="5801771" y="6690484"/>
            <a:chExt cx="708241" cy="488513"/>
          </a:xfrm>
        </p:grpSpPr>
        <p:sp>
          <p:nvSpPr>
            <p:cNvPr id="64" name="泪滴形 63"/>
            <p:cNvSpPr/>
            <p:nvPr/>
          </p:nvSpPr>
          <p:spPr>
            <a:xfrm rot="8100000">
              <a:off x="5933329" y="6690484"/>
              <a:ext cx="452053" cy="452052"/>
            </a:xfrm>
            <a:prstGeom prst="teardrop">
              <a:avLst>
                <a:gd name="adj" fmla="val 120766"/>
              </a:avLst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1270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6B6D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356"/>
            <p:cNvSpPr txBox="1"/>
            <p:nvPr/>
          </p:nvSpPr>
          <p:spPr>
            <a:xfrm>
              <a:off x="5801771" y="6742268"/>
              <a:ext cx="708241" cy="43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143782" y="4719782"/>
            <a:ext cx="708241" cy="505494"/>
            <a:chOff x="6766316" y="6858000"/>
            <a:chExt cx="708241" cy="505494"/>
          </a:xfrm>
        </p:grpSpPr>
        <p:sp>
          <p:nvSpPr>
            <p:cNvPr id="67" name="泪滴形 66"/>
            <p:cNvSpPr/>
            <p:nvPr/>
          </p:nvSpPr>
          <p:spPr>
            <a:xfrm rot="8100000">
              <a:off x="6892855" y="6858000"/>
              <a:ext cx="452053" cy="452053"/>
            </a:xfrm>
            <a:prstGeom prst="teardrop">
              <a:avLst>
                <a:gd name="adj" fmla="val 120766"/>
              </a:avLst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1270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6B6D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359"/>
            <p:cNvSpPr txBox="1"/>
            <p:nvPr/>
          </p:nvSpPr>
          <p:spPr>
            <a:xfrm>
              <a:off x="6766316" y="6926765"/>
              <a:ext cx="708241" cy="43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74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4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7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875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25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375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8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5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225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475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725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  <p:bldP spid="52" grpId="0"/>
      <p:bldP spid="71" grpId="0"/>
      <p:bldP spid="72" grpId="0"/>
      <p:bldP spid="49" grpId="0"/>
      <p:bldP spid="75" grpId="0"/>
      <p:bldP spid="76" grpId="0"/>
      <p:bldP spid="46" grpId="0"/>
      <p:bldP spid="78" grpId="0"/>
      <p:bldP spid="79" grpId="0"/>
      <p:bldP spid="55" grpId="0"/>
      <p:bldP spid="81" grpId="0"/>
      <p:bldP spid="82" grpId="0"/>
      <p:bldP spid="93" grpId="0" animBg="1"/>
      <p:bldP spid="94" grpId="0" animBg="1"/>
      <p:bldP spid="101" grpId="0" animBg="1"/>
      <p:bldP spid="1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1999" cy="720000"/>
            <a:chOff x="0" y="0"/>
            <a:chExt cx="12191999" cy="720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1999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 noChangeAspect="1"/>
            </p:cNvSpPr>
            <p:nvPr/>
          </p:nvSpPr>
          <p:spPr bwMode="auto">
            <a:xfrm>
              <a:off x="8407057" y="0"/>
              <a:ext cx="3784942" cy="720000"/>
            </a:xfrm>
            <a:custGeom>
              <a:avLst/>
              <a:gdLst>
                <a:gd name="T0" fmla="*/ 8631 w 14188"/>
                <a:gd name="T1" fmla="*/ 0 h 2667"/>
                <a:gd name="T2" fmla="*/ 14188 w 14188"/>
                <a:gd name="T3" fmla="*/ 1041 h 2667"/>
                <a:gd name="T4" fmla="*/ 14188 w 14188"/>
                <a:gd name="T5" fmla="*/ 2667 h 2667"/>
                <a:gd name="T6" fmla="*/ 0 w 14188"/>
                <a:gd name="T7" fmla="*/ 2667 h 2667"/>
                <a:gd name="T8" fmla="*/ 8631 w 1418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8" h="2667">
                  <a:moveTo>
                    <a:pt x="8631" y="0"/>
                  </a:moveTo>
                  <a:cubicBezTo>
                    <a:pt x="10591" y="0"/>
                    <a:pt x="12465" y="369"/>
                    <a:pt x="14188" y="1041"/>
                  </a:cubicBezTo>
                  <a:lnTo>
                    <a:pt x="14188" y="2667"/>
                  </a:lnTo>
                  <a:lnTo>
                    <a:pt x="0" y="2667"/>
                  </a:lnTo>
                  <a:cubicBezTo>
                    <a:pt x="2457" y="985"/>
                    <a:pt x="5429" y="0"/>
                    <a:pt x="8631" y="0"/>
                  </a:cubicBezTo>
                  <a:close/>
                </a:path>
              </a:pathLst>
            </a:cu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ChangeAspect="1"/>
            </p:cNvSpPr>
            <p:nvPr/>
          </p:nvSpPr>
          <p:spPr bwMode="auto">
            <a:xfrm>
              <a:off x="9265474" y="0"/>
              <a:ext cx="2926525" cy="720000"/>
            </a:xfrm>
            <a:custGeom>
              <a:avLst/>
              <a:gdLst>
                <a:gd name="T0" fmla="*/ 10968 w 10968"/>
                <a:gd name="T1" fmla="*/ 0 h 2667"/>
                <a:gd name="T2" fmla="*/ 10968 w 10968"/>
                <a:gd name="T3" fmla="*/ 1983 h 2667"/>
                <a:gd name="T4" fmla="*/ 7157 w 10968"/>
                <a:gd name="T5" fmla="*/ 2667 h 2667"/>
                <a:gd name="T6" fmla="*/ 0 w 10968"/>
                <a:gd name="T7" fmla="*/ 0 h 2667"/>
                <a:gd name="T8" fmla="*/ 10968 w 1096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8" h="2667">
                  <a:moveTo>
                    <a:pt x="10968" y="0"/>
                  </a:moveTo>
                  <a:lnTo>
                    <a:pt x="10968" y="1983"/>
                  </a:lnTo>
                  <a:cubicBezTo>
                    <a:pt x="9781" y="2425"/>
                    <a:pt x="8497" y="2667"/>
                    <a:pt x="7157" y="2667"/>
                  </a:cubicBezTo>
                  <a:cubicBezTo>
                    <a:pt x="4420" y="2667"/>
                    <a:pt x="1918" y="1661"/>
                    <a:pt x="0" y="0"/>
                  </a:cubicBezTo>
                  <a:lnTo>
                    <a:pt x="109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5984" y="132647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组织结构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Organization Structure</a:t>
            </a:r>
          </a:p>
        </p:txBody>
      </p:sp>
      <p:sp>
        <p:nvSpPr>
          <p:cNvPr id="5" name="矩形 4"/>
          <p:cNvSpPr/>
          <p:nvPr/>
        </p:nvSpPr>
        <p:spPr>
          <a:xfrm>
            <a:off x="213201" y="226516"/>
            <a:ext cx="325126" cy="325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Line 359"/>
          <p:cNvSpPr>
            <a:spLocks noChangeShapeType="1"/>
          </p:cNvSpPr>
          <p:nvPr/>
        </p:nvSpPr>
        <p:spPr bwMode="auto">
          <a:xfrm>
            <a:off x="5760388" y="1482717"/>
            <a:ext cx="0" cy="305170"/>
          </a:xfrm>
          <a:prstGeom prst="line">
            <a:avLst/>
          </a:prstGeom>
          <a:noFill/>
          <a:ln w="5" cap="flat">
            <a:solidFill>
              <a:srgbClr val="24211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344645" y="2067446"/>
            <a:ext cx="5166530" cy="305170"/>
            <a:chOff x="2579688" y="1557338"/>
            <a:chExt cx="3843337" cy="227013"/>
          </a:xfrm>
        </p:grpSpPr>
        <p:sp>
          <p:nvSpPr>
            <p:cNvPr id="12" name="Line 360"/>
            <p:cNvSpPr>
              <a:spLocks noChangeShapeType="1"/>
            </p:cNvSpPr>
            <p:nvPr/>
          </p:nvSpPr>
          <p:spPr bwMode="auto">
            <a:xfrm>
              <a:off x="4376738" y="1557338"/>
              <a:ext cx="0" cy="2270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361"/>
            <p:cNvSpPr>
              <a:spLocks noChangeShapeType="1"/>
            </p:cNvSpPr>
            <p:nvPr/>
          </p:nvSpPr>
          <p:spPr bwMode="auto">
            <a:xfrm>
              <a:off x="2579688" y="1671638"/>
              <a:ext cx="0" cy="1127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362"/>
            <p:cNvSpPr>
              <a:spLocks noChangeShapeType="1"/>
            </p:cNvSpPr>
            <p:nvPr/>
          </p:nvSpPr>
          <p:spPr bwMode="auto">
            <a:xfrm>
              <a:off x="6423025" y="1671638"/>
              <a:ext cx="0" cy="1127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363"/>
            <p:cNvSpPr>
              <a:spLocks noChangeShapeType="1"/>
            </p:cNvSpPr>
            <p:nvPr/>
          </p:nvSpPr>
          <p:spPr bwMode="auto">
            <a:xfrm>
              <a:off x="2579688" y="1671638"/>
              <a:ext cx="384175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54146" y="2647909"/>
            <a:ext cx="2447754" cy="377726"/>
            <a:chOff x="1768475" y="1989139"/>
            <a:chExt cx="1820863" cy="280987"/>
          </a:xfrm>
        </p:grpSpPr>
        <p:sp>
          <p:nvSpPr>
            <p:cNvPr id="17" name="Line 364"/>
            <p:cNvSpPr>
              <a:spLocks noChangeShapeType="1"/>
            </p:cNvSpPr>
            <p:nvPr/>
          </p:nvSpPr>
          <p:spPr bwMode="auto">
            <a:xfrm>
              <a:off x="2579688" y="1989139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367"/>
            <p:cNvSpPr>
              <a:spLocks noChangeShapeType="1"/>
            </p:cNvSpPr>
            <p:nvPr/>
          </p:nvSpPr>
          <p:spPr bwMode="auto">
            <a:xfrm>
              <a:off x="1768475" y="2128838"/>
              <a:ext cx="18161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368"/>
            <p:cNvSpPr>
              <a:spLocks noChangeShapeType="1"/>
            </p:cNvSpPr>
            <p:nvPr/>
          </p:nvSpPr>
          <p:spPr bwMode="auto">
            <a:xfrm>
              <a:off x="1768475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369"/>
            <p:cNvSpPr>
              <a:spLocks noChangeShapeType="1"/>
            </p:cNvSpPr>
            <p:nvPr/>
          </p:nvSpPr>
          <p:spPr bwMode="auto">
            <a:xfrm>
              <a:off x="2227263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370"/>
            <p:cNvSpPr>
              <a:spLocks noChangeShapeType="1"/>
            </p:cNvSpPr>
            <p:nvPr/>
          </p:nvSpPr>
          <p:spPr bwMode="auto">
            <a:xfrm>
              <a:off x="290988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371"/>
            <p:cNvSpPr>
              <a:spLocks noChangeShapeType="1"/>
            </p:cNvSpPr>
            <p:nvPr/>
          </p:nvSpPr>
          <p:spPr bwMode="auto">
            <a:xfrm>
              <a:off x="35893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40881" y="2647907"/>
            <a:ext cx="928312" cy="377727"/>
            <a:chOff x="4287838" y="1989138"/>
            <a:chExt cx="690563" cy="280988"/>
          </a:xfrm>
        </p:grpSpPr>
        <p:sp>
          <p:nvSpPr>
            <p:cNvPr id="24" name="Line 366"/>
            <p:cNvSpPr>
              <a:spLocks noChangeShapeType="1"/>
            </p:cNvSpPr>
            <p:nvPr/>
          </p:nvSpPr>
          <p:spPr bwMode="auto">
            <a:xfrm>
              <a:off x="4376738" y="1989138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372"/>
            <p:cNvSpPr>
              <a:spLocks noChangeShapeType="1"/>
            </p:cNvSpPr>
            <p:nvPr/>
          </p:nvSpPr>
          <p:spPr bwMode="auto">
            <a:xfrm>
              <a:off x="42878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373"/>
            <p:cNvSpPr>
              <a:spLocks noChangeShapeType="1"/>
            </p:cNvSpPr>
            <p:nvPr/>
          </p:nvSpPr>
          <p:spPr bwMode="auto">
            <a:xfrm>
              <a:off x="49784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378"/>
            <p:cNvSpPr>
              <a:spLocks noChangeShapeType="1"/>
            </p:cNvSpPr>
            <p:nvPr/>
          </p:nvSpPr>
          <p:spPr bwMode="auto">
            <a:xfrm>
              <a:off x="4287838" y="2128838"/>
              <a:ext cx="69056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45985" y="2647907"/>
            <a:ext cx="2624879" cy="377727"/>
            <a:chOff x="5556250" y="1989138"/>
            <a:chExt cx="1952625" cy="280988"/>
          </a:xfrm>
        </p:grpSpPr>
        <p:sp>
          <p:nvSpPr>
            <p:cNvPr id="32" name="Line 365"/>
            <p:cNvSpPr>
              <a:spLocks noChangeShapeType="1"/>
            </p:cNvSpPr>
            <p:nvPr/>
          </p:nvSpPr>
          <p:spPr bwMode="auto">
            <a:xfrm>
              <a:off x="6423025" y="1989138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374"/>
            <p:cNvSpPr>
              <a:spLocks noChangeShapeType="1"/>
            </p:cNvSpPr>
            <p:nvPr/>
          </p:nvSpPr>
          <p:spPr bwMode="auto">
            <a:xfrm>
              <a:off x="55578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375"/>
            <p:cNvSpPr>
              <a:spLocks noChangeShapeType="1"/>
            </p:cNvSpPr>
            <p:nvPr/>
          </p:nvSpPr>
          <p:spPr bwMode="auto">
            <a:xfrm>
              <a:off x="61214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376"/>
            <p:cNvSpPr>
              <a:spLocks noChangeShapeType="1"/>
            </p:cNvSpPr>
            <p:nvPr/>
          </p:nvSpPr>
          <p:spPr bwMode="auto">
            <a:xfrm>
              <a:off x="68199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377"/>
            <p:cNvSpPr>
              <a:spLocks noChangeShapeType="1"/>
            </p:cNvSpPr>
            <p:nvPr/>
          </p:nvSpPr>
          <p:spPr bwMode="auto">
            <a:xfrm>
              <a:off x="75057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379"/>
            <p:cNvSpPr>
              <a:spLocks noChangeShapeType="1"/>
            </p:cNvSpPr>
            <p:nvPr/>
          </p:nvSpPr>
          <p:spPr bwMode="auto">
            <a:xfrm>
              <a:off x="5556250" y="2128838"/>
              <a:ext cx="19526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154" y="4457581"/>
            <a:ext cx="8056032" cy="488696"/>
            <a:chOff x="1638300" y="3335339"/>
            <a:chExt cx="5992813" cy="363537"/>
          </a:xfrm>
        </p:grpSpPr>
        <p:sp>
          <p:nvSpPr>
            <p:cNvPr id="39" name="Line 380"/>
            <p:cNvSpPr>
              <a:spLocks noChangeShapeType="1"/>
            </p:cNvSpPr>
            <p:nvPr/>
          </p:nvSpPr>
          <p:spPr bwMode="auto">
            <a:xfrm>
              <a:off x="1638300" y="3557588"/>
              <a:ext cx="23971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381"/>
            <p:cNvSpPr>
              <a:spLocks noChangeShapeType="1"/>
            </p:cNvSpPr>
            <p:nvPr/>
          </p:nvSpPr>
          <p:spPr bwMode="auto">
            <a:xfrm>
              <a:off x="16414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382"/>
            <p:cNvSpPr>
              <a:spLocks noChangeShapeType="1"/>
            </p:cNvSpPr>
            <p:nvPr/>
          </p:nvSpPr>
          <p:spPr bwMode="auto">
            <a:xfrm>
              <a:off x="17684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383"/>
            <p:cNvSpPr>
              <a:spLocks noChangeShapeType="1"/>
            </p:cNvSpPr>
            <p:nvPr/>
          </p:nvSpPr>
          <p:spPr bwMode="auto">
            <a:xfrm>
              <a:off x="18732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384"/>
            <p:cNvSpPr>
              <a:spLocks noChangeShapeType="1"/>
            </p:cNvSpPr>
            <p:nvPr/>
          </p:nvSpPr>
          <p:spPr bwMode="auto">
            <a:xfrm>
              <a:off x="2105025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385"/>
            <p:cNvSpPr>
              <a:spLocks noChangeShapeType="1"/>
            </p:cNvSpPr>
            <p:nvPr/>
          </p:nvSpPr>
          <p:spPr bwMode="auto">
            <a:xfrm>
              <a:off x="21082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386"/>
            <p:cNvSpPr>
              <a:spLocks noChangeShapeType="1"/>
            </p:cNvSpPr>
            <p:nvPr/>
          </p:nvSpPr>
          <p:spPr bwMode="auto">
            <a:xfrm>
              <a:off x="2235200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387"/>
            <p:cNvSpPr>
              <a:spLocks noChangeShapeType="1"/>
            </p:cNvSpPr>
            <p:nvPr/>
          </p:nvSpPr>
          <p:spPr bwMode="auto">
            <a:xfrm>
              <a:off x="23399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388"/>
            <p:cNvSpPr>
              <a:spLocks noChangeShapeType="1"/>
            </p:cNvSpPr>
            <p:nvPr/>
          </p:nvSpPr>
          <p:spPr bwMode="auto">
            <a:xfrm>
              <a:off x="2560638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389"/>
            <p:cNvSpPr>
              <a:spLocks noChangeShapeType="1"/>
            </p:cNvSpPr>
            <p:nvPr/>
          </p:nvSpPr>
          <p:spPr bwMode="auto">
            <a:xfrm>
              <a:off x="279241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390"/>
            <p:cNvSpPr>
              <a:spLocks noChangeShapeType="1"/>
            </p:cNvSpPr>
            <p:nvPr/>
          </p:nvSpPr>
          <p:spPr bwMode="auto">
            <a:xfrm>
              <a:off x="291782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391"/>
            <p:cNvSpPr>
              <a:spLocks noChangeShapeType="1"/>
            </p:cNvSpPr>
            <p:nvPr/>
          </p:nvSpPr>
          <p:spPr bwMode="auto">
            <a:xfrm>
              <a:off x="30226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392"/>
            <p:cNvSpPr>
              <a:spLocks noChangeShapeType="1"/>
            </p:cNvSpPr>
            <p:nvPr/>
          </p:nvSpPr>
          <p:spPr bwMode="auto">
            <a:xfrm>
              <a:off x="25622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393"/>
            <p:cNvSpPr>
              <a:spLocks noChangeShapeType="1"/>
            </p:cNvSpPr>
            <p:nvPr/>
          </p:nvSpPr>
          <p:spPr bwMode="auto">
            <a:xfrm>
              <a:off x="325278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394"/>
            <p:cNvSpPr>
              <a:spLocks noChangeShapeType="1"/>
            </p:cNvSpPr>
            <p:nvPr/>
          </p:nvSpPr>
          <p:spPr bwMode="auto">
            <a:xfrm>
              <a:off x="3479800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395"/>
            <p:cNvSpPr>
              <a:spLocks noChangeShapeType="1"/>
            </p:cNvSpPr>
            <p:nvPr/>
          </p:nvSpPr>
          <p:spPr bwMode="auto">
            <a:xfrm>
              <a:off x="34829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396"/>
            <p:cNvSpPr>
              <a:spLocks noChangeShapeType="1"/>
            </p:cNvSpPr>
            <p:nvPr/>
          </p:nvSpPr>
          <p:spPr bwMode="auto">
            <a:xfrm>
              <a:off x="36099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397"/>
            <p:cNvSpPr>
              <a:spLocks noChangeShapeType="1"/>
            </p:cNvSpPr>
            <p:nvPr/>
          </p:nvSpPr>
          <p:spPr bwMode="auto">
            <a:xfrm>
              <a:off x="37147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398"/>
            <p:cNvSpPr>
              <a:spLocks noChangeShapeType="1"/>
            </p:cNvSpPr>
            <p:nvPr/>
          </p:nvSpPr>
          <p:spPr bwMode="auto">
            <a:xfrm>
              <a:off x="3940175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399"/>
            <p:cNvSpPr>
              <a:spLocks noChangeShapeType="1"/>
            </p:cNvSpPr>
            <p:nvPr/>
          </p:nvSpPr>
          <p:spPr bwMode="auto">
            <a:xfrm>
              <a:off x="41703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400"/>
            <p:cNvSpPr>
              <a:spLocks noChangeShapeType="1"/>
            </p:cNvSpPr>
            <p:nvPr/>
          </p:nvSpPr>
          <p:spPr bwMode="auto">
            <a:xfrm>
              <a:off x="4297363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401"/>
            <p:cNvSpPr>
              <a:spLocks noChangeShapeType="1"/>
            </p:cNvSpPr>
            <p:nvPr/>
          </p:nvSpPr>
          <p:spPr bwMode="auto">
            <a:xfrm>
              <a:off x="44021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402"/>
            <p:cNvSpPr>
              <a:spLocks noChangeShapeType="1"/>
            </p:cNvSpPr>
            <p:nvPr/>
          </p:nvSpPr>
          <p:spPr bwMode="auto">
            <a:xfrm>
              <a:off x="39417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403"/>
            <p:cNvSpPr>
              <a:spLocks noChangeShapeType="1"/>
            </p:cNvSpPr>
            <p:nvPr/>
          </p:nvSpPr>
          <p:spPr bwMode="auto">
            <a:xfrm>
              <a:off x="46323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404"/>
            <p:cNvSpPr>
              <a:spLocks noChangeShapeType="1"/>
            </p:cNvSpPr>
            <p:nvPr/>
          </p:nvSpPr>
          <p:spPr bwMode="auto">
            <a:xfrm>
              <a:off x="6472238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405"/>
            <p:cNvSpPr>
              <a:spLocks noChangeShapeType="1"/>
            </p:cNvSpPr>
            <p:nvPr/>
          </p:nvSpPr>
          <p:spPr bwMode="auto">
            <a:xfrm>
              <a:off x="67024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406"/>
            <p:cNvSpPr>
              <a:spLocks noChangeShapeType="1"/>
            </p:cNvSpPr>
            <p:nvPr/>
          </p:nvSpPr>
          <p:spPr bwMode="auto">
            <a:xfrm>
              <a:off x="682942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Line 407"/>
            <p:cNvSpPr>
              <a:spLocks noChangeShapeType="1"/>
            </p:cNvSpPr>
            <p:nvPr/>
          </p:nvSpPr>
          <p:spPr bwMode="auto">
            <a:xfrm>
              <a:off x="69342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408"/>
            <p:cNvSpPr>
              <a:spLocks noChangeShapeType="1"/>
            </p:cNvSpPr>
            <p:nvPr/>
          </p:nvSpPr>
          <p:spPr bwMode="auto">
            <a:xfrm>
              <a:off x="64738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409"/>
            <p:cNvSpPr>
              <a:spLocks noChangeShapeType="1"/>
            </p:cNvSpPr>
            <p:nvPr/>
          </p:nvSpPr>
          <p:spPr bwMode="auto">
            <a:xfrm>
              <a:off x="716438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410"/>
            <p:cNvSpPr>
              <a:spLocks noChangeShapeType="1"/>
            </p:cNvSpPr>
            <p:nvPr/>
          </p:nvSpPr>
          <p:spPr bwMode="auto">
            <a:xfrm>
              <a:off x="4868863" y="3557588"/>
              <a:ext cx="236537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411"/>
            <p:cNvSpPr>
              <a:spLocks noChangeShapeType="1"/>
            </p:cNvSpPr>
            <p:nvPr/>
          </p:nvSpPr>
          <p:spPr bwMode="auto">
            <a:xfrm>
              <a:off x="48720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12"/>
            <p:cNvSpPr>
              <a:spLocks noChangeShapeType="1"/>
            </p:cNvSpPr>
            <p:nvPr/>
          </p:nvSpPr>
          <p:spPr bwMode="auto">
            <a:xfrm>
              <a:off x="4999038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Line 413"/>
            <p:cNvSpPr>
              <a:spLocks noChangeShapeType="1"/>
            </p:cNvSpPr>
            <p:nvPr/>
          </p:nvSpPr>
          <p:spPr bwMode="auto">
            <a:xfrm>
              <a:off x="510381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Line 414"/>
            <p:cNvSpPr>
              <a:spLocks noChangeShapeType="1"/>
            </p:cNvSpPr>
            <p:nvPr/>
          </p:nvSpPr>
          <p:spPr bwMode="auto">
            <a:xfrm>
              <a:off x="6010275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415"/>
            <p:cNvSpPr>
              <a:spLocks noChangeShapeType="1"/>
            </p:cNvSpPr>
            <p:nvPr/>
          </p:nvSpPr>
          <p:spPr bwMode="auto">
            <a:xfrm>
              <a:off x="60134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416"/>
            <p:cNvSpPr>
              <a:spLocks noChangeShapeType="1"/>
            </p:cNvSpPr>
            <p:nvPr/>
          </p:nvSpPr>
          <p:spPr bwMode="auto">
            <a:xfrm>
              <a:off x="6114257" y="3335339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17"/>
            <p:cNvSpPr>
              <a:spLocks noChangeShapeType="1"/>
            </p:cNvSpPr>
            <p:nvPr/>
          </p:nvSpPr>
          <p:spPr bwMode="auto">
            <a:xfrm>
              <a:off x="62452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18"/>
            <p:cNvSpPr>
              <a:spLocks noChangeShapeType="1"/>
            </p:cNvSpPr>
            <p:nvPr/>
          </p:nvSpPr>
          <p:spPr bwMode="auto">
            <a:xfrm>
              <a:off x="7391400" y="3557588"/>
              <a:ext cx="23971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419"/>
            <p:cNvSpPr>
              <a:spLocks noChangeShapeType="1"/>
            </p:cNvSpPr>
            <p:nvPr/>
          </p:nvSpPr>
          <p:spPr bwMode="auto">
            <a:xfrm>
              <a:off x="73945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420"/>
            <p:cNvSpPr>
              <a:spLocks noChangeShapeType="1"/>
            </p:cNvSpPr>
            <p:nvPr/>
          </p:nvSpPr>
          <p:spPr bwMode="auto">
            <a:xfrm>
              <a:off x="75215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421"/>
            <p:cNvSpPr>
              <a:spLocks noChangeShapeType="1"/>
            </p:cNvSpPr>
            <p:nvPr/>
          </p:nvSpPr>
          <p:spPr bwMode="auto">
            <a:xfrm>
              <a:off x="76263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422"/>
            <p:cNvSpPr>
              <a:spLocks noChangeShapeType="1"/>
            </p:cNvSpPr>
            <p:nvPr/>
          </p:nvSpPr>
          <p:spPr bwMode="auto">
            <a:xfrm>
              <a:off x="5321300" y="3557588"/>
              <a:ext cx="4699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423"/>
            <p:cNvSpPr>
              <a:spLocks noChangeShapeType="1"/>
            </p:cNvSpPr>
            <p:nvPr/>
          </p:nvSpPr>
          <p:spPr bwMode="auto">
            <a:xfrm>
              <a:off x="53260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424"/>
            <p:cNvSpPr>
              <a:spLocks noChangeShapeType="1"/>
            </p:cNvSpPr>
            <p:nvPr/>
          </p:nvSpPr>
          <p:spPr bwMode="auto">
            <a:xfrm>
              <a:off x="5559425" y="3338513"/>
              <a:ext cx="0" cy="3571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425"/>
            <p:cNvSpPr>
              <a:spLocks noChangeShapeType="1"/>
            </p:cNvSpPr>
            <p:nvPr/>
          </p:nvSpPr>
          <p:spPr bwMode="auto">
            <a:xfrm>
              <a:off x="57864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Rectangle 319"/>
          <p:cNvSpPr>
            <a:spLocks noChangeArrowheads="1"/>
          </p:cNvSpPr>
          <p:nvPr/>
        </p:nvSpPr>
        <p:spPr bwMode="auto">
          <a:xfrm>
            <a:off x="5047616" y="1787887"/>
            <a:ext cx="1427679" cy="27529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总经理</a:t>
            </a:r>
          </a:p>
        </p:txBody>
      </p:sp>
      <p:sp>
        <p:nvSpPr>
          <p:cNvPr id="89" name="Rectangle 321"/>
          <p:cNvSpPr>
            <a:spLocks noChangeArrowheads="1"/>
          </p:cNvSpPr>
          <p:nvPr/>
        </p:nvSpPr>
        <p:spPr bwMode="auto">
          <a:xfrm>
            <a:off x="5051884" y="2372616"/>
            <a:ext cx="1427679" cy="27529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行政副总</a:t>
            </a:r>
          </a:p>
        </p:txBody>
      </p:sp>
      <p:sp>
        <p:nvSpPr>
          <p:cNvPr id="92" name="Rectangle 322"/>
          <p:cNvSpPr>
            <a:spLocks noChangeArrowheads="1"/>
          </p:cNvSpPr>
          <p:nvPr/>
        </p:nvSpPr>
        <p:spPr bwMode="auto">
          <a:xfrm>
            <a:off x="7796269" y="2372616"/>
            <a:ext cx="1427679" cy="27529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销售副总</a:t>
            </a:r>
          </a:p>
        </p:txBody>
      </p:sp>
      <p:sp>
        <p:nvSpPr>
          <p:cNvPr id="95" name="Rectangle 320"/>
          <p:cNvSpPr>
            <a:spLocks noChangeArrowheads="1"/>
          </p:cNvSpPr>
          <p:nvPr/>
        </p:nvSpPr>
        <p:spPr bwMode="auto">
          <a:xfrm>
            <a:off x="2631873" y="2372616"/>
            <a:ext cx="1425544" cy="27529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生产副总</a:t>
            </a:r>
          </a:p>
        </p:txBody>
      </p:sp>
      <p:sp>
        <p:nvSpPr>
          <p:cNvPr id="98" name="Rectangle 323"/>
          <p:cNvSpPr>
            <a:spLocks noChangeArrowheads="1"/>
          </p:cNvSpPr>
          <p:nvPr/>
        </p:nvSpPr>
        <p:spPr bwMode="auto">
          <a:xfrm>
            <a:off x="2083422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</a:p>
        </p:txBody>
      </p:sp>
      <p:sp>
        <p:nvSpPr>
          <p:cNvPr id="101" name="Rectangle 324"/>
          <p:cNvSpPr>
            <a:spLocks noChangeArrowheads="1"/>
          </p:cNvSpPr>
          <p:nvPr/>
        </p:nvSpPr>
        <p:spPr bwMode="auto">
          <a:xfrm>
            <a:off x="2715100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Rectangle 317"/>
          <p:cNvSpPr>
            <a:spLocks noChangeArrowheads="1"/>
          </p:cNvSpPr>
          <p:nvPr/>
        </p:nvSpPr>
        <p:spPr bwMode="auto">
          <a:xfrm>
            <a:off x="3647680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Rectangle 325"/>
          <p:cNvSpPr>
            <a:spLocks noChangeArrowheads="1"/>
          </p:cNvSpPr>
          <p:nvPr/>
        </p:nvSpPr>
        <p:spPr bwMode="auto">
          <a:xfrm>
            <a:off x="4556785" y="3025635"/>
            <a:ext cx="277426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Rectangle 326"/>
          <p:cNvSpPr>
            <a:spLocks noChangeArrowheads="1"/>
          </p:cNvSpPr>
          <p:nvPr/>
        </p:nvSpPr>
        <p:spPr bwMode="auto">
          <a:xfrm>
            <a:off x="5495766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Rectangle 327"/>
          <p:cNvSpPr>
            <a:spLocks noChangeArrowheads="1"/>
          </p:cNvSpPr>
          <p:nvPr/>
        </p:nvSpPr>
        <p:spPr bwMode="auto">
          <a:xfrm>
            <a:off x="6421943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Rectangle 328"/>
          <p:cNvSpPr>
            <a:spLocks noChangeArrowheads="1"/>
          </p:cNvSpPr>
          <p:nvPr/>
        </p:nvSpPr>
        <p:spPr bwMode="auto">
          <a:xfrm>
            <a:off x="7203004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Rectangle 329"/>
          <p:cNvSpPr>
            <a:spLocks noChangeArrowheads="1"/>
          </p:cNvSpPr>
          <p:nvPr/>
        </p:nvSpPr>
        <p:spPr bwMode="auto">
          <a:xfrm>
            <a:off x="7958457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Rectangle 330"/>
          <p:cNvSpPr>
            <a:spLocks noChangeArrowheads="1"/>
          </p:cNvSpPr>
          <p:nvPr/>
        </p:nvSpPr>
        <p:spPr bwMode="auto">
          <a:xfrm>
            <a:off x="8910243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Rectangle 331"/>
          <p:cNvSpPr>
            <a:spLocks noChangeArrowheads="1"/>
          </p:cNvSpPr>
          <p:nvPr/>
        </p:nvSpPr>
        <p:spPr bwMode="auto">
          <a:xfrm>
            <a:off x="9819347" y="3025635"/>
            <a:ext cx="275293" cy="143194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Rectangle 358"/>
          <p:cNvSpPr>
            <a:spLocks noChangeArrowheads="1"/>
          </p:cNvSpPr>
          <p:nvPr/>
        </p:nvSpPr>
        <p:spPr bwMode="auto">
          <a:xfrm>
            <a:off x="10004010" y="4946278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357"/>
          <p:cNvSpPr>
            <a:spLocks noChangeArrowheads="1"/>
          </p:cNvSpPr>
          <p:nvPr/>
        </p:nvSpPr>
        <p:spPr bwMode="auto">
          <a:xfrm>
            <a:off x="9695572" y="4946278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Rectangle 356"/>
          <p:cNvSpPr>
            <a:spLocks noChangeArrowheads="1"/>
          </p:cNvSpPr>
          <p:nvPr/>
        </p:nvSpPr>
        <p:spPr bwMode="auto">
          <a:xfrm>
            <a:off x="9386135" y="4946278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355"/>
          <p:cNvSpPr>
            <a:spLocks noChangeArrowheads="1"/>
          </p:cNvSpPr>
          <p:nvPr/>
        </p:nvSpPr>
        <p:spPr bwMode="auto">
          <a:xfrm>
            <a:off x="9075698" y="4946278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Rectangle 354"/>
          <p:cNvSpPr>
            <a:spLocks noChangeArrowheads="1"/>
          </p:cNvSpPr>
          <p:nvPr/>
        </p:nvSpPr>
        <p:spPr bwMode="auto">
          <a:xfrm>
            <a:off x="8767261" y="4946278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Rectangle 353"/>
          <p:cNvSpPr>
            <a:spLocks noChangeArrowheads="1"/>
          </p:cNvSpPr>
          <p:nvPr/>
        </p:nvSpPr>
        <p:spPr bwMode="auto">
          <a:xfrm>
            <a:off x="8457824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Rectangle 352"/>
          <p:cNvSpPr>
            <a:spLocks noChangeArrowheads="1"/>
          </p:cNvSpPr>
          <p:nvPr/>
        </p:nvSpPr>
        <p:spPr bwMode="auto">
          <a:xfrm>
            <a:off x="8145253" y="4942010"/>
            <a:ext cx="236880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Rectangle 351"/>
          <p:cNvSpPr>
            <a:spLocks noChangeArrowheads="1"/>
          </p:cNvSpPr>
          <p:nvPr/>
        </p:nvSpPr>
        <p:spPr bwMode="auto">
          <a:xfrm>
            <a:off x="7836816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Rectangle 350"/>
          <p:cNvSpPr>
            <a:spLocks noChangeArrowheads="1"/>
          </p:cNvSpPr>
          <p:nvPr/>
        </p:nvSpPr>
        <p:spPr bwMode="auto">
          <a:xfrm>
            <a:off x="7527379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Rectangle 349"/>
          <p:cNvSpPr>
            <a:spLocks noChangeArrowheads="1"/>
          </p:cNvSpPr>
          <p:nvPr/>
        </p:nvSpPr>
        <p:spPr bwMode="auto">
          <a:xfrm>
            <a:off x="7217942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Rectangle 348"/>
          <p:cNvSpPr>
            <a:spLocks noChangeArrowheads="1"/>
          </p:cNvSpPr>
          <p:nvPr/>
        </p:nvSpPr>
        <p:spPr bwMode="auto">
          <a:xfrm>
            <a:off x="6908506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Rectangle 347"/>
          <p:cNvSpPr>
            <a:spLocks noChangeArrowheads="1"/>
          </p:cNvSpPr>
          <p:nvPr/>
        </p:nvSpPr>
        <p:spPr bwMode="auto">
          <a:xfrm>
            <a:off x="6599068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Rectangle 346"/>
          <p:cNvSpPr>
            <a:spLocks noChangeArrowheads="1"/>
          </p:cNvSpPr>
          <p:nvPr/>
        </p:nvSpPr>
        <p:spPr bwMode="auto">
          <a:xfrm>
            <a:off x="6289632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Rectangle 345"/>
          <p:cNvSpPr>
            <a:spLocks noChangeArrowheads="1"/>
          </p:cNvSpPr>
          <p:nvPr/>
        </p:nvSpPr>
        <p:spPr bwMode="auto">
          <a:xfrm>
            <a:off x="5980194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344"/>
          <p:cNvSpPr>
            <a:spLocks noChangeArrowheads="1"/>
          </p:cNvSpPr>
          <p:nvPr/>
        </p:nvSpPr>
        <p:spPr bwMode="auto">
          <a:xfrm>
            <a:off x="5670758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Rectangle 343"/>
          <p:cNvSpPr>
            <a:spLocks noChangeArrowheads="1"/>
          </p:cNvSpPr>
          <p:nvPr/>
        </p:nvSpPr>
        <p:spPr bwMode="auto">
          <a:xfrm>
            <a:off x="5361320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342"/>
          <p:cNvSpPr>
            <a:spLocks noChangeArrowheads="1"/>
          </p:cNvSpPr>
          <p:nvPr/>
        </p:nvSpPr>
        <p:spPr bwMode="auto">
          <a:xfrm>
            <a:off x="5049749" y="4942010"/>
            <a:ext cx="236880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Rectangle 341"/>
          <p:cNvSpPr>
            <a:spLocks noChangeArrowheads="1"/>
          </p:cNvSpPr>
          <p:nvPr/>
        </p:nvSpPr>
        <p:spPr bwMode="auto">
          <a:xfrm>
            <a:off x="4740313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Rectangle 340"/>
          <p:cNvSpPr>
            <a:spLocks noChangeArrowheads="1"/>
          </p:cNvSpPr>
          <p:nvPr/>
        </p:nvSpPr>
        <p:spPr bwMode="auto">
          <a:xfrm>
            <a:off x="4430875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Rectangle 339"/>
          <p:cNvSpPr>
            <a:spLocks noChangeArrowheads="1"/>
          </p:cNvSpPr>
          <p:nvPr/>
        </p:nvSpPr>
        <p:spPr bwMode="auto">
          <a:xfrm>
            <a:off x="4121439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Rectangle 338"/>
          <p:cNvSpPr>
            <a:spLocks noChangeArrowheads="1"/>
          </p:cNvSpPr>
          <p:nvPr/>
        </p:nvSpPr>
        <p:spPr bwMode="auto">
          <a:xfrm>
            <a:off x="3812001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Rectangle 337"/>
          <p:cNvSpPr>
            <a:spLocks noChangeArrowheads="1"/>
          </p:cNvSpPr>
          <p:nvPr/>
        </p:nvSpPr>
        <p:spPr bwMode="auto">
          <a:xfrm>
            <a:off x="3502565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Rectangle 336"/>
          <p:cNvSpPr>
            <a:spLocks noChangeArrowheads="1"/>
          </p:cNvSpPr>
          <p:nvPr/>
        </p:nvSpPr>
        <p:spPr bwMode="auto">
          <a:xfrm>
            <a:off x="3193127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Rectangle 335"/>
          <p:cNvSpPr>
            <a:spLocks noChangeArrowheads="1"/>
          </p:cNvSpPr>
          <p:nvPr/>
        </p:nvSpPr>
        <p:spPr bwMode="auto">
          <a:xfrm>
            <a:off x="2883691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Rectangle 334"/>
          <p:cNvSpPr>
            <a:spLocks noChangeArrowheads="1"/>
          </p:cNvSpPr>
          <p:nvPr/>
        </p:nvSpPr>
        <p:spPr bwMode="auto">
          <a:xfrm>
            <a:off x="2574253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Rectangle 333"/>
          <p:cNvSpPr>
            <a:spLocks noChangeArrowheads="1"/>
          </p:cNvSpPr>
          <p:nvPr/>
        </p:nvSpPr>
        <p:spPr bwMode="auto">
          <a:xfrm>
            <a:off x="2264817" y="4942010"/>
            <a:ext cx="234745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Rectangle 332"/>
          <p:cNvSpPr>
            <a:spLocks noChangeArrowheads="1"/>
          </p:cNvSpPr>
          <p:nvPr/>
        </p:nvSpPr>
        <p:spPr bwMode="auto">
          <a:xfrm>
            <a:off x="1953246" y="4942010"/>
            <a:ext cx="236880" cy="12206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添加部门</a:t>
            </a:r>
          </a:p>
        </p:txBody>
      </p:sp>
      <p:sp>
        <p:nvSpPr>
          <p:cNvPr id="209" name="Rectangle 318"/>
          <p:cNvSpPr>
            <a:spLocks noChangeArrowheads="1"/>
          </p:cNvSpPr>
          <p:nvPr/>
        </p:nvSpPr>
        <p:spPr bwMode="auto">
          <a:xfrm>
            <a:off x="5047616" y="1205291"/>
            <a:ext cx="1427679" cy="27742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董事会</a:t>
            </a:r>
          </a:p>
        </p:txBody>
      </p:sp>
    </p:spTree>
    <p:extLst>
      <p:ext uri="{BB962C8B-B14F-4D97-AF65-F5344CB8AC3E}">
        <p14:creationId xmlns:p14="http://schemas.microsoft.com/office/powerpoint/2010/main" val="55396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-0.05261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2.59259E-6 L 0.34596 2.59259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公司介绍产品宣传商务工作汇报画册PP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自定义 7">
      <a:dk1>
        <a:srgbClr val="000000"/>
      </a:dk1>
      <a:lt1>
        <a:srgbClr val="FFFFFF"/>
      </a:lt1>
      <a:dk2>
        <a:srgbClr val="17406D"/>
      </a:dk2>
      <a:lt2>
        <a:srgbClr val="FFFFFF"/>
      </a:lt2>
      <a:accent1>
        <a:srgbClr val="17406D"/>
      </a:accent1>
      <a:accent2>
        <a:srgbClr val="0F6FC6"/>
      </a:accent2>
      <a:accent3>
        <a:srgbClr val="009DD9"/>
      </a:accent3>
      <a:accent4>
        <a:srgbClr val="17406D"/>
      </a:accent4>
      <a:accent5>
        <a:srgbClr val="0F6FC6"/>
      </a:accent5>
      <a:accent6>
        <a:srgbClr val="009DD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9329</TotalTime>
  <Words>7170</Words>
  <Application>Microsoft Office PowerPoint</Application>
  <PresentationFormat>宽屏</PresentationFormat>
  <Paragraphs>774</Paragraphs>
  <Slides>67</Slides>
  <Notes>67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7" baseType="lpstr">
      <vt:lpstr>AgencyFB</vt:lpstr>
      <vt:lpstr>FontAwesome</vt:lpstr>
      <vt:lpstr>Gill Sans</vt:lpstr>
      <vt:lpstr>ＭＳ Ｐゴシック</vt:lpstr>
      <vt:lpstr>ＭＳ Ｐゴシック</vt:lpstr>
      <vt:lpstr>Open Sans</vt:lpstr>
      <vt:lpstr>等线</vt:lpstr>
      <vt:lpstr>方正兰亭黑_GBK</vt:lpstr>
      <vt:lpstr>方正兰亭中黑_GBK</vt:lpstr>
      <vt:lpstr>方正中等线简体</vt:lpstr>
      <vt:lpstr>宋体</vt:lpstr>
      <vt:lpstr>微软雅黑</vt:lpstr>
      <vt:lpstr>Aharoni</vt:lpstr>
      <vt:lpstr>Aparajita</vt:lpstr>
      <vt:lpstr>Arial</vt:lpstr>
      <vt:lpstr>Arial Narrow</vt:lpstr>
      <vt:lpstr>Calibri</vt:lpstr>
      <vt:lpstr>Calibri Light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公司介绍产品宣传商务工作汇报画册PPT</dc:title>
  <dc:creator>huilin</dc:creator>
  <cp:lastModifiedBy>微软用户</cp:lastModifiedBy>
  <cp:revision>306</cp:revision>
  <dcterms:created xsi:type="dcterms:W3CDTF">2016-08-01T03:36:39Z</dcterms:created>
  <dcterms:modified xsi:type="dcterms:W3CDTF">2017-06-19T01:56:42Z</dcterms:modified>
</cp:coreProperties>
</file>